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0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11F2B4-6E56-D42F-05C1-810E046A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4070"/>
            <a:ext cx="9144000" cy="2209798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TU856/3</a:t>
            </a:r>
            <a:b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&amp;     </a:t>
            </a:r>
            <a:b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  <a:endParaRPr lang="pl-PL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9A5FE7-5385-695F-DD78-92A6B5369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737412"/>
            <a:ext cx="6400800" cy="1752600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PAULINA CZARNOTA C21365726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577C5D2-6515-85D0-9886-C4771213F4C5}"/>
              </a:ext>
            </a:extLst>
          </p:cNvPr>
          <p:cNvSpPr txBox="1">
            <a:spLocks/>
          </p:cNvSpPr>
          <p:nvPr/>
        </p:nvSpPr>
        <p:spPr>
          <a:xfrm>
            <a:off x="1371600" y="3429000"/>
            <a:ext cx="6400800" cy="6727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CA2 TASK 1 –</a:t>
            </a:r>
            <a:r>
              <a:rPr lang="pl-PL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REFLECTION</a:t>
            </a:r>
            <a:endParaRPr lang="pl-PL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9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25">
        <p:fade/>
      </p:transition>
    </mc:Choice>
    <mc:Fallback>
      <p:transition spd="med" advTm="362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Skills Gained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E097F1E-26E2-73A6-52EF-5CD5741A4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2239" y="2751909"/>
            <a:ext cx="3288025" cy="3815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Classical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 modern 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encryption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e.g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., AES, RSA)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Hands-on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Linux 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tools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(Hydra, 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Hashcat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GPG)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Real-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world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attack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simulation</a:t>
            </a:r>
            <a:endParaRPr lang="pl-PL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Firewalls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 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iptables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pl-P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configuration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EE5F55A-21CB-ECC9-9FBD-34AF44AA6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pl-PL" dirty="0"/>
          </a:p>
          <a:p>
            <a:endParaRPr lang="pl-PL" dirty="0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BE25E3F-D221-B916-9268-E8FD3130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81" y="2751909"/>
            <a:ext cx="3902585" cy="332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Impact &amp; Exciting Moments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787B269-C33D-A195-6798-1A32039E1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748" y="2638044"/>
            <a:ext cx="3288022" cy="3101982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 sz="2000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 using encryption tools</a:t>
            </a:r>
          </a:p>
          <a:p>
            <a:pPr>
              <a:buFont typeface="Wingdings" panose="05000000000000000000" pitchFamily="2" charset="2"/>
              <a:buChar char="q"/>
              <a:defRPr sz="2000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analysis with Python virus</a:t>
            </a:r>
          </a:p>
          <a:p>
            <a:pPr>
              <a:buFont typeface="Wingdings" panose="05000000000000000000" pitchFamily="2" charset="2"/>
              <a:buChar char="q"/>
              <a:defRPr sz="2000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base for cybersecurity roles</a:t>
            </a:r>
          </a:p>
          <a:p>
            <a:pPr>
              <a:buFont typeface="Wingdings" panose="05000000000000000000" pitchFamily="2" charset="2"/>
              <a:buChar char="q"/>
              <a:defRPr sz="2000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labs boosted problem-solving</a:t>
            </a:r>
          </a:p>
          <a:p>
            <a:endParaRPr lang="pl-PL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6FB0310-87B8-1D13-4AB3-17E59799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232" y="2861645"/>
            <a:ext cx="3987174" cy="3101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8B99F6-3B12-4E4B-94EF-C7529C9E897F}">
  <we:reference id="wa200005566" version="3.0.0.3" store="pl-PL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69</TotalTime>
  <Words>73</Words>
  <Application>Microsoft Office PowerPoint</Application>
  <PresentationFormat>Pokaz na ekranie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Times New Roman</vt:lpstr>
      <vt:lpstr>Wingdings</vt:lpstr>
      <vt:lpstr>Paczka</vt:lpstr>
      <vt:lpstr>TU856/3 CRYPTOGRAPHY &amp;      CYBER SECURITY</vt:lpstr>
      <vt:lpstr>Key Skills Gained</vt:lpstr>
      <vt:lpstr>Future Impact &amp; Exciting Moments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353892286342</cp:lastModifiedBy>
  <cp:revision>12</cp:revision>
  <dcterms:created xsi:type="dcterms:W3CDTF">2013-01-27T09:14:16Z</dcterms:created>
  <dcterms:modified xsi:type="dcterms:W3CDTF">2025-05-04T02:50:04Z</dcterms:modified>
  <cp:category/>
</cp:coreProperties>
</file>