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6"/>
  </p:notesMasterIdLst>
  <p:sldIdLst>
    <p:sldId id="256" r:id="rId2"/>
    <p:sldId id="257" r:id="rId3"/>
    <p:sldId id="261" r:id="rId4"/>
    <p:sldId id="274" r:id="rId5"/>
    <p:sldId id="264" r:id="rId6"/>
    <p:sldId id="263" r:id="rId7"/>
    <p:sldId id="266" r:id="rId8"/>
    <p:sldId id="267" r:id="rId9"/>
    <p:sldId id="270" r:id="rId10"/>
    <p:sldId id="271" r:id="rId11"/>
    <p:sldId id="272" r:id="rId12"/>
    <p:sldId id="273" r:id="rId13"/>
    <p:sldId id="260" r:id="rId14"/>
    <p:sldId id="276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5" d="100"/>
          <a:sy n="55" d="100"/>
        </p:scale>
        <p:origin x="-1770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2B290-DE62-4FD5-9FF5-16BDF7FD09ED}" type="datetimeFigureOut">
              <a:rPr lang="pl-PL" smtClean="0"/>
              <a:pPr/>
              <a:t>26.11.2017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C01A6-5ED9-4C37-9EA0-C6BCCBEB54C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01A6-5ED9-4C37-9EA0-C6BCCBEB54C4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FD88372-EBC2-429A-9702-DE774983A80D}" type="datetimeFigureOut">
              <a:rPr lang="pl-PL" smtClean="0"/>
              <a:pPr/>
              <a:t>26.11.2017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33BA218-0EB4-4FB9-BC95-7CCA8C779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372-EBC2-429A-9702-DE774983A80D}" type="datetimeFigureOut">
              <a:rPr lang="pl-PL" smtClean="0"/>
              <a:pPr/>
              <a:t>26.11.2017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A218-0EB4-4FB9-BC95-7CCA8C779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372-EBC2-429A-9702-DE774983A80D}" type="datetimeFigureOut">
              <a:rPr lang="pl-PL" smtClean="0"/>
              <a:pPr/>
              <a:t>26.11.2017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A218-0EB4-4FB9-BC95-7CCA8C779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FD88372-EBC2-429A-9702-DE774983A80D}" type="datetimeFigureOut">
              <a:rPr lang="pl-PL" smtClean="0"/>
              <a:pPr/>
              <a:t>26.11.2017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A218-0EB4-4FB9-BC95-7CCA8C779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FD88372-EBC2-429A-9702-DE774983A80D}" type="datetimeFigureOut">
              <a:rPr lang="pl-PL" smtClean="0"/>
              <a:pPr/>
              <a:t>26.11.2017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33BA218-0EB4-4FB9-BC95-7CCA8C7794E4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FD88372-EBC2-429A-9702-DE774983A80D}" type="datetimeFigureOut">
              <a:rPr lang="pl-PL" smtClean="0"/>
              <a:pPr/>
              <a:t>26.11.2017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33BA218-0EB4-4FB9-BC95-7CCA8C779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FD88372-EBC2-429A-9702-DE774983A80D}" type="datetimeFigureOut">
              <a:rPr lang="pl-PL" smtClean="0"/>
              <a:pPr/>
              <a:t>26.11.2017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33BA218-0EB4-4FB9-BC95-7CCA8C779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372-EBC2-429A-9702-DE774983A80D}" type="datetimeFigureOut">
              <a:rPr lang="pl-PL" smtClean="0"/>
              <a:pPr/>
              <a:t>26.11.2017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A218-0EB4-4FB9-BC95-7CCA8C779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FD88372-EBC2-429A-9702-DE774983A80D}" type="datetimeFigureOut">
              <a:rPr lang="pl-PL" smtClean="0"/>
              <a:pPr/>
              <a:t>26.11.2017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33BA218-0EB4-4FB9-BC95-7CCA8C779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FD88372-EBC2-429A-9702-DE774983A80D}" type="datetimeFigureOut">
              <a:rPr lang="pl-PL" smtClean="0"/>
              <a:pPr/>
              <a:t>26.11.2017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33BA218-0EB4-4FB9-BC95-7CCA8C779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FD88372-EBC2-429A-9702-DE774983A80D}" type="datetimeFigureOut">
              <a:rPr lang="pl-PL" smtClean="0"/>
              <a:pPr/>
              <a:t>26.11.2017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33BA218-0EB4-4FB9-BC95-7CCA8C779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FD88372-EBC2-429A-9702-DE774983A80D}" type="datetimeFigureOut">
              <a:rPr lang="pl-PL" smtClean="0"/>
              <a:pPr/>
              <a:t>26.11.2017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33BA218-0EB4-4FB9-BC95-7CCA8C7794E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ktr\Downloads\logo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7499256" cy="22574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444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trzałka w górę 4"/>
          <p:cNvSpPr/>
          <p:nvPr/>
        </p:nvSpPr>
        <p:spPr>
          <a:xfrm rot="14258442">
            <a:off x="1668613" y="1550722"/>
            <a:ext cx="886786" cy="1394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2428860" y="0"/>
            <a:ext cx="2071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6) POZNAWAJ NOWYCH LUDZI </a:t>
            </a:r>
            <a:br>
              <a:rPr lang="pl-PL" dirty="0" smtClean="0"/>
            </a:br>
            <a:r>
              <a:rPr lang="pl-PL" dirty="0" smtClean="0"/>
              <a:t>I SPOTYKAJ SIĘ CZĘŚCIEJ ZE STARYMI ZNAJOMYMI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444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trzałka w górę 4"/>
          <p:cNvSpPr/>
          <p:nvPr/>
        </p:nvSpPr>
        <p:spPr>
          <a:xfrm rot="14707421">
            <a:off x="661258" y="1284263"/>
            <a:ext cx="886786" cy="1394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714480" y="357166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7) SPRAWDZAJ HARMONOGRAMY ZNAJOWYCH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85860"/>
            <a:ext cx="9144000" cy="444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trzałka w górę 4"/>
          <p:cNvSpPr/>
          <p:nvPr/>
        </p:nvSpPr>
        <p:spPr>
          <a:xfrm rot="2522967">
            <a:off x="6915167" y="5072333"/>
            <a:ext cx="963278" cy="1394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4429124" y="5934670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8)WIADOMOŚCI = ŁATWIEJSZA KOMUNIKACJA 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PRZYSZŁE FUNKCJONALNOŚCI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DODAWANIE ZAŁĄCZNIKÓW DO BLOKÓW CZASU</a:t>
            </a:r>
          </a:p>
          <a:p>
            <a:r>
              <a:rPr lang="pl-PL" dirty="0" smtClean="0"/>
              <a:t>IMPORTOWANIE DANYCH</a:t>
            </a:r>
            <a:br>
              <a:rPr lang="pl-PL" dirty="0" smtClean="0"/>
            </a:br>
            <a:r>
              <a:rPr lang="pl-PL" dirty="0" smtClean="0"/>
              <a:t>Z GOOGLE CALENDAR, ICALENDAR ORAZ INNYCH PLANERÓW </a:t>
            </a:r>
          </a:p>
          <a:p>
            <a:r>
              <a:rPr lang="pl-PL" dirty="0" smtClean="0"/>
              <a:t>UTWORZENIE KONT MERKETINGOWYCH - PROPONOWANIE SPĘDZENIA WOLNEGO CZASU W REKLAMOWANYM MIEJSCU</a:t>
            </a:r>
          </a:p>
          <a:p>
            <a:pPr>
              <a:buNone/>
            </a:pP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tr\Downloads\IMG_19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071934" y="3053950"/>
            <a:ext cx="5072066" cy="3804050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2804316"/>
          </a:xfrm>
        </p:spPr>
        <p:txBody>
          <a:bodyPr/>
          <a:lstStyle/>
          <a:p>
            <a:r>
              <a:rPr lang="pl-PL" b="1" dirty="0" smtClean="0"/>
              <a:t>NASZ ZESPÓŁ:</a:t>
            </a:r>
            <a:br>
              <a:rPr lang="pl-PL" b="1" dirty="0" smtClean="0"/>
            </a:b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>„WYBRZEŻE KLATKI SCHODOWEJ” 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714752"/>
            <a:ext cx="8229600" cy="2740056"/>
          </a:xfrm>
        </p:spPr>
        <p:txBody>
          <a:bodyPr/>
          <a:lstStyle/>
          <a:p>
            <a:r>
              <a:rPr lang="pl-PL" dirty="0" smtClean="0"/>
              <a:t>Maja Gruca</a:t>
            </a:r>
          </a:p>
          <a:p>
            <a:r>
              <a:rPr lang="pl-PL" dirty="0" smtClean="0"/>
              <a:t>Paulina Kapłon</a:t>
            </a:r>
          </a:p>
          <a:p>
            <a:r>
              <a:rPr lang="pl-PL" dirty="0" smtClean="0"/>
              <a:t>Krzysztof Kosecki</a:t>
            </a:r>
          </a:p>
          <a:p>
            <a:r>
              <a:rPr lang="pl-PL" dirty="0" smtClean="0"/>
              <a:t>Grzegorz Tłuszcz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914400" y="1142984"/>
            <a:ext cx="8229600" cy="139903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effectLst>
                  <a:glow rad="101600">
                    <a:schemeClr val="bg1">
                      <a:alpha val="6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Masz za dużo wolnego czasu?</a:t>
            </a:r>
            <a:br>
              <a:rPr lang="pl-PL" dirty="0" smtClean="0">
                <a:effectLst>
                  <a:glow rad="101600">
                    <a:schemeClr val="bg1">
                      <a:alpha val="6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pl-PL" dirty="0">
              <a:effectLst>
                <a:glow rad="101600">
                  <a:schemeClr val="bg1">
                    <a:alpha val="60000"/>
                  </a:schemeClr>
                </a:glow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 flipV="1">
            <a:off x="914400" y="0"/>
            <a:ext cx="8229600" cy="214290"/>
          </a:xfrm>
        </p:spPr>
        <p:txBody>
          <a:bodyPr>
            <a:normAutofit fontScale="32500" lnSpcReduction="20000"/>
          </a:bodyPr>
          <a:lstStyle/>
          <a:p>
            <a:endParaRPr lang="pl-PL" dirty="0" smtClean="0"/>
          </a:p>
          <a:p>
            <a:pPr>
              <a:buNone/>
            </a:pPr>
            <a:endParaRPr lang="pl-PL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-285784" y="2786058"/>
            <a:ext cx="8229600" cy="1399032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Masz pomysł, co wtedy robić, ale brakuje Ci ekipy?</a:t>
            </a:r>
            <a:br>
              <a:rPr kumimoji="0" lang="pl-PL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pl-PL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0" y="4643446"/>
            <a:ext cx="8229600" cy="1928826"/>
          </a:xfrm>
          <a:prstGeom prst="rect">
            <a:avLst/>
          </a:prstGeom>
        </p:spPr>
        <p:txBody>
          <a:bodyPr vert="horz" anchor="ctr">
            <a:normAutofit fontScale="97500" lnSpcReduction="10000"/>
          </a:bodyPr>
          <a:lstStyle/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 może lubisz </a:t>
            </a:r>
            <a:br>
              <a:rPr kumimoji="0" lang="pl-PL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l-PL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uczyć się z innymi?</a:t>
            </a:r>
            <a:br>
              <a:rPr kumimoji="0" lang="pl-PL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pl-PL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RYNEK DOCELOWY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597444"/>
          </a:xfrm>
        </p:spPr>
        <p:txBody>
          <a:bodyPr/>
          <a:lstStyle/>
          <a:p>
            <a:r>
              <a:rPr lang="pl-PL" dirty="0" smtClean="0"/>
              <a:t>STRONA ADRESOWANA JEST PRZEDE WSZYSTKIM DO STUDENTÓW I OSÓB PRYWATNYCH, ALE KORZYSTAĆ Z NIEJ MOGĄ WSZYSCY CHCĄCY CIEKAWIEJ</a:t>
            </a:r>
            <a:br>
              <a:rPr lang="pl-PL" dirty="0" smtClean="0"/>
            </a:br>
            <a:r>
              <a:rPr lang="pl-PL" dirty="0" smtClean="0"/>
              <a:t>I EFEKTYWNIEJ SPĘDZIĆ WOLNY CZAS</a:t>
            </a:r>
          </a:p>
          <a:p>
            <a:r>
              <a:rPr lang="pl-PL" dirty="0" smtClean="0"/>
              <a:t>ISTNIEJE TEŻ MOŻLIWOŚĆ ROZSZERZENIA DZIAŁALNOŚCI DLA FIRM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2428868"/>
            <a:ext cx="8229600" cy="2143140"/>
          </a:xfrm>
        </p:spPr>
        <p:txBody>
          <a:bodyPr>
            <a:noAutofit/>
          </a:bodyPr>
          <a:lstStyle/>
          <a:p>
            <a:pPr algn="ctr"/>
            <a:r>
              <a:rPr lang="pl-PL" sz="7200" b="1" dirty="0" smtClean="0"/>
              <a:t>ALE JAK TO DZIAŁA?</a:t>
            </a:r>
            <a:endParaRPr lang="pl-PL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28924" y="-1143032"/>
            <a:ext cx="14057093" cy="850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trzałka w górę 2"/>
          <p:cNvSpPr/>
          <p:nvPr/>
        </p:nvSpPr>
        <p:spPr>
          <a:xfrm rot="14851400">
            <a:off x="6085263" y="2336552"/>
            <a:ext cx="886786" cy="1394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6572232" y="207167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1) UTWÓRZ KONTO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00362" y="0"/>
            <a:ext cx="1432420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trzałka w górę 4"/>
          <p:cNvSpPr/>
          <p:nvPr/>
        </p:nvSpPr>
        <p:spPr>
          <a:xfrm rot="13926678">
            <a:off x="5808312" y="2581249"/>
            <a:ext cx="886786" cy="1394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6572232" y="228599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2) ZALOGUJ SIĘ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445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trzałka w górę 4"/>
          <p:cNvSpPr/>
          <p:nvPr/>
        </p:nvSpPr>
        <p:spPr>
          <a:xfrm rot="7304310">
            <a:off x="6812084" y="546739"/>
            <a:ext cx="886786" cy="1394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3857620" y="500042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3) DODAJ ZDJĘCIE!</a:t>
            </a:r>
          </a:p>
          <a:p>
            <a:r>
              <a:rPr lang="pl-PL" dirty="0"/>
              <a:t> </a:t>
            </a:r>
            <a:r>
              <a:rPr lang="pl-PL" dirty="0" smtClean="0"/>
              <a:t>  NIECH CIĘ WIDZĄ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445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trzałka w górę 4"/>
          <p:cNvSpPr/>
          <p:nvPr/>
        </p:nvSpPr>
        <p:spPr>
          <a:xfrm rot="8311784">
            <a:off x="2565022" y="2119107"/>
            <a:ext cx="886786" cy="1394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285852" y="928670"/>
            <a:ext cx="257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4) DADAJ BLOCZKI, TAM GDZIE </a:t>
            </a:r>
            <a:br>
              <a:rPr lang="pl-PL" dirty="0" smtClean="0"/>
            </a:br>
            <a:r>
              <a:rPr lang="pl-PL" dirty="0" smtClean="0"/>
              <a:t>MASZ WOLNE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445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trzałka w górę 4"/>
          <p:cNvSpPr/>
          <p:nvPr/>
        </p:nvSpPr>
        <p:spPr>
          <a:xfrm rot="12838828">
            <a:off x="4299616" y="957314"/>
            <a:ext cx="886786" cy="1394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5072066" y="285728"/>
            <a:ext cx="25717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5)</a:t>
            </a:r>
          </a:p>
          <a:p>
            <a:pPr algn="ctr"/>
            <a:r>
              <a:rPr lang="pl-PL" dirty="0" smtClean="0"/>
              <a:t> </a:t>
            </a:r>
            <a:r>
              <a:rPr lang="pl-PL" sz="2800" dirty="0" smtClean="0"/>
              <a:t>OTAGUJ JE</a:t>
            </a:r>
            <a:endParaRPr lang="pl-PL" sz="28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215074" y="3786190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ZNAJDZ OSOBY ROBIĄCE TO SAMO!!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Niestandardowy 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9A70D"/>
      </a:accent1>
      <a:accent2>
        <a:srgbClr val="9F2936"/>
      </a:accent2>
      <a:accent3>
        <a:srgbClr val="1B587C"/>
      </a:accent3>
      <a:accent4>
        <a:srgbClr val="00B050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117</Words>
  <Application>Microsoft Office PowerPoint</Application>
  <PresentationFormat>Pokaz na ekranie (4:3)</PresentationFormat>
  <Paragraphs>28</Paragraphs>
  <Slides>14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Energetyczny</vt:lpstr>
      <vt:lpstr>Slajd 1</vt:lpstr>
      <vt:lpstr>Masz za dużo wolnego czasu? </vt:lpstr>
      <vt:lpstr>RYNEK DOCELOWY</vt:lpstr>
      <vt:lpstr>ALE JAK TO DZIAŁA?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PRZYSZŁE FUNKCJONALNOŚCI</vt:lpstr>
      <vt:lpstr>NASZ ZESPÓŁ:  „WYBRZEŻE KLATKI SCHODOWEJ”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WhatUpTo</dc:title>
  <dc:creator>ktr</dc:creator>
  <cp:lastModifiedBy>ktr</cp:lastModifiedBy>
  <cp:revision>22</cp:revision>
  <dcterms:created xsi:type="dcterms:W3CDTF">2017-11-26T11:05:11Z</dcterms:created>
  <dcterms:modified xsi:type="dcterms:W3CDTF">2017-11-26T12:52:09Z</dcterms:modified>
</cp:coreProperties>
</file>