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7" r:id="rId8"/>
    <p:sldId id="266" r:id="rId9"/>
    <p:sldId id="263" r:id="rId10"/>
    <p:sldId id="264" r:id="rId11"/>
    <p:sldId id="265" r:id="rId12"/>
    <p:sldId id="271" r:id="rId13"/>
    <p:sldId id="274" r:id="rId14"/>
    <p:sldId id="268" r:id="rId15"/>
    <p:sldId id="269" r:id="rId16"/>
    <p:sldId id="276" r:id="rId17"/>
    <p:sldId id="270" r:id="rId18"/>
    <p:sldId id="275" r:id="rId19"/>
    <p:sldId id="259" r:id="rId2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9" autoAdjust="0"/>
  </p:normalViewPr>
  <p:slideViewPr>
    <p:cSldViewPr snapToGrid="0">
      <p:cViewPr>
        <p:scale>
          <a:sx n="81" d="100"/>
          <a:sy n="81" d="100"/>
        </p:scale>
        <p:origin x="754" y="-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11:42:07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24526,'818'1073'0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11:42:0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0 167 24575,'4'-1'0,"0"0"0,-1 0 0,0-1 0,1 0 0,-1 0 0,0 0 0,0 0 0,0 0 0,0 0 0,0-1 0,-1 0 0,5-4 0,3-3 0,9-7 0,0 2 0,0 0 0,2 1 0,0 1 0,36-16 0,-12 9-1365,-34 17-5461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11:42:11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24575,'6'-1'0,"-1"0"0,0-1 0,0 0 0,0 0 0,0 0 0,0-1 0,0 0 0,-1 1 0,1-2 0,6-5 0,12-7 0,48-25 0,-29 3-1365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11:42:30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22186,'4883'0'0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11:42:38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24575,'1'0'0,"0"1"0,0-1 0,0 1 0,0-1 0,-1 1 0,1-1 0,0 1 0,0 0 0,-1-1 0,1 1 0,-1 0 0,1 0 0,-1-1 0,1 1 0,-1 0 0,1 0 0,-1 0 0,0 0 0,1 0 0,-1 0 0,0 0 0,0 0 0,1-1 0,-1 1 0,0 0 0,0 0 0,0 2 0,1 32 0,-1-30 0,0 214-1365,0-207-5461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11:42:40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24575,'0'2'0,"0"4"0,0 3 0,0 2 0,0 4 0,0 2 0,0 1 0,0-1 0,0-1 0,0 0 0,0-1 0,0 0 0,0-1 0,0 0 0,0 0 0,0 0 0,0 0 0,0-3-8191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8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4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0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2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6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2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3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6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0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04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3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5/6/2025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494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27" r:id="rId6"/>
    <p:sldLayoutId id="2147483732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customXml" Target="../ink/ink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3.png"/><Relationship Id="rId14" Type="http://schemas.openxmlformats.org/officeDocument/2006/relationships/customXml" Target="../ink/ink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CCF64C-025C-49FE-AD65-24765768E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9FFDEFC-31F0-4114-BCCB-64AD2B579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807947"/>
            <a:ext cx="10012964" cy="2061070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9288370" h="1858154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218534" y="1803822"/>
                  <a:pt x="370426" y="1702965"/>
                </a:cubicBezTo>
                <a:cubicBezTo>
                  <a:pt x="508969" y="1649765"/>
                  <a:pt x="440682" y="1619463"/>
                  <a:pt x="832307" y="1538702"/>
                </a:cubicBezTo>
                <a:cubicBezTo>
                  <a:pt x="878744" y="1533298"/>
                  <a:pt x="897351" y="1542198"/>
                  <a:pt x="971617" y="1522494"/>
                </a:cubicBezTo>
                <a:cubicBezTo>
                  <a:pt x="1030678" y="1519687"/>
                  <a:pt x="1097347" y="1540789"/>
                  <a:pt x="1186668" y="1521861"/>
                </a:cubicBezTo>
                <a:lnTo>
                  <a:pt x="1456865" y="1510292"/>
                </a:lnTo>
                <a:lnTo>
                  <a:pt x="1463005" y="1511279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44699" y="1287470"/>
                  <a:pt x="4067546" y="1294697"/>
                </a:cubicBezTo>
                <a:lnTo>
                  <a:pt x="4190310" y="1307786"/>
                </a:lnTo>
                <a:cubicBezTo>
                  <a:pt x="4201670" y="1307054"/>
                  <a:pt x="4216873" y="1303173"/>
                  <a:pt x="4230008" y="1303546"/>
                </a:cubicBezTo>
                <a:cubicBezTo>
                  <a:pt x="4327992" y="1270528"/>
                  <a:pt x="4508090" y="1267792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828622" y="816303"/>
                  <a:pt x="6844288" y="800250"/>
                  <a:pt x="6886312" y="781877"/>
                </a:cubicBezTo>
                <a:cubicBezTo>
                  <a:pt x="6904346" y="770915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17574" y="550445"/>
                  <a:pt x="7588368" y="531129"/>
                </a:cubicBezTo>
                <a:cubicBezTo>
                  <a:pt x="7669636" y="521516"/>
                  <a:pt x="7844833" y="454614"/>
                  <a:pt x="7952094" y="409302"/>
                </a:cubicBezTo>
                <a:cubicBezTo>
                  <a:pt x="8059356" y="363990"/>
                  <a:pt x="8146910" y="253405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312A434-F7D2-4A14-A037-B9762E2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8168" y="-11017"/>
            <a:ext cx="11602884" cy="6006827"/>
          </a:xfrm>
          <a:custGeom>
            <a:avLst/>
            <a:gdLst>
              <a:gd name="connsiteX0" fmla="*/ 238037 w 11385877"/>
              <a:gd name="connsiteY0" fmla="*/ 0 h 5894482"/>
              <a:gd name="connsiteX1" fmla="*/ 11385877 w 11385877"/>
              <a:gd name="connsiteY1" fmla="*/ 0 h 5894482"/>
              <a:gd name="connsiteX2" fmla="*/ 11126257 w 11385877"/>
              <a:gd name="connsiteY2" fmla="*/ 5894482 h 5894482"/>
              <a:gd name="connsiteX3" fmla="*/ 0 w 11385877"/>
              <a:gd name="connsiteY3" fmla="*/ 5404429 h 589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85877" h="5894482">
                <a:moveTo>
                  <a:pt x="238037" y="0"/>
                </a:moveTo>
                <a:lnTo>
                  <a:pt x="11385877" y="0"/>
                </a:lnTo>
                <a:lnTo>
                  <a:pt x="11126257" y="5894482"/>
                </a:lnTo>
                <a:lnTo>
                  <a:pt x="0" y="5404429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194B3B9E-2B77-6D66-5DC4-FA1DEB64BF5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l="13711" r="-1" b="-1"/>
          <a:stretch/>
        </p:blipFill>
        <p:spPr>
          <a:xfrm>
            <a:off x="340317" y="10"/>
            <a:ext cx="11303902" cy="5862294"/>
          </a:xfrm>
          <a:custGeom>
            <a:avLst/>
            <a:gdLst/>
            <a:ahLst/>
            <a:cxnLst/>
            <a:rect l="l" t="t" r="r" b="b"/>
            <a:pathLst>
              <a:path w="11092486" h="5752662">
                <a:moveTo>
                  <a:pt x="11092486" y="0"/>
                </a:moveTo>
                <a:lnTo>
                  <a:pt x="10913086" y="4074013"/>
                </a:lnTo>
                <a:lnTo>
                  <a:pt x="10913067" y="4074053"/>
                </a:lnTo>
                <a:lnTo>
                  <a:pt x="10840579" y="5720148"/>
                </a:lnTo>
                <a:cubicBezTo>
                  <a:pt x="10839700" y="5738894"/>
                  <a:pt x="10823849" y="5753411"/>
                  <a:pt x="10805099" y="5752633"/>
                </a:cubicBezTo>
                <a:cubicBezTo>
                  <a:pt x="9003741" y="5678968"/>
                  <a:pt x="1833265" y="5363145"/>
                  <a:pt x="32420" y="5278152"/>
                </a:cubicBezTo>
                <a:cubicBezTo>
                  <a:pt x="13715" y="5277221"/>
                  <a:pt x="-745" y="5261390"/>
                  <a:pt x="30" y="5242678"/>
                </a:cubicBezTo>
                <a:lnTo>
                  <a:pt x="812" y="5224934"/>
                </a:lnTo>
                <a:lnTo>
                  <a:pt x="811" y="5224934"/>
                </a:lnTo>
                <a:lnTo>
                  <a:pt x="179591" y="1165880"/>
                </a:lnTo>
                <a:lnTo>
                  <a:pt x="179592" y="1165877"/>
                </a:lnTo>
                <a:lnTo>
                  <a:pt x="230943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ADBC6D-602D-A4B9-6E78-FAA99F47D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1473" y="3013016"/>
            <a:ext cx="8679272" cy="2791838"/>
          </a:xfrm>
        </p:spPr>
        <p:txBody>
          <a:bodyPr>
            <a:noAutofit/>
          </a:bodyPr>
          <a:lstStyle/>
          <a:p>
            <a:r>
              <a:rPr lang="pl-PL" sz="5200" dirty="0"/>
              <a:t>Projekt przesłony elektromagnetycznej</a:t>
            </a:r>
            <a:br>
              <a:rPr lang="pl-PL" sz="5200" dirty="0"/>
            </a:br>
            <a:r>
              <a:rPr lang="pl-PL" sz="5200" dirty="0"/>
              <a:t>o zadanych parametrach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A7352-DD16-374E-4DA3-683E42630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1" y="5926284"/>
            <a:ext cx="8521147" cy="558406"/>
          </a:xfrm>
        </p:spPr>
        <p:txBody>
          <a:bodyPr anchor="t">
            <a:normAutofit fontScale="92500" lnSpcReduction="20000"/>
          </a:bodyPr>
          <a:lstStyle/>
          <a:p>
            <a:r>
              <a:rPr lang="pl-PL" sz="3200" b="1" dirty="0">
                <a:solidFill>
                  <a:srgbClr val="FFFFFF"/>
                </a:solidFill>
              </a:rPr>
              <a:t>Paulina Miętkiewska, 264408</a:t>
            </a:r>
          </a:p>
        </p:txBody>
      </p:sp>
    </p:spTree>
    <p:extLst>
      <p:ext uri="{BB962C8B-B14F-4D97-AF65-F5344CB8AC3E}">
        <p14:creationId xmlns:p14="http://schemas.microsoft.com/office/powerpoint/2010/main" val="201917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8581C-1C96-3C99-E799-8068703AB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C617B4-D0DA-DF88-60E1-C747D245A6A6}"/>
              </a:ext>
            </a:extLst>
          </p:cNvPr>
          <p:cNvSpPr/>
          <p:nvPr/>
        </p:nvSpPr>
        <p:spPr>
          <a:xfrm>
            <a:off x="1219200" y="2318032"/>
            <a:ext cx="9493249" cy="4006568"/>
          </a:xfrm>
          <a:prstGeom prst="rect">
            <a:avLst/>
          </a:prstGeom>
          <a:solidFill>
            <a:schemeClr val="tx1">
              <a:lumMod val="95000"/>
              <a:alpha val="7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AF395-EAF7-6640-AB6A-A5F767FFD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Skuteczność ekranowania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EACBA3-1EC9-A5F5-CDBE-404C7353B6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pl-PL" sz="32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</m:t>
                      </m:r>
                      <m:func>
                        <m:funcPr>
                          <m:ctrlP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l-PL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ad>
                            <m:radPr>
                              <m:degHide m:val="on"/>
                              <m:ctrlPr>
                                <a:rPr lang="pl-PL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l-PL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r>
                            <m:rPr>
                              <m:nor/>
                            </m:rPr>
                            <a:rPr lang="pl-PL" sz="3200" dirty="0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pl-PL" sz="32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pl-PL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=0,5</m:t>
                          </m:r>
                        </m:sub>
                      </m:sSub>
                      <m:r>
                        <a:rPr lang="pl-PL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7,</m:t>
                      </m:r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07</m:t>
                      </m:r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pl-PL" sz="32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pl-PL" sz="3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EACBA3-1EC9-A5F5-CDBE-404C7353B6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9681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DFF42-95BF-097E-0849-E7A561598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72AE52-0CEF-CA4A-F095-FA722B40AC8D}"/>
              </a:ext>
            </a:extLst>
          </p:cNvPr>
          <p:cNvSpPr/>
          <p:nvPr/>
        </p:nvSpPr>
        <p:spPr>
          <a:xfrm>
            <a:off x="1219200" y="2318032"/>
            <a:ext cx="9493249" cy="4006568"/>
          </a:xfrm>
          <a:prstGeom prst="rect">
            <a:avLst/>
          </a:prstGeom>
          <a:solidFill>
            <a:schemeClr val="tx1">
              <a:lumMod val="95000"/>
              <a:alpha val="7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61F11-E6B6-7FDD-0122-BDBE87FB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Skuteczność ekranowania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EDFD74-C396-BD68-143F-67A148A6C5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pl-PL" sz="32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=0,5</m:t>
                          </m:r>
                        </m:sub>
                      </m:sSub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17,32 + (-6,99)</m:t>
                      </m:r>
                    </m:oMath>
                  </m:oMathPara>
                </a14:m>
                <a:endParaRPr lang="pl-PL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pl-PL" sz="32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=0,5</m:t>
                          </m:r>
                        </m:sub>
                      </m:sSub>
                      <m:r>
                        <a:rPr lang="pl-PL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10,33</m:t>
                      </m:r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pl-PL" sz="32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pl-PL" sz="3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EDFD74-C396-BD68-143F-67A148A6C5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771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763560B-4D2D-43E2-BB63-B49BE2FE4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A9B915C-700B-45DF-BCE2-87212D5E7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66964"/>
            <a:ext cx="12192000" cy="2691037"/>
          </a:xfrm>
          <a:custGeom>
            <a:avLst/>
            <a:gdLst>
              <a:gd name="connsiteX0" fmla="*/ 1390955 w 12192000"/>
              <a:gd name="connsiteY0" fmla="*/ 229 h 2399489"/>
              <a:gd name="connsiteX1" fmla="*/ 1434549 w 12192000"/>
              <a:gd name="connsiteY1" fmla="*/ 6890 h 2399489"/>
              <a:gd name="connsiteX2" fmla="*/ 1637948 w 12192000"/>
              <a:gd name="connsiteY2" fmla="*/ 81941 h 2399489"/>
              <a:gd name="connsiteX3" fmla="*/ 1759056 w 12192000"/>
              <a:gd name="connsiteY3" fmla="*/ 138890 h 2399489"/>
              <a:gd name="connsiteX4" fmla="*/ 1877728 w 12192000"/>
              <a:gd name="connsiteY4" fmla="*/ 168710 h 2399489"/>
              <a:gd name="connsiteX5" fmla="*/ 2042244 w 12192000"/>
              <a:gd name="connsiteY5" fmla="*/ 223786 h 2399489"/>
              <a:gd name="connsiteX6" fmla="*/ 2058061 w 12192000"/>
              <a:gd name="connsiteY6" fmla="*/ 233019 h 2399489"/>
              <a:gd name="connsiteX7" fmla="*/ 2164831 w 12192000"/>
              <a:gd name="connsiteY7" fmla="*/ 278831 h 2399489"/>
              <a:gd name="connsiteX8" fmla="*/ 2287219 w 12192000"/>
              <a:gd name="connsiteY8" fmla="*/ 292639 h 2399489"/>
              <a:gd name="connsiteX9" fmla="*/ 2373568 w 12192000"/>
              <a:gd name="connsiteY9" fmla="*/ 287222 h 2399489"/>
              <a:gd name="connsiteX10" fmla="*/ 2476147 w 12192000"/>
              <a:gd name="connsiteY10" fmla="*/ 293178 h 2399489"/>
              <a:gd name="connsiteX11" fmla="*/ 2713522 w 12192000"/>
              <a:gd name="connsiteY11" fmla="*/ 303034 h 2399489"/>
              <a:gd name="connsiteX12" fmla="*/ 2718916 w 12192000"/>
              <a:gd name="connsiteY12" fmla="*/ 302192 h 2399489"/>
              <a:gd name="connsiteX13" fmla="*/ 2843662 w 12192000"/>
              <a:gd name="connsiteY13" fmla="*/ 300216 h 2399489"/>
              <a:gd name="connsiteX14" fmla="*/ 2874892 w 12192000"/>
              <a:gd name="connsiteY14" fmla="*/ 295868 h 2399489"/>
              <a:gd name="connsiteX15" fmla="*/ 2875436 w 12192000"/>
              <a:gd name="connsiteY15" fmla="*/ 294787 h 2399489"/>
              <a:gd name="connsiteX16" fmla="*/ 2942858 w 12192000"/>
              <a:gd name="connsiteY16" fmla="*/ 313706 h 2399489"/>
              <a:gd name="connsiteX17" fmla="*/ 2995934 w 12192000"/>
              <a:gd name="connsiteY17" fmla="*/ 331016 h 2399489"/>
              <a:gd name="connsiteX18" fmla="*/ 3009910 w 12192000"/>
              <a:gd name="connsiteY18" fmla="*/ 342189 h 2399489"/>
              <a:gd name="connsiteX19" fmla="*/ 3280097 w 12192000"/>
              <a:gd name="connsiteY19" fmla="*/ 388554 h 2399489"/>
              <a:gd name="connsiteX20" fmla="*/ 3405770 w 12192000"/>
              <a:gd name="connsiteY20" fmla="*/ 406756 h 2399489"/>
              <a:gd name="connsiteX21" fmla="*/ 3567259 w 12192000"/>
              <a:gd name="connsiteY21" fmla="*/ 420220 h 2399489"/>
              <a:gd name="connsiteX22" fmla="*/ 3758105 w 12192000"/>
              <a:gd name="connsiteY22" fmla="*/ 446430 h 2399489"/>
              <a:gd name="connsiteX23" fmla="*/ 3812162 w 12192000"/>
              <a:gd name="connsiteY23" fmla="*/ 442013 h 2399489"/>
              <a:gd name="connsiteX24" fmla="*/ 3931396 w 12192000"/>
              <a:gd name="connsiteY24" fmla="*/ 462114 h 2399489"/>
              <a:gd name="connsiteX25" fmla="*/ 4002267 w 12192000"/>
              <a:gd name="connsiteY25" fmla="*/ 470069 h 2399489"/>
              <a:gd name="connsiteX26" fmla="*/ 4028460 w 12192000"/>
              <a:gd name="connsiteY26" fmla="*/ 466693 h 2399489"/>
              <a:gd name="connsiteX27" fmla="*/ 4065532 w 12192000"/>
              <a:gd name="connsiteY27" fmla="*/ 466281 h 2399489"/>
              <a:gd name="connsiteX28" fmla="*/ 4191732 w 12192000"/>
              <a:gd name="connsiteY28" fmla="*/ 464038 h 2399489"/>
              <a:gd name="connsiteX29" fmla="*/ 4232518 w 12192000"/>
              <a:gd name="connsiteY29" fmla="*/ 469808 h 2399489"/>
              <a:gd name="connsiteX30" fmla="*/ 4238372 w 12192000"/>
              <a:gd name="connsiteY30" fmla="*/ 471125 h 2399489"/>
              <a:gd name="connsiteX31" fmla="*/ 4290981 w 12192000"/>
              <a:gd name="connsiteY31" fmla="*/ 485430 h 2399489"/>
              <a:gd name="connsiteX32" fmla="*/ 4379064 w 12192000"/>
              <a:gd name="connsiteY32" fmla="*/ 512700 h 2399489"/>
              <a:gd name="connsiteX33" fmla="*/ 4459811 w 12192000"/>
              <a:gd name="connsiteY33" fmla="*/ 536080 h 2399489"/>
              <a:gd name="connsiteX34" fmla="*/ 4513724 w 12192000"/>
              <a:gd name="connsiteY34" fmla="*/ 543218 h 2399489"/>
              <a:gd name="connsiteX35" fmla="*/ 4536504 w 12192000"/>
              <a:gd name="connsiteY35" fmla="*/ 551292 h 2399489"/>
              <a:gd name="connsiteX36" fmla="*/ 4640313 w 12192000"/>
              <a:gd name="connsiteY36" fmla="*/ 552537 h 2399489"/>
              <a:gd name="connsiteX37" fmla="*/ 4691075 w 12192000"/>
              <a:gd name="connsiteY37" fmla="*/ 531834 h 2399489"/>
              <a:gd name="connsiteX38" fmla="*/ 4811440 w 12192000"/>
              <a:gd name="connsiteY38" fmla="*/ 527876 h 2399489"/>
              <a:gd name="connsiteX39" fmla="*/ 4882386 w 12192000"/>
              <a:gd name="connsiteY39" fmla="*/ 521587 h 2399489"/>
              <a:gd name="connsiteX40" fmla="*/ 4907662 w 12192000"/>
              <a:gd name="connsiteY40" fmla="*/ 513035 h 2399489"/>
              <a:gd name="connsiteX41" fmla="*/ 4944087 w 12192000"/>
              <a:gd name="connsiteY41" fmla="*/ 505240 h 2399489"/>
              <a:gd name="connsiteX42" fmla="*/ 5007075 w 12192000"/>
              <a:gd name="connsiteY42" fmla="*/ 486704 h 2399489"/>
              <a:gd name="connsiteX43" fmla="*/ 5067961 w 12192000"/>
              <a:gd name="connsiteY43" fmla="*/ 477868 h 2399489"/>
              <a:gd name="connsiteX44" fmla="*/ 5108970 w 12192000"/>
              <a:gd name="connsiteY44" fmla="*/ 475422 h 2399489"/>
              <a:gd name="connsiteX45" fmla="*/ 5114928 w 12192000"/>
              <a:gd name="connsiteY45" fmla="*/ 475553 h 2399489"/>
              <a:gd name="connsiteX46" fmla="*/ 5149802 w 12192000"/>
              <a:gd name="connsiteY46" fmla="*/ 479166 h 2399489"/>
              <a:gd name="connsiteX47" fmla="*/ 5221533 w 12192000"/>
              <a:gd name="connsiteY47" fmla="*/ 476616 h 2399489"/>
              <a:gd name="connsiteX48" fmla="*/ 5453307 w 12192000"/>
              <a:gd name="connsiteY48" fmla="*/ 514793 h 2399489"/>
              <a:gd name="connsiteX49" fmla="*/ 5505015 w 12192000"/>
              <a:gd name="connsiteY49" fmla="*/ 510176 h 2399489"/>
              <a:gd name="connsiteX50" fmla="*/ 5518799 w 12192000"/>
              <a:gd name="connsiteY50" fmla="*/ 511324 h 2399489"/>
              <a:gd name="connsiteX51" fmla="*/ 5643534 w 12192000"/>
              <a:gd name="connsiteY51" fmla="*/ 529980 h 2399489"/>
              <a:gd name="connsiteX52" fmla="*/ 5785959 w 12192000"/>
              <a:gd name="connsiteY52" fmla="*/ 563445 h 2399489"/>
              <a:gd name="connsiteX53" fmla="*/ 5880652 w 12192000"/>
              <a:gd name="connsiteY53" fmla="*/ 558190 h 2399489"/>
              <a:gd name="connsiteX54" fmla="*/ 6098321 w 12192000"/>
              <a:gd name="connsiteY54" fmla="*/ 628481 h 2399489"/>
              <a:gd name="connsiteX55" fmla="*/ 6243319 w 12192000"/>
              <a:gd name="connsiteY55" fmla="*/ 660096 h 2399489"/>
              <a:gd name="connsiteX56" fmla="*/ 6364035 w 12192000"/>
              <a:gd name="connsiteY56" fmla="*/ 693882 h 2399489"/>
              <a:gd name="connsiteX57" fmla="*/ 6471012 w 12192000"/>
              <a:gd name="connsiteY57" fmla="*/ 680646 h 2399489"/>
              <a:gd name="connsiteX58" fmla="*/ 6508541 w 12192000"/>
              <a:gd name="connsiteY58" fmla="*/ 692580 h 2399489"/>
              <a:gd name="connsiteX59" fmla="*/ 6516595 w 12192000"/>
              <a:gd name="connsiteY59" fmla="*/ 694134 h 2399489"/>
              <a:gd name="connsiteX60" fmla="*/ 6554894 w 12192000"/>
              <a:gd name="connsiteY60" fmla="*/ 697827 h 2399489"/>
              <a:gd name="connsiteX61" fmla="*/ 6655235 w 12192000"/>
              <a:gd name="connsiteY61" fmla="*/ 700929 h 2399489"/>
              <a:gd name="connsiteX62" fmla="*/ 6692251 w 12192000"/>
              <a:gd name="connsiteY62" fmla="*/ 707609 h 2399489"/>
              <a:gd name="connsiteX63" fmla="*/ 6795372 w 12192000"/>
              <a:gd name="connsiteY63" fmla="*/ 721561 h 2399489"/>
              <a:gd name="connsiteX64" fmla="*/ 6900177 w 12192000"/>
              <a:gd name="connsiteY64" fmla="*/ 732262 h 2399489"/>
              <a:gd name="connsiteX65" fmla="*/ 7164601 w 12192000"/>
              <a:gd name="connsiteY65" fmla="*/ 768046 h 2399489"/>
              <a:gd name="connsiteX66" fmla="*/ 7183121 w 12192000"/>
              <a:gd name="connsiteY66" fmla="*/ 781775 h 2399489"/>
              <a:gd name="connsiteX67" fmla="*/ 7224458 w 12192000"/>
              <a:gd name="connsiteY67" fmla="*/ 808625 h 2399489"/>
              <a:gd name="connsiteX68" fmla="*/ 7230737 w 12192000"/>
              <a:gd name="connsiteY68" fmla="*/ 821200 h 2399489"/>
              <a:gd name="connsiteX69" fmla="*/ 7377870 w 12192000"/>
              <a:gd name="connsiteY69" fmla="*/ 868847 h 2399489"/>
              <a:gd name="connsiteX70" fmla="*/ 7483437 w 12192000"/>
              <a:gd name="connsiteY70" fmla="*/ 923588 h 2399489"/>
              <a:gd name="connsiteX71" fmla="*/ 7548172 w 12192000"/>
              <a:gd name="connsiteY71" fmla="*/ 997145 h 2399489"/>
              <a:gd name="connsiteX72" fmla="*/ 7786819 w 12192000"/>
              <a:gd name="connsiteY72" fmla="*/ 1043794 h 2399489"/>
              <a:gd name="connsiteX73" fmla="*/ 7840612 w 12192000"/>
              <a:gd name="connsiteY73" fmla="*/ 1055425 h 2399489"/>
              <a:gd name="connsiteX74" fmla="*/ 7902328 w 12192000"/>
              <a:gd name="connsiteY74" fmla="*/ 1083916 h 2399489"/>
              <a:gd name="connsiteX75" fmla="*/ 8074238 w 12192000"/>
              <a:gd name="connsiteY75" fmla="*/ 1137206 h 2399489"/>
              <a:gd name="connsiteX76" fmla="*/ 8275497 w 12192000"/>
              <a:gd name="connsiteY76" fmla="*/ 1182654 h 2399489"/>
              <a:gd name="connsiteX77" fmla="*/ 8363469 w 12192000"/>
              <a:gd name="connsiteY77" fmla="*/ 1204152 h 2399489"/>
              <a:gd name="connsiteX78" fmla="*/ 8396651 w 12192000"/>
              <a:gd name="connsiteY78" fmla="*/ 1227407 h 2399489"/>
              <a:gd name="connsiteX79" fmla="*/ 8403539 w 12192000"/>
              <a:gd name="connsiteY79" fmla="*/ 1234696 h 2399489"/>
              <a:gd name="connsiteX80" fmla="*/ 8400610 w 12192000"/>
              <a:gd name="connsiteY80" fmla="*/ 1233558 h 2399489"/>
              <a:gd name="connsiteX81" fmla="*/ 8411626 w 12192000"/>
              <a:gd name="connsiteY81" fmla="*/ 1243252 h 2399489"/>
              <a:gd name="connsiteX82" fmla="*/ 8403539 w 12192000"/>
              <a:gd name="connsiteY82" fmla="*/ 1234696 h 2399489"/>
              <a:gd name="connsiteX83" fmla="*/ 8419755 w 12192000"/>
              <a:gd name="connsiteY83" fmla="*/ 1240994 h 2399489"/>
              <a:gd name="connsiteX84" fmla="*/ 8665605 w 12192000"/>
              <a:gd name="connsiteY84" fmla="*/ 1368819 h 2399489"/>
              <a:gd name="connsiteX85" fmla="*/ 8838610 w 12192000"/>
              <a:gd name="connsiteY85" fmla="*/ 1412086 h 2399489"/>
              <a:gd name="connsiteX86" fmla="*/ 8886001 w 12192000"/>
              <a:gd name="connsiteY86" fmla="*/ 1421325 h 2399489"/>
              <a:gd name="connsiteX87" fmla="*/ 8968445 w 12192000"/>
              <a:gd name="connsiteY87" fmla="*/ 1439867 h 2399489"/>
              <a:gd name="connsiteX88" fmla="*/ 9003462 w 12192000"/>
              <a:gd name="connsiteY88" fmla="*/ 1451700 h 2399489"/>
              <a:gd name="connsiteX89" fmla="*/ 9133985 w 12192000"/>
              <a:gd name="connsiteY89" fmla="*/ 1446798 h 2399489"/>
              <a:gd name="connsiteX90" fmla="*/ 9155969 w 12192000"/>
              <a:gd name="connsiteY90" fmla="*/ 1446369 h 2399489"/>
              <a:gd name="connsiteX91" fmla="*/ 9188177 w 12192000"/>
              <a:gd name="connsiteY91" fmla="*/ 1460101 h 2399489"/>
              <a:gd name="connsiteX92" fmla="*/ 9268019 w 12192000"/>
              <a:gd name="connsiteY92" fmla="*/ 1494075 h 2399489"/>
              <a:gd name="connsiteX93" fmla="*/ 9392919 w 12192000"/>
              <a:gd name="connsiteY93" fmla="*/ 1509571 h 2399489"/>
              <a:gd name="connsiteX94" fmla="*/ 9410017 w 12192000"/>
              <a:gd name="connsiteY94" fmla="*/ 1510450 h 2399489"/>
              <a:gd name="connsiteX95" fmla="*/ 9500499 w 12192000"/>
              <a:gd name="connsiteY95" fmla="*/ 1558021 h 2399489"/>
              <a:gd name="connsiteX96" fmla="*/ 9683005 w 12192000"/>
              <a:gd name="connsiteY96" fmla="*/ 1631408 h 2399489"/>
              <a:gd name="connsiteX97" fmla="*/ 9767091 w 12192000"/>
              <a:gd name="connsiteY97" fmla="*/ 1659984 h 2399489"/>
              <a:gd name="connsiteX98" fmla="*/ 9918248 w 12192000"/>
              <a:gd name="connsiteY98" fmla="*/ 1725336 h 2399489"/>
              <a:gd name="connsiteX99" fmla="*/ 9943887 w 12192000"/>
              <a:gd name="connsiteY99" fmla="*/ 1740470 h 2399489"/>
              <a:gd name="connsiteX100" fmla="*/ 9997044 w 12192000"/>
              <a:gd name="connsiteY100" fmla="*/ 1769572 h 2399489"/>
              <a:gd name="connsiteX101" fmla="*/ 10167995 w 12192000"/>
              <a:gd name="connsiteY101" fmla="*/ 1792946 h 2399489"/>
              <a:gd name="connsiteX102" fmla="*/ 10211200 w 12192000"/>
              <a:gd name="connsiteY102" fmla="*/ 1784862 h 2399489"/>
              <a:gd name="connsiteX103" fmla="*/ 10458762 w 12192000"/>
              <a:gd name="connsiteY103" fmla="*/ 1799542 h 2399489"/>
              <a:gd name="connsiteX104" fmla="*/ 10803046 w 12192000"/>
              <a:gd name="connsiteY104" fmla="*/ 1776602 h 2399489"/>
              <a:gd name="connsiteX105" fmla="*/ 11058755 w 12192000"/>
              <a:gd name="connsiteY105" fmla="*/ 1806551 h 2399489"/>
              <a:gd name="connsiteX106" fmla="*/ 11165209 w 12192000"/>
              <a:gd name="connsiteY106" fmla="*/ 1807478 h 2399489"/>
              <a:gd name="connsiteX107" fmla="*/ 11358455 w 12192000"/>
              <a:gd name="connsiteY107" fmla="*/ 1809004 h 2399489"/>
              <a:gd name="connsiteX108" fmla="*/ 11560424 w 12192000"/>
              <a:gd name="connsiteY108" fmla="*/ 1808490 h 2399489"/>
              <a:gd name="connsiteX109" fmla="*/ 11649954 w 12192000"/>
              <a:gd name="connsiteY109" fmla="*/ 1806538 h 2399489"/>
              <a:gd name="connsiteX110" fmla="*/ 11890686 w 12192000"/>
              <a:gd name="connsiteY110" fmla="*/ 1826974 h 2399489"/>
              <a:gd name="connsiteX111" fmla="*/ 12192000 w 12192000"/>
              <a:gd name="connsiteY111" fmla="*/ 1804513 h 2399489"/>
              <a:gd name="connsiteX112" fmla="*/ 12192000 w 12192000"/>
              <a:gd name="connsiteY112" fmla="*/ 2399489 h 2399489"/>
              <a:gd name="connsiteX113" fmla="*/ 0 w 12192000"/>
              <a:gd name="connsiteY113" fmla="*/ 2399489 h 2399489"/>
              <a:gd name="connsiteX114" fmla="*/ 0 w 12192000"/>
              <a:gd name="connsiteY114" fmla="*/ 157240 h 2399489"/>
              <a:gd name="connsiteX115" fmla="*/ 4572 w 12192000"/>
              <a:gd name="connsiteY115" fmla="*/ 156485 h 2399489"/>
              <a:gd name="connsiteX116" fmla="*/ 37645 w 12192000"/>
              <a:gd name="connsiteY116" fmla="*/ 151261 h 2399489"/>
              <a:gd name="connsiteX117" fmla="*/ 77641 w 12192000"/>
              <a:gd name="connsiteY117" fmla="*/ 137403 h 2399489"/>
              <a:gd name="connsiteX118" fmla="*/ 273386 w 12192000"/>
              <a:gd name="connsiteY118" fmla="*/ 118356 h 2399489"/>
              <a:gd name="connsiteX119" fmla="*/ 376513 w 12192000"/>
              <a:gd name="connsiteY119" fmla="*/ 104463 h 2399489"/>
              <a:gd name="connsiteX120" fmla="*/ 413835 w 12192000"/>
              <a:gd name="connsiteY120" fmla="*/ 101107 h 2399489"/>
              <a:gd name="connsiteX121" fmla="*/ 520671 w 12192000"/>
              <a:gd name="connsiteY121" fmla="*/ 71781 h 2399489"/>
              <a:gd name="connsiteX122" fmla="*/ 597225 w 12192000"/>
              <a:gd name="connsiteY122" fmla="*/ 71758 h 2399489"/>
              <a:gd name="connsiteX123" fmla="*/ 812914 w 12192000"/>
              <a:gd name="connsiteY123" fmla="*/ 36495 h 2399489"/>
              <a:gd name="connsiteX124" fmla="*/ 970251 w 12192000"/>
              <a:gd name="connsiteY124" fmla="*/ 23243 h 2399489"/>
              <a:gd name="connsiteX125" fmla="*/ 1195347 w 12192000"/>
              <a:gd name="connsiteY125" fmla="*/ 33757 h 2399489"/>
              <a:gd name="connsiteX126" fmla="*/ 1279765 w 12192000"/>
              <a:gd name="connsiteY126" fmla="*/ 12808 h 2399489"/>
              <a:gd name="connsiteX127" fmla="*/ 1356367 w 12192000"/>
              <a:gd name="connsiteY127" fmla="*/ 6203 h 2399489"/>
              <a:gd name="connsiteX128" fmla="*/ 1370962 w 12192000"/>
              <a:gd name="connsiteY128" fmla="*/ 3312 h 2399489"/>
              <a:gd name="connsiteX129" fmla="*/ 1390955 w 12192000"/>
              <a:gd name="connsiteY129" fmla="*/ 229 h 2399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12192000" h="2399489">
                <a:moveTo>
                  <a:pt x="1390955" y="229"/>
                </a:moveTo>
                <a:cubicBezTo>
                  <a:pt x="1399661" y="-529"/>
                  <a:pt x="1412300" y="338"/>
                  <a:pt x="1434549" y="6890"/>
                </a:cubicBezTo>
                <a:cubicBezTo>
                  <a:pt x="1496241" y="37854"/>
                  <a:pt x="1587306" y="40181"/>
                  <a:pt x="1637948" y="81941"/>
                </a:cubicBezTo>
                <a:cubicBezTo>
                  <a:pt x="1691494" y="95879"/>
                  <a:pt x="1719091" y="124430"/>
                  <a:pt x="1759056" y="138890"/>
                </a:cubicBezTo>
                <a:cubicBezTo>
                  <a:pt x="1818769" y="159039"/>
                  <a:pt x="1839146" y="167516"/>
                  <a:pt x="1877728" y="168710"/>
                </a:cubicBezTo>
                <a:cubicBezTo>
                  <a:pt x="1896351" y="156162"/>
                  <a:pt x="2012576" y="213021"/>
                  <a:pt x="2042244" y="223786"/>
                </a:cubicBezTo>
                <a:lnTo>
                  <a:pt x="2058061" y="233019"/>
                </a:lnTo>
                <a:cubicBezTo>
                  <a:pt x="2078492" y="242193"/>
                  <a:pt x="2133996" y="270222"/>
                  <a:pt x="2164831" y="278831"/>
                </a:cubicBezTo>
                <a:cubicBezTo>
                  <a:pt x="2205627" y="283434"/>
                  <a:pt x="2221974" y="275852"/>
                  <a:pt x="2287219" y="292639"/>
                </a:cubicBezTo>
                <a:cubicBezTo>
                  <a:pt x="2308969" y="295041"/>
                  <a:pt x="2342080" y="287133"/>
                  <a:pt x="2373568" y="287222"/>
                </a:cubicBezTo>
                <a:cubicBezTo>
                  <a:pt x="2413847" y="291679"/>
                  <a:pt x="2437134" y="274596"/>
                  <a:pt x="2476147" y="293178"/>
                </a:cubicBezTo>
                <a:lnTo>
                  <a:pt x="2713522" y="303034"/>
                </a:lnTo>
                <a:lnTo>
                  <a:pt x="2718916" y="302192"/>
                </a:lnTo>
                <a:lnTo>
                  <a:pt x="2843662" y="300216"/>
                </a:lnTo>
                <a:cubicBezTo>
                  <a:pt x="2856789" y="296241"/>
                  <a:pt x="2869596" y="296773"/>
                  <a:pt x="2874892" y="295868"/>
                </a:cubicBezTo>
                <a:lnTo>
                  <a:pt x="2875436" y="294787"/>
                </a:lnTo>
                <a:lnTo>
                  <a:pt x="2942858" y="313706"/>
                </a:lnTo>
                <a:lnTo>
                  <a:pt x="2995934" y="331016"/>
                </a:lnTo>
                <a:cubicBezTo>
                  <a:pt x="3001138" y="334064"/>
                  <a:pt x="3005875" y="337714"/>
                  <a:pt x="3009910" y="342189"/>
                </a:cubicBezTo>
                <a:cubicBezTo>
                  <a:pt x="3052347" y="372475"/>
                  <a:pt x="3120979" y="358267"/>
                  <a:pt x="3280097" y="388554"/>
                </a:cubicBezTo>
                <a:cubicBezTo>
                  <a:pt x="3312439" y="408977"/>
                  <a:pt x="3361027" y="390967"/>
                  <a:pt x="3405770" y="406756"/>
                </a:cubicBezTo>
                <a:cubicBezTo>
                  <a:pt x="3463644" y="414598"/>
                  <a:pt x="3512865" y="414833"/>
                  <a:pt x="3567259" y="420220"/>
                </a:cubicBezTo>
                <a:cubicBezTo>
                  <a:pt x="3625982" y="426833"/>
                  <a:pt x="3717288" y="442798"/>
                  <a:pt x="3758105" y="446430"/>
                </a:cubicBezTo>
                <a:cubicBezTo>
                  <a:pt x="3780102" y="447652"/>
                  <a:pt x="3778518" y="440882"/>
                  <a:pt x="3812162" y="442013"/>
                </a:cubicBezTo>
                <a:cubicBezTo>
                  <a:pt x="3844059" y="461284"/>
                  <a:pt x="3891932" y="436805"/>
                  <a:pt x="3931396" y="462114"/>
                </a:cubicBezTo>
                <a:cubicBezTo>
                  <a:pt x="3946095" y="469154"/>
                  <a:pt x="3992749" y="477040"/>
                  <a:pt x="4002267" y="470069"/>
                </a:cubicBezTo>
                <a:cubicBezTo>
                  <a:pt x="4012138" y="469970"/>
                  <a:pt x="4023224" y="475055"/>
                  <a:pt x="4028460" y="466693"/>
                </a:cubicBezTo>
                <a:cubicBezTo>
                  <a:pt x="4036780" y="456996"/>
                  <a:pt x="4069305" y="480180"/>
                  <a:pt x="4065532" y="466281"/>
                </a:cubicBezTo>
                <a:lnTo>
                  <a:pt x="4191732" y="464038"/>
                </a:lnTo>
                <a:lnTo>
                  <a:pt x="4232518" y="469808"/>
                </a:lnTo>
                <a:lnTo>
                  <a:pt x="4238372" y="471125"/>
                </a:lnTo>
                <a:cubicBezTo>
                  <a:pt x="4248116" y="473729"/>
                  <a:pt x="4277508" y="482067"/>
                  <a:pt x="4290981" y="485430"/>
                </a:cubicBezTo>
                <a:cubicBezTo>
                  <a:pt x="4313198" y="503420"/>
                  <a:pt x="4349703" y="503610"/>
                  <a:pt x="4379064" y="512700"/>
                </a:cubicBezTo>
                <a:lnTo>
                  <a:pt x="4459811" y="536080"/>
                </a:lnTo>
                <a:lnTo>
                  <a:pt x="4513724" y="543218"/>
                </a:lnTo>
                <a:lnTo>
                  <a:pt x="4536504" y="551292"/>
                </a:lnTo>
                <a:cubicBezTo>
                  <a:pt x="4552839" y="554328"/>
                  <a:pt x="4614551" y="555780"/>
                  <a:pt x="4640313" y="552537"/>
                </a:cubicBezTo>
                <a:cubicBezTo>
                  <a:pt x="4662147" y="549356"/>
                  <a:pt x="4657791" y="537428"/>
                  <a:pt x="4691075" y="531834"/>
                </a:cubicBezTo>
                <a:cubicBezTo>
                  <a:pt x="4725356" y="544473"/>
                  <a:pt x="4768806" y="510796"/>
                  <a:pt x="4811440" y="527876"/>
                </a:cubicBezTo>
                <a:cubicBezTo>
                  <a:pt x="4826963" y="531883"/>
                  <a:pt x="4874062" y="530356"/>
                  <a:pt x="4882386" y="521587"/>
                </a:cubicBezTo>
                <a:cubicBezTo>
                  <a:pt x="4892087" y="519521"/>
                  <a:pt x="4903760" y="522323"/>
                  <a:pt x="4907662" y="513035"/>
                </a:cubicBezTo>
                <a:cubicBezTo>
                  <a:pt x="4914397" y="501820"/>
                  <a:pt x="4949882" y="518186"/>
                  <a:pt x="4944087" y="505240"/>
                </a:cubicBezTo>
                <a:cubicBezTo>
                  <a:pt x="4969259" y="516434"/>
                  <a:pt x="4987003" y="492861"/>
                  <a:pt x="5007075" y="486704"/>
                </a:cubicBezTo>
                <a:lnTo>
                  <a:pt x="5067961" y="477868"/>
                </a:lnTo>
                <a:lnTo>
                  <a:pt x="5108970" y="475422"/>
                </a:lnTo>
                <a:lnTo>
                  <a:pt x="5114928" y="475553"/>
                </a:lnTo>
                <a:cubicBezTo>
                  <a:pt x="5124907" y="476177"/>
                  <a:pt x="5138262" y="479483"/>
                  <a:pt x="5149802" y="479166"/>
                </a:cubicBezTo>
                <a:lnTo>
                  <a:pt x="5221533" y="476616"/>
                </a:lnTo>
                <a:cubicBezTo>
                  <a:pt x="5272117" y="482553"/>
                  <a:pt x="5364785" y="490412"/>
                  <a:pt x="5453307" y="514793"/>
                </a:cubicBezTo>
                <a:lnTo>
                  <a:pt x="5505015" y="510176"/>
                </a:lnTo>
                <a:lnTo>
                  <a:pt x="5518799" y="511324"/>
                </a:lnTo>
                <a:lnTo>
                  <a:pt x="5643534" y="529980"/>
                </a:lnTo>
                <a:cubicBezTo>
                  <a:pt x="5707481" y="552054"/>
                  <a:pt x="5732223" y="529133"/>
                  <a:pt x="5785959" y="563445"/>
                </a:cubicBezTo>
                <a:cubicBezTo>
                  <a:pt x="5777344" y="550117"/>
                  <a:pt x="5862008" y="551846"/>
                  <a:pt x="5880652" y="558190"/>
                </a:cubicBezTo>
                <a:cubicBezTo>
                  <a:pt x="5902526" y="569787"/>
                  <a:pt x="6036512" y="613355"/>
                  <a:pt x="6098321" y="628481"/>
                </a:cubicBezTo>
                <a:cubicBezTo>
                  <a:pt x="6162673" y="645465"/>
                  <a:pt x="6212879" y="653568"/>
                  <a:pt x="6243319" y="660096"/>
                </a:cubicBezTo>
                <a:lnTo>
                  <a:pt x="6364035" y="693882"/>
                </a:lnTo>
                <a:cubicBezTo>
                  <a:pt x="6395710" y="696048"/>
                  <a:pt x="6446928" y="680863"/>
                  <a:pt x="6471012" y="680646"/>
                </a:cubicBezTo>
                <a:cubicBezTo>
                  <a:pt x="6482908" y="684952"/>
                  <a:pt x="6495493" y="688995"/>
                  <a:pt x="6508541" y="692580"/>
                </a:cubicBezTo>
                <a:lnTo>
                  <a:pt x="6516595" y="694134"/>
                </a:lnTo>
                <a:lnTo>
                  <a:pt x="6554894" y="697827"/>
                </a:lnTo>
                <a:cubicBezTo>
                  <a:pt x="6578001" y="698959"/>
                  <a:pt x="6632342" y="699298"/>
                  <a:pt x="6655235" y="700929"/>
                </a:cubicBezTo>
                <a:cubicBezTo>
                  <a:pt x="6665282" y="712350"/>
                  <a:pt x="6678032" y="711806"/>
                  <a:pt x="6692251" y="707609"/>
                </a:cubicBezTo>
                <a:cubicBezTo>
                  <a:pt x="6723150" y="718598"/>
                  <a:pt x="6757466" y="715833"/>
                  <a:pt x="6795372" y="721561"/>
                </a:cubicBezTo>
                <a:cubicBezTo>
                  <a:pt x="6829973" y="741064"/>
                  <a:pt x="6859708" y="726056"/>
                  <a:pt x="6900177" y="732262"/>
                </a:cubicBezTo>
                <a:cubicBezTo>
                  <a:pt x="6961715" y="740009"/>
                  <a:pt x="7117444" y="759794"/>
                  <a:pt x="7164601" y="768046"/>
                </a:cubicBezTo>
                <a:lnTo>
                  <a:pt x="7183121" y="781775"/>
                </a:lnTo>
                <a:lnTo>
                  <a:pt x="7224458" y="808625"/>
                </a:lnTo>
                <a:cubicBezTo>
                  <a:pt x="7227568" y="812383"/>
                  <a:pt x="7229794" y="816529"/>
                  <a:pt x="7230737" y="821200"/>
                </a:cubicBezTo>
                <a:cubicBezTo>
                  <a:pt x="7290459" y="819847"/>
                  <a:pt x="7324166" y="853274"/>
                  <a:pt x="7377870" y="868847"/>
                </a:cubicBezTo>
                <a:cubicBezTo>
                  <a:pt x="7432754" y="894260"/>
                  <a:pt x="7446517" y="907936"/>
                  <a:pt x="7483437" y="923588"/>
                </a:cubicBezTo>
                <a:cubicBezTo>
                  <a:pt x="7499280" y="932926"/>
                  <a:pt x="7520370" y="1002341"/>
                  <a:pt x="7548172" y="997145"/>
                </a:cubicBezTo>
                <a:cubicBezTo>
                  <a:pt x="7556449" y="1006515"/>
                  <a:pt x="7732613" y="1011461"/>
                  <a:pt x="7786819" y="1043794"/>
                </a:cubicBezTo>
                <a:cubicBezTo>
                  <a:pt x="7836041" y="1031288"/>
                  <a:pt x="7803208" y="1047493"/>
                  <a:pt x="7840612" y="1055425"/>
                </a:cubicBezTo>
                <a:cubicBezTo>
                  <a:pt x="7861184" y="1064922"/>
                  <a:pt x="7876994" y="1053656"/>
                  <a:pt x="7902328" y="1083916"/>
                </a:cubicBezTo>
                <a:cubicBezTo>
                  <a:pt x="7936376" y="1082316"/>
                  <a:pt x="8012043" y="1120750"/>
                  <a:pt x="8074238" y="1137206"/>
                </a:cubicBezTo>
                <a:cubicBezTo>
                  <a:pt x="8141324" y="1152356"/>
                  <a:pt x="8194123" y="1191235"/>
                  <a:pt x="8275497" y="1182654"/>
                </a:cubicBezTo>
                <a:cubicBezTo>
                  <a:pt x="8283162" y="1199375"/>
                  <a:pt x="8322316" y="1189502"/>
                  <a:pt x="8363469" y="1204152"/>
                </a:cubicBezTo>
                <a:cubicBezTo>
                  <a:pt x="8369409" y="1218344"/>
                  <a:pt x="8382109" y="1216713"/>
                  <a:pt x="8396651" y="1227407"/>
                </a:cubicBezTo>
                <a:lnTo>
                  <a:pt x="8403539" y="1234696"/>
                </a:lnTo>
                <a:lnTo>
                  <a:pt x="8400610" y="1233558"/>
                </a:lnTo>
                <a:cubicBezTo>
                  <a:pt x="8392834" y="1231406"/>
                  <a:pt x="8413499" y="1242491"/>
                  <a:pt x="8411626" y="1243252"/>
                </a:cubicBezTo>
                <a:lnTo>
                  <a:pt x="8403539" y="1234696"/>
                </a:lnTo>
                <a:lnTo>
                  <a:pt x="8419755" y="1240994"/>
                </a:lnTo>
                <a:cubicBezTo>
                  <a:pt x="8491424" y="1271060"/>
                  <a:pt x="8590906" y="1373806"/>
                  <a:pt x="8665605" y="1368819"/>
                </a:cubicBezTo>
                <a:cubicBezTo>
                  <a:pt x="8730608" y="1371059"/>
                  <a:pt x="8780942" y="1397664"/>
                  <a:pt x="8838610" y="1412086"/>
                </a:cubicBezTo>
                <a:cubicBezTo>
                  <a:pt x="8863283" y="1420334"/>
                  <a:pt x="8847384" y="1442440"/>
                  <a:pt x="8886001" y="1421325"/>
                </a:cubicBezTo>
                <a:lnTo>
                  <a:pt x="8968445" y="1439867"/>
                </a:lnTo>
                <a:lnTo>
                  <a:pt x="9003462" y="1451700"/>
                </a:lnTo>
                <a:cubicBezTo>
                  <a:pt x="9019227" y="1470072"/>
                  <a:pt x="9112169" y="1427009"/>
                  <a:pt x="9133985" y="1446798"/>
                </a:cubicBezTo>
                <a:cubicBezTo>
                  <a:pt x="9138567" y="1452669"/>
                  <a:pt x="9154734" y="1452354"/>
                  <a:pt x="9155969" y="1446369"/>
                </a:cubicBezTo>
                <a:cubicBezTo>
                  <a:pt x="9162516" y="1450108"/>
                  <a:pt x="9182118" y="1468582"/>
                  <a:pt x="9188177" y="1460101"/>
                </a:cubicBezTo>
                <a:lnTo>
                  <a:pt x="9268019" y="1494075"/>
                </a:lnTo>
                <a:cubicBezTo>
                  <a:pt x="9294395" y="1499811"/>
                  <a:pt x="9369253" y="1506842"/>
                  <a:pt x="9392919" y="1509571"/>
                </a:cubicBezTo>
                <a:cubicBezTo>
                  <a:pt x="9395782" y="1514168"/>
                  <a:pt x="9408360" y="1514818"/>
                  <a:pt x="9410017" y="1510450"/>
                </a:cubicBezTo>
                <a:cubicBezTo>
                  <a:pt x="9427947" y="1518525"/>
                  <a:pt x="9451943" y="1543952"/>
                  <a:pt x="9500499" y="1558021"/>
                </a:cubicBezTo>
                <a:cubicBezTo>
                  <a:pt x="9553332" y="1562952"/>
                  <a:pt x="9638573" y="1614414"/>
                  <a:pt x="9683005" y="1631408"/>
                </a:cubicBezTo>
                <a:cubicBezTo>
                  <a:pt x="9714210" y="1673565"/>
                  <a:pt x="9728743" y="1647492"/>
                  <a:pt x="9767091" y="1659984"/>
                </a:cubicBezTo>
                <a:cubicBezTo>
                  <a:pt x="9807158" y="1678801"/>
                  <a:pt x="9873419" y="1730250"/>
                  <a:pt x="9918248" y="1725336"/>
                </a:cubicBezTo>
                <a:lnTo>
                  <a:pt x="9943887" y="1740470"/>
                </a:lnTo>
                <a:cubicBezTo>
                  <a:pt x="9951331" y="1769758"/>
                  <a:pt x="9972443" y="1743878"/>
                  <a:pt x="9997044" y="1769572"/>
                </a:cubicBezTo>
                <a:cubicBezTo>
                  <a:pt x="10031208" y="1772882"/>
                  <a:pt x="10131971" y="1793969"/>
                  <a:pt x="10167995" y="1792946"/>
                </a:cubicBezTo>
                <a:cubicBezTo>
                  <a:pt x="10172943" y="1807184"/>
                  <a:pt x="10195912" y="1792558"/>
                  <a:pt x="10211200" y="1784862"/>
                </a:cubicBezTo>
                <a:cubicBezTo>
                  <a:pt x="10327242" y="1777340"/>
                  <a:pt x="10426976" y="1809198"/>
                  <a:pt x="10458762" y="1799542"/>
                </a:cubicBezTo>
                <a:cubicBezTo>
                  <a:pt x="10540854" y="1798154"/>
                  <a:pt x="10741852" y="1773491"/>
                  <a:pt x="10803046" y="1776602"/>
                </a:cubicBezTo>
                <a:cubicBezTo>
                  <a:pt x="10849163" y="1768310"/>
                  <a:pt x="10973519" y="1796568"/>
                  <a:pt x="11058755" y="1806551"/>
                </a:cubicBezTo>
                <a:cubicBezTo>
                  <a:pt x="11140250" y="1822907"/>
                  <a:pt x="11113345" y="1801798"/>
                  <a:pt x="11165209" y="1807478"/>
                </a:cubicBezTo>
                <a:cubicBezTo>
                  <a:pt x="11184875" y="1824218"/>
                  <a:pt x="11316233" y="1800323"/>
                  <a:pt x="11358455" y="1809004"/>
                </a:cubicBezTo>
                <a:cubicBezTo>
                  <a:pt x="11449669" y="1777773"/>
                  <a:pt x="11488916" y="1808935"/>
                  <a:pt x="11560424" y="1808490"/>
                </a:cubicBezTo>
                <a:cubicBezTo>
                  <a:pt x="11593031" y="1817224"/>
                  <a:pt x="11613048" y="1817054"/>
                  <a:pt x="11649954" y="1806538"/>
                </a:cubicBezTo>
                <a:cubicBezTo>
                  <a:pt x="11704998" y="1809619"/>
                  <a:pt x="11800345" y="1827311"/>
                  <a:pt x="11890686" y="1826974"/>
                </a:cubicBezTo>
                <a:cubicBezTo>
                  <a:pt x="11991124" y="1819487"/>
                  <a:pt x="12034412" y="1797169"/>
                  <a:pt x="12192000" y="1804513"/>
                </a:cubicBezTo>
                <a:lnTo>
                  <a:pt x="12192000" y="2399489"/>
                </a:lnTo>
                <a:lnTo>
                  <a:pt x="0" y="2399489"/>
                </a:lnTo>
                <a:lnTo>
                  <a:pt x="0" y="157240"/>
                </a:lnTo>
                <a:lnTo>
                  <a:pt x="4572" y="156485"/>
                </a:lnTo>
                <a:cubicBezTo>
                  <a:pt x="16534" y="156493"/>
                  <a:pt x="29688" y="158313"/>
                  <a:pt x="37645" y="151261"/>
                </a:cubicBezTo>
                <a:lnTo>
                  <a:pt x="77641" y="137403"/>
                </a:lnTo>
                <a:cubicBezTo>
                  <a:pt x="116931" y="131919"/>
                  <a:pt x="223574" y="123846"/>
                  <a:pt x="273386" y="118356"/>
                </a:cubicBezTo>
                <a:cubicBezTo>
                  <a:pt x="311403" y="113833"/>
                  <a:pt x="344376" y="101985"/>
                  <a:pt x="376513" y="104463"/>
                </a:cubicBezTo>
                <a:cubicBezTo>
                  <a:pt x="389622" y="96576"/>
                  <a:pt x="401959" y="92645"/>
                  <a:pt x="413835" y="101107"/>
                </a:cubicBezTo>
                <a:cubicBezTo>
                  <a:pt x="449447" y="91331"/>
                  <a:pt x="455720" y="78511"/>
                  <a:pt x="520671" y="71781"/>
                </a:cubicBezTo>
                <a:cubicBezTo>
                  <a:pt x="534371" y="71430"/>
                  <a:pt x="575890" y="76858"/>
                  <a:pt x="597225" y="71758"/>
                </a:cubicBezTo>
                <a:cubicBezTo>
                  <a:pt x="645932" y="65878"/>
                  <a:pt x="762967" y="71993"/>
                  <a:pt x="812914" y="36495"/>
                </a:cubicBezTo>
                <a:cubicBezTo>
                  <a:pt x="857841" y="27612"/>
                  <a:pt x="913858" y="32884"/>
                  <a:pt x="970251" y="23243"/>
                </a:cubicBezTo>
                <a:cubicBezTo>
                  <a:pt x="1033292" y="21513"/>
                  <a:pt x="1171903" y="28277"/>
                  <a:pt x="1195347" y="33757"/>
                </a:cubicBezTo>
                <a:cubicBezTo>
                  <a:pt x="1209850" y="34668"/>
                  <a:pt x="1260110" y="23143"/>
                  <a:pt x="1279765" y="12808"/>
                </a:cubicBezTo>
                <a:cubicBezTo>
                  <a:pt x="1306602" y="8216"/>
                  <a:pt x="1341168" y="7785"/>
                  <a:pt x="1356367" y="6203"/>
                </a:cubicBezTo>
                <a:lnTo>
                  <a:pt x="1370962" y="3312"/>
                </a:lnTo>
                <a:cubicBezTo>
                  <a:pt x="1377477" y="3369"/>
                  <a:pt x="1382249" y="987"/>
                  <a:pt x="1390955" y="229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D964F-6CA2-1E4C-36B6-4F6EEA39B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142" y="5203442"/>
            <a:ext cx="10172700" cy="1480148"/>
          </a:xfrm>
        </p:spPr>
        <p:txBody>
          <a:bodyPr anchor="b">
            <a:normAutofit/>
          </a:bodyPr>
          <a:lstStyle/>
          <a:p>
            <a:pPr algn="r"/>
            <a:r>
              <a:rPr lang="pl-PL" sz="4400" dirty="0"/>
              <a:t>Rozkład otworów w przesłonie</a:t>
            </a:r>
          </a:p>
        </p:txBody>
      </p:sp>
      <p:pic>
        <p:nvPicPr>
          <p:cNvPr id="5" name="Content Placeholder 4" descr="A screenshot of a grid&#10;&#10;AI-generated content may be incorrect.">
            <a:extLst>
              <a:ext uri="{FF2B5EF4-FFF2-40B4-BE49-F238E27FC236}">
                <a16:creationId xmlns:a16="http://schemas.microsoft.com/office/drawing/2014/main" id="{2BB56E05-8ACD-3953-88CA-44DE4E1FA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32" y="353038"/>
            <a:ext cx="5624052" cy="5490825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217139B-7B3A-ABC1-1455-7E9D0BDE46E3}"/>
              </a:ext>
            </a:extLst>
          </p:cNvPr>
          <p:cNvSpPr txBox="1">
            <a:spLocks/>
          </p:cNvSpPr>
          <p:nvPr/>
        </p:nvSpPr>
        <p:spPr>
          <a:xfrm>
            <a:off x="3937000" y="2636520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EF695B-1235-3008-495A-EA6387C64E97}"/>
              </a:ext>
            </a:extLst>
          </p:cNvPr>
          <p:cNvSpPr txBox="1">
            <a:spLocks/>
          </p:cNvSpPr>
          <p:nvPr/>
        </p:nvSpPr>
        <p:spPr>
          <a:xfrm>
            <a:off x="5201920" y="2691036"/>
            <a:ext cx="25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b="1" dirty="0">
                <a:solidFill>
                  <a:schemeClr val="bg1"/>
                </a:solidFill>
              </a:rPr>
              <a:t>d</a:t>
            </a:r>
            <a:endParaRPr lang="pl-PL" sz="3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2F551AB-E6F7-8D57-A683-312F58C4A078}"/>
                  </a:ext>
                </a:extLst>
              </p14:cNvPr>
              <p14:cNvContentPartPr>
                <a14:cpLocks xmlns:a14="http://schemas.microsoft.com/office/drawing/2010/main"/>
              </p14:cNvContentPartPr>
              <p14:nvPr/>
            </p14:nvContentPartPr>
            <p14:xfrm>
              <a:off x="5100000" y="2925840"/>
              <a:ext cx="294840" cy="3866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2F551AB-E6F7-8D57-A683-312F58C4A078}"/>
                  </a:ext>
                </a:extLst>
              </p:cNvPr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91360" y="2916840"/>
                <a:ext cx="31248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024E3FF-A3D4-71AC-82BA-E48A032ECED3}"/>
                  </a:ext>
                </a:extLst>
              </p14:cNvPr>
              <p14:cNvContentPartPr>
                <a14:cpLocks xmlns:a14="http://schemas.microsoft.com/office/drawing/2010/main"/>
              </p14:cNvContentPartPr>
              <p14:nvPr/>
            </p14:nvContentPartPr>
            <p14:xfrm>
              <a:off x="5364240" y="3297720"/>
              <a:ext cx="96120" cy="604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024E3FF-A3D4-71AC-82BA-E48A032ECED3}"/>
                  </a:ext>
                </a:extLst>
              </p:cNvPr>
              <p:cNvPicPr>
                <a:picLocks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55240" y="3289080"/>
                <a:ext cx="11376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C7F1645-B9A2-A946-0362-F011B5404D06}"/>
                  </a:ext>
                </a:extLst>
              </p14:cNvPr>
              <p14:cNvContentPartPr>
                <a14:cpLocks xmlns:a14="http://schemas.microsoft.com/office/drawing/2010/main"/>
              </p14:cNvContentPartPr>
              <p14:nvPr/>
            </p14:nvContentPartPr>
            <p14:xfrm>
              <a:off x="5079840" y="2890920"/>
              <a:ext cx="70920" cy="457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C7F1645-B9A2-A946-0362-F011B5404D06}"/>
                  </a:ext>
                </a:extLst>
              </p:cNvPr>
              <p:cNvPicPr>
                <a:picLocks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70840" y="2881920"/>
                <a:ext cx="8856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7246BB7-87D0-5E14-414A-9AC6E4633E55}"/>
                  </a:ext>
                </a:extLst>
              </p14:cNvPr>
              <p14:cNvContentPartPr>
                <a14:cpLocks xmlns:a14="http://schemas.microsoft.com/office/drawing/2010/main"/>
              </p14:cNvContentPartPr>
              <p14:nvPr/>
            </p14:nvContentPartPr>
            <p14:xfrm>
              <a:off x="3230520" y="3113760"/>
              <a:ext cx="175824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7246BB7-87D0-5E14-414A-9AC6E4633E55}"/>
                  </a:ext>
                </a:extLst>
              </p:cNvPr>
              <p:cNvPicPr>
                <a:picLocks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21520" y="3105120"/>
                <a:ext cx="1775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9377AC4-56B6-6D52-3FE5-F84621A9075B}"/>
                  </a:ext>
                </a:extLst>
              </p14:cNvPr>
              <p14:cNvContentPartPr>
                <a14:cpLocks xmlns:a14="http://schemas.microsoft.com/office/drawing/2010/main"/>
              </p14:cNvContentPartPr>
              <p14:nvPr/>
            </p14:nvContentPartPr>
            <p14:xfrm>
              <a:off x="4998480" y="3063000"/>
              <a:ext cx="5760" cy="1065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9377AC4-56B6-6D52-3FE5-F84621A9075B}"/>
                  </a:ext>
                </a:extLst>
              </p:cNvPr>
              <p:cNvPicPr>
                <a:picLocks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89480" y="3054360"/>
                <a:ext cx="2340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8025498-F3ED-50A7-B173-8568CFE0DC6F}"/>
                  </a:ext>
                </a:extLst>
              </p14:cNvPr>
              <p14:cNvContentPartPr>
                <a14:cpLocks xmlns:a14="http://schemas.microsoft.com/office/drawing/2010/main"/>
              </p14:cNvContentPartPr>
              <p14:nvPr/>
            </p14:nvContentPartPr>
            <p14:xfrm>
              <a:off x="3220440" y="3078120"/>
              <a:ext cx="360" cy="864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8025498-F3ED-50A7-B173-8568CFE0DC6F}"/>
                  </a:ext>
                </a:extLst>
              </p:cNvPr>
              <p:cNvPicPr>
                <a:picLocks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11800" y="3069480"/>
                <a:ext cx="18000" cy="10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892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2E4E36-82E7-29A9-75D5-5930FDD6E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338944A-0A9A-4AE1-9CF9-EC8AB9291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A83998C-F742-4F79-9315-A66C8A7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675086" cy="6858000"/>
          </a:xfrm>
          <a:custGeom>
            <a:avLst/>
            <a:gdLst>
              <a:gd name="connsiteX0" fmla="*/ 14982 w 6355531"/>
              <a:gd name="connsiteY0" fmla="*/ 0 h 6858000"/>
              <a:gd name="connsiteX1" fmla="*/ 1077543 w 6355531"/>
              <a:gd name="connsiteY1" fmla="*/ 0 h 6858000"/>
              <a:gd name="connsiteX2" fmla="*/ 1307510 w 6355531"/>
              <a:gd name="connsiteY2" fmla="*/ 0 h 6858000"/>
              <a:gd name="connsiteX3" fmla="*/ 6355531 w 6355531"/>
              <a:gd name="connsiteY3" fmla="*/ 0 h 6858000"/>
              <a:gd name="connsiteX4" fmla="*/ 6355531 w 6355531"/>
              <a:gd name="connsiteY4" fmla="*/ 6858000 h 6858000"/>
              <a:gd name="connsiteX5" fmla="*/ 1307510 w 6355531"/>
              <a:gd name="connsiteY5" fmla="*/ 6858000 h 6858000"/>
              <a:gd name="connsiteX6" fmla="*/ 1077543 w 6355531"/>
              <a:gd name="connsiteY6" fmla="*/ 6858000 h 6858000"/>
              <a:gd name="connsiteX7" fmla="*/ 1077543 w 6355531"/>
              <a:gd name="connsiteY7" fmla="*/ 6857951 h 6858000"/>
              <a:gd name="connsiteX8" fmla="*/ 76819 w 6355531"/>
              <a:gd name="connsiteY8" fmla="*/ 6857735 h 6858000"/>
              <a:gd name="connsiteX9" fmla="*/ 112467 w 6355531"/>
              <a:gd name="connsiteY9" fmla="*/ 6776847 h 6858000"/>
              <a:gd name="connsiteX10" fmla="*/ 123670 w 6355531"/>
              <a:gd name="connsiteY10" fmla="*/ 6737706 h 6858000"/>
              <a:gd name="connsiteX11" fmla="*/ 140628 w 6355531"/>
              <a:gd name="connsiteY11" fmla="*/ 6686827 h 6858000"/>
              <a:gd name="connsiteX12" fmla="*/ 151907 w 6355531"/>
              <a:gd name="connsiteY12" fmla="*/ 6633777 h 6858000"/>
              <a:gd name="connsiteX13" fmla="*/ 222869 w 6355531"/>
              <a:gd name="connsiteY13" fmla="*/ 6492130 h 6858000"/>
              <a:gd name="connsiteX14" fmla="*/ 238151 w 6355531"/>
              <a:gd name="connsiteY14" fmla="*/ 6431610 h 6858000"/>
              <a:gd name="connsiteX15" fmla="*/ 256505 w 6355531"/>
              <a:gd name="connsiteY15" fmla="*/ 6294334 h 6858000"/>
              <a:gd name="connsiteX16" fmla="*/ 244595 w 6355531"/>
              <a:gd name="connsiteY16" fmla="*/ 6231403 h 6858000"/>
              <a:gd name="connsiteX17" fmla="*/ 237442 w 6355531"/>
              <a:gd name="connsiteY17" fmla="*/ 6202459 h 6858000"/>
              <a:gd name="connsiteX18" fmla="*/ 236271 w 6355531"/>
              <a:gd name="connsiteY18" fmla="*/ 6153037 h 6858000"/>
              <a:gd name="connsiteX19" fmla="*/ 243660 w 6355531"/>
              <a:gd name="connsiteY19" fmla="*/ 5905303 h 6858000"/>
              <a:gd name="connsiteX20" fmla="*/ 272845 w 6355531"/>
              <a:gd name="connsiteY20" fmla="*/ 5712857 h 6858000"/>
              <a:gd name="connsiteX21" fmla="*/ 301874 w 6355531"/>
              <a:gd name="connsiteY21" fmla="*/ 5660491 h 6858000"/>
              <a:gd name="connsiteX22" fmla="*/ 315524 w 6355531"/>
              <a:gd name="connsiteY22" fmla="*/ 5553910 h 6858000"/>
              <a:gd name="connsiteX23" fmla="*/ 339324 w 6355531"/>
              <a:gd name="connsiteY23" fmla="*/ 5449031 h 6858000"/>
              <a:gd name="connsiteX24" fmla="*/ 375255 w 6355531"/>
              <a:gd name="connsiteY24" fmla="*/ 5341916 h 6858000"/>
              <a:gd name="connsiteX25" fmla="*/ 412645 w 6355531"/>
              <a:gd name="connsiteY25" fmla="*/ 5264214 h 6858000"/>
              <a:gd name="connsiteX26" fmla="*/ 418645 w 6355531"/>
              <a:gd name="connsiteY26" fmla="*/ 5225268 h 6858000"/>
              <a:gd name="connsiteX27" fmla="*/ 426713 w 6355531"/>
              <a:gd name="connsiteY27" fmla="*/ 5159961 h 6858000"/>
              <a:gd name="connsiteX28" fmla="*/ 430230 w 6355531"/>
              <a:gd name="connsiteY28" fmla="*/ 5125185 h 6858000"/>
              <a:gd name="connsiteX29" fmla="*/ 443738 w 6355531"/>
              <a:gd name="connsiteY29" fmla="*/ 5067850 h 6858000"/>
              <a:gd name="connsiteX30" fmla="*/ 446398 w 6355531"/>
              <a:gd name="connsiteY30" fmla="*/ 5060861 h 6858000"/>
              <a:gd name="connsiteX31" fmla="*/ 444701 w 6355531"/>
              <a:gd name="connsiteY31" fmla="*/ 4993030 h 6858000"/>
              <a:gd name="connsiteX32" fmla="*/ 451432 w 6355531"/>
              <a:gd name="connsiteY32" fmla="*/ 4946844 h 6858000"/>
              <a:gd name="connsiteX33" fmla="*/ 462400 w 6355531"/>
              <a:gd name="connsiteY33" fmla="*/ 4858827 h 6858000"/>
              <a:gd name="connsiteX34" fmla="*/ 468151 w 6355531"/>
              <a:gd name="connsiteY34" fmla="*/ 4821170 h 6858000"/>
              <a:gd name="connsiteX35" fmla="*/ 467482 w 6355531"/>
              <a:gd name="connsiteY35" fmla="*/ 4584173 h 6858000"/>
              <a:gd name="connsiteX36" fmla="*/ 459345 w 6355531"/>
              <a:gd name="connsiteY36" fmla="*/ 4375228 h 6858000"/>
              <a:gd name="connsiteX37" fmla="*/ 440498 w 6355531"/>
              <a:gd name="connsiteY37" fmla="*/ 4214165 h 6858000"/>
              <a:gd name="connsiteX38" fmla="*/ 442085 w 6355531"/>
              <a:gd name="connsiteY38" fmla="*/ 4076008 h 6858000"/>
              <a:gd name="connsiteX39" fmla="*/ 430102 w 6355531"/>
              <a:gd name="connsiteY39" fmla="*/ 4033999 h 6858000"/>
              <a:gd name="connsiteX40" fmla="*/ 429834 w 6355531"/>
              <a:gd name="connsiteY40" fmla="*/ 4013953 h 6858000"/>
              <a:gd name="connsiteX41" fmla="*/ 434022 w 6355531"/>
              <a:gd name="connsiteY41" fmla="*/ 3872886 h 6858000"/>
              <a:gd name="connsiteX42" fmla="*/ 444128 w 6355531"/>
              <a:gd name="connsiteY42" fmla="*/ 3813873 h 6858000"/>
              <a:gd name="connsiteX43" fmla="*/ 454742 w 6355531"/>
              <a:gd name="connsiteY43" fmla="*/ 3738082 h 6858000"/>
              <a:gd name="connsiteX44" fmla="*/ 461899 w 6355531"/>
              <a:gd name="connsiteY44" fmla="*/ 3673397 h 6858000"/>
              <a:gd name="connsiteX45" fmla="*/ 461213 w 6355531"/>
              <a:gd name="connsiteY45" fmla="*/ 3637109 h 6858000"/>
              <a:gd name="connsiteX46" fmla="*/ 464567 w 6355531"/>
              <a:gd name="connsiteY46" fmla="*/ 3536883 h 6858000"/>
              <a:gd name="connsiteX47" fmla="*/ 485444 w 6355531"/>
              <a:gd name="connsiteY47" fmla="*/ 3295862 h 6858000"/>
              <a:gd name="connsiteX48" fmla="*/ 468421 w 6355531"/>
              <a:gd name="connsiteY48" fmla="*/ 3158586 h 6858000"/>
              <a:gd name="connsiteX49" fmla="*/ 444464 w 6355531"/>
              <a:gd name="connsiteY49" fmla="*/ 3112365 h 6858000"/>
              <a:gd name="connsiteX50" fmla="*/ 430314 w 6355531"/>
              <a:gd name="connsiteY50" fmla="*/ 3072935 h 6858000"/>
              <a:gd name="connsiteX51" fmla="*/ 406129 w 6355531"/>
              <a:gd name="connsiteY51" fmla="*/ 2958185 h 6858000"/>
              <a:gd name="connsiteX52" fmla="*/ 364512 w 6355531"/>
              <a:gd name="connsiteY52" fmla="*/ 2843952 h 6858000"/>
              <a:gd name="connsiteX53" fmla="*/ 300461 w 6355531"/>
              <a:gd name="connsiteY53" fmla="*/ 2554718 h 6858000"/>
              <a:gd name="connsiteX54" fmla="*/ 272031 w 6355531"/>
              <a:gd name="connsiteY54" fmla="*/ 2447068 h 6858000"/>
              <a:gd name="connsiteX55" fmla="*/ 275996 w 6355531"/>
              <a:gd name="connsiteY55" fmla="*/ 2423438 h 6858000"/>
              <a:gd name="connsiteX56" fmla="*/ 244658 w 6355531"/>
              <a:gd name="connsiteY56" fmla="*/ 2261920 h 6858000"/>
              <a:gd name="connsiteX57" fmla="*/ 234806 w 6355531"/>
              <a:gd name="connsiteY57" fmla="*/ 2195378 h 6858000"/>
              <a:gd name="connsiteX58" fmla="*/ 219430 w 6355531"/>
              <a:gd name="connsiteY58" fmla="*/ 2155135 h 6858000"/>
              <a:gd name="connsiteX59" fmla="*/ 216954 w 6355531"/>
              <a:gd name="connsiteY59" fmla="*/ 2118008 h 6858000"/>
              <a:gd name="connsiteX60" fmla="*/ 217921 w 6355531"/>
              <a:gd name="connsiteY60" fmla="*/ 2050531 h 6858000"/>
              <a:gd name="connsiteX61" fmla="*/ 191603 w 6355531"/>
              <a:gd name="connsiteY61" fmla="*/ 1906352 h 6858000"/>
              <a:gd name="connsiteX62" fmla="*/ 168765 w 6355531"/>
              <a:gd name="connsiteY62" fmla="*/ 1861531 h 6858000"/>
              <a:gd name="connsiteX63" fmla="*/ 123757 w 6355531"/>
              <a:gd name="connsiteY63" fmla="*/ 1732919 h 6858000"/>
              <a:gd name="connsiteX64" fmla="*/ 95931 w 6355531"/>
              <a:gd name="connsiteY64" fmla="*/ 1615777 h 6858000"/>
              <a:gd name="connsiteX65" fmla="*/ 77222 w 6355531"/>
              <a:gd name="connsiteY65" fmla="*/ 1563678 h 6858000"/>
              <a:gd name="connsiteX66" fmla="*/ 82894 w 6355531"/>
              <a:gd name="connsiteY66" fmla="*/ 1477995 h 6858000"/>
              <a:gd name="connsiteX67" fmla="*/ 77431 w 6355531"/>
              <a:gd name="connsiteY67" fmla="*/ 1307086 h 6858000"/>
              <a:gd name="connsiteX68" fmla="*/ 83152 w 6355531"/>
              <a:gd name="connsiteY68" fmla="*/ 1168288 h 6858000"/>
              <a:gd name="connsiteX69" fmla="*/ 65215 w 6355531"/>
              <a:gd name="connsiteY69" fmla="*/ 1088484 h 6858000"/>
              <a:gd name="connsiteX70" fmla="*/ 54242 w 6355531"/>
              <a:gd name="connsiteY70" fmla="*/ 1016103 h 6858000"/>
              <a:gd name="connsiteX71" fmla="*/ 55661 w 6355531"/>
              <a:gd name="connsiteY71" fmla="*/ 954054 h 6858000"/>
              <a:gd name="connsiteX72" fmla="*/ 50658 w 6355531"/>
              <a:gd name="connsiteY72" fmla="*/ 896999 h 6858000"/>
              <a:gd name="connsiteX73" fmla="*/ 11825 w 6355531"/>
              <a:gd name="connsiteY73" fmla="*/ 711705 h 6858000"/>
              <a:gd name="connsiteX74" fmla="*/ 8815 w 6355531"/>
              <a:gd name="connsiteY74" fmla="*/ 619315 h 6858000"/>
              <a:gd name="connsiteX75" fmla="*/ 2635 w 6355531"/>
              <a:gd name="connsiteY75" fmla="*/ 585934 h 6858000"/>
              <a:gd name="connsiteX76" fmla="*/ 1 w 6355531"/>
              <a:gd name="connsiteY76" fmla="*/ 538948 h 6858000"/>
              <a:gd name="connsiteX77" fmla="*/ 3808 w 6355531"/>
              <a:gd name="connsiteY77" fmla="*/ 525163 h 6858000"/>
              <a:gd name="connsiteX78" fmla="*/ 28525 w 6355531"/>
              <a:gd name="connsiteY78" fmla="*/ 393828 h 6858000"/>
              <a:gd name="connsiteX79" fmla="*/ 28359 w 6355531"/>
              <a:gd name="connsiteY79" fmla="*/ 353137 h 6858000"/>
              <a:gd name="connsiteX80" fmla="*/ 33905 w 6355531"/>
              <a:gd name="connsiteY80" fmla="*/ 275771 h 6858000"/>
              <a:gd name="connsiteX81" fmla="*/ 43349 w 6355531"/>
              <a:gd name="connsiteY81" fmla="*/ 236673 h 6858000"/>
              <a:gd name="connsiteX82" fmla="*/ 42417 w 6355531"/>
              <a:gd name="connsiteY82" fmla="*/ 144983 h 6858000"/>
              <a:gd name="connsiteX83" fmla="*/ 32952 w 6355531"/>
              <a:gd name="connsiteY83" fmla="*/ 33857 h 6858000"/>
              <a:gd name="connsiteX0" fmla="*/ 14982 w 6355531"/>
              <a:gd name="connsiteY0" fmla="*/ 0 h 6858000"/>
              <a:gd name="connsiteX1" fmla="*/ 1077543 w 6355531"/>
              <a:gd name="connsiteY1" fmla="*/ 0 h 6858000"/>
              <a:gd name="connsiteX2" fmla="*/ 6355531 w 6355531"/>
              <a:gd name="connsiteY2" fmla="*/ 0 h 6858000"/>
              <a:gd name="connsiteX3" fmla="*/ 6355531 w 6355531"/>
              <a:gd name="connsiteY3" fmla="*/ 6858000 h 6858000"/>
              <a:gd name="connsiteX4" fmla="*/ 1307510 w 6355531"/>
              <a:gd name="connsiteY4" fmla="*/ 6858000 h 6858000"/>
              <a:gd name="connsiteX5" fmla="*/ 1077543 w 6355531"/>
              <a:gd name="connsiteY5" fmla="*/ 6858000 h 6858000"/>
              <a:gd name="connsiteX6" fmla="*/ 1077543 w 6355531"/>
              <a:gd name="connsiteY6" fmla="*/ 6857951 h 6858000"/>
              <a:gd name="connsiteX7" fmla="*/ 76819 w 6355531"/>
              <a:gd name="connsiteY7" fmla="*/ 6857735 h 6858000"/>
              <a:gd name="connsiteX8" fmla="*/ 112467 w 6355531"/>
              <a:gd name="connsiteY8" fmla="*/ 6776847 h 6858000"/>
              <a:gd name="connsiteX9" fmla="*/ 123670 w 6355531"/>
              <a:gd name="connsiteY9" fmla="*/ 6737706 h 6858000"/>
              <a:gd name="connsiteX10" fmla="*/ 140628 w 6355531"/>
              <a:gd name="connsiteY10" fmla="*/ 6686827 h 6858000"/>
              <a:gd name="connsiteX11" fmla="*/ 151907 w 6355531"/>
              <a:gd name="connsiteY11" fmla="*/ 6633777 h 6858000"/>
              <a:gd name="connsiteX12" fmla="*/ 222869 w 6355531"/>
              <a:gd name="connsiteY12" fmla="*/ 6492130 h 6858000"/>
              <a:gd name="connsiteX13" fmla="*/ 238151 w 6355531"/>
              <a:gd name="connsiteY13" fmla="*/ 6431610 h 6858000"/>
              <a:gd name="connsiteX14" fmla="*/ 256505 w 6355531"/>
              <a:gd name="connsiteY14" fmla="*/ 6294334 h 6858000"/>
              <a:gd name="connsiteX15" fmla="*/ 244595 w 6355531"/>
              <a:gd name="connsiteY15" fmla="*/ 6231403 h 6858000"/>
              <a:gd name="connsiteX16" fmla="*/ 237442 w 6355531"/>
              <a:gd name="connsiteY16" fmla="*/ 6202459 h 6858000"/>
              <a:gd name="connsiteX17" fmla="*/ 236271 w 6355531"/>
              <a:gd name="connsiteY17" fmla="*/ 6153037 h 6858000"/>
              <a:gd name="connsiteX18" fmla="*/ 243660 w 6355531"/>
              <a:gd name="connsiteY18" fmla="*/ 5905303 h 6858000"/>
              <a:gd name="connsiteX19" fmla="*/ 272845 w 6355531"/>
              <a:gd name="connsiteY19" fmla="*/ 5712857 h 6858000"/>
              <a:gd name="connsiteX20" fmla="*/ 301874 w 6355531"/>
              <a:gd name="connsiteY20" fmla="*/ 5660491 h 6858000"/>
              <a:gd name="connsiteX21" fmla="*/ 315524 w 6355531"/>
              <a:gd name="connsiteY21" fmla="*/ 5553910 h 6858000"/>
              <a:gd name="connsiteX22" fmla="*/ 339324 w 6355531"/>
              <a:gd name="connsiteY22" fmla="*/ 5449031 h 6858000"/>
              <a:gd name="connsiteX23" fmla="*/ 375255 w 6355531"/>
              <a:gd name="connsiteY23" fmla="*/ 5341916 h 6858000"/>
              <a:gd name="connsiteX24" fmla="*/ 412645 w 6355531"/>
              <a:gd name="connsiteY24" fmla="*/ 5264214 h 6858000"/>
              <a:gd name="connsiteX25" fmla="*/ 418645 w 6355531"/>
              <a:gd name="connsiteY25" fmla="*/ 5225268 h 6858000"/>
              <a:gd name="connsiteX26" fmla="*/ 426713 w 6355531"/>
              <a:gd name="connsiteY26" fmla="*/ 5159961 h 6858000"/>
              <a:gd name="connsiteX27" fmla="*/ 430230 w 6355531"/>
              <a:gd name="connsiteY27" fmla="*/ 5125185 h 6858000"/>
              <a:gd name="connsiteX28" fmla="*/ 443738 w 6355531"/>
              <a:gd name="connsiteY28" fmla="*/ 5067850 h 6858000"/>
              <a:gd name="connsiteX29" fmla="*/ 446398 w 6355531"/>
              <a:gd name="connsiteY29" fmla="*/ 5060861 h 6858000"/>
              <a:gd name="connsiteX30" fmla="*/ 444701 w 6355531"/>
              <a:gd name="connsiteY30" fmla="*/ 4993030 h 6858000"/>
              <a:gd name="connsiteX31" fmla="*/ 451432 w 6355531"/>
              <a:gd name="connsiteY31" fmla="*/ 4946844 h 6858000"/>
              <a:gd name="connsiteX32" fmla="*/ 462400 w 6355531"/>
              <a:gd name="connsiteY32" fmla="*/ 4858827 h 6858000"/>
              <a:gd name="connsiteX33" fmla="*/ 468151 w 6355531"/>
              <a:gd name="connsiteY33" fmla="*/ 4821170 h 6858000"/>
              <a:gd name="connsiteX34" fmla="*/ 467482 w 6355531"/>
              <a:gd name="connsiteY34" fmla="*/ 4584173 h 6858000"/>
              <a:gd name="connsiteX35" fmla="*/ 459345 w 6355531"/>
              <a:gd name="connsiteY35" fmla="*/ 4375228 h 6858000"/>
              <a:gd name="connsiteX36" fmla="*/ 440498 w 6355531"/>
              <a:gd name="connsiteY36" fmla="*/ 4214165 h 6858000"/>
              <a:gd name="connsiteX37" fmla="*/ 442085 w 6355531"/>
              <a:gd name="connsiteY37" fmla="*/ 4076008 h 6858000"/>
              <a:gd name="connsiteX38" fmla="*/ 430102 w 6355531"/>
              <a:gd name="connsiteY38" fmla="*/ 4033999 h 6858000"/>
              <a:gd name="connsiteX39" fmla="*/ 429834 w 6355531"/>
              <a:gd name="connsiteY39" fmla="*/ 4013953 h 6858000"/>
              <a:gd name="connsiteX40" fmla="*/ 434022 w 6355531"/>
              <a:gd name="connsiteY40" fmla="*/ 3872886 h 6858000"/>
              <a:gd name="connsiteX41" fmla="*/ 444128 w 6355531"/>
              <a:gd name="connsiteY41" fmla="*/ 3813873 h 6858000"/>
              <a:gd name="connsiteX42" fmla="*/ 454742 w 6355531"/>
              <a:gd name="connsiteY42" fmla="*/ 3738082 h 6858000"/>
              <a:gd name="connsiteX43" fmla="*/ 461899 w 6355531"/>
              <a:gd name="connsiteY43" fmla="*/ 3673397 h 6858000"/>
              <a:gd name="connsiteX44" fmla="*/ 461213 w 6355531"/>
              <a:gd name="connsiteY44" fmla="*/ 3637109 h 6858000"/>
              <a:gd name="connsiteX45" fmla="*/ 464567 w 6355531"/>
              <a:gd name="connsiteY45" fmla="*/ 3536883 h 6858000"/>
              <a:gd name="connsiteX46" fmla="*/ 485444 w 6355531"/>
              <a:gd name="connsiteY46" fmla="*/ 3295862 h 6858000"/>
              <a:gd name="connsiteX47" fmla="*/ 468421 w 6355531"/>
              <a:gd name="connsiteY47" fmla="*/ 3158586 h 6858000"/>
              <a:gd name="connsiteX48" fmla="*/ 444464 w 6355531"/>
              <a:gd name="connsiteY48" fmla="*/ 3112365 h 6858000"/>
              <a:gd name="connsiteX49" fmla="*/ 430314 w 6355531"/>
              <a:gd name="connsiteY49" fmla="*/ 3072935 h 6858000"/>
              <a:gd name="connsiteX50" fmla="*/ 406129 w 6355531"/>
              <a:gd name="connsiteY50" fmla="*/ 2958185 h 6858000"/>
              <a:gd name="connsiteX51" fmla="*/ 364512 w 6355531"/>
              <a:gd name="connsiteY51" fmla="*/ 2843952 h 6858000"/>
              <a:gd name="connsiteX52" fmla="*/ 300461 w 6355531"/>
              <a:gd name="connsiteY52" fmla="*/ 2554718 h 6858000"/>
              <a:gd name="connsiteX53" fmla="*/ 272031 w 6355531"/>
              <a:gd name="connsiteY53" fmla="*/ 2447068 h 6858000"/>
              <a:gd name="connsiteX54" fmla="*/ 275996 w 6355531"/>
              <a:gd name="connsiteY54" fmla="*/ 2423438 h 6858000"/>
              <a:gd name="connsiteX55" fmla="*/ 244658 w 6355531"/>
              <a:gd name="connsiteY55" fmla="*/ 2261920 h 6858000"/>
              <a:gd name="connsiteX56" fmla="*/ 234806 w 6355531"/>
              <a:gd name="connsiteY56" fmla="*/ 2195378 h 6858000"/>
              <a:gd name="connsiteX57" fmla="*/ 219430 w 6355531"/>
              <a:gd name="connsiteY57" fmla="*/ 2155135 h 6858000"/>
              <a:gd name="connsiteX58" fmla="*/ 216954 w 6355531"/>
              <a:gd name="connsiteY58" fmla="*/ 2118008 h 6858000"/>
              <a:gd name="connsiteX59" fmla="*/ 217921 w 6355531"/>
              <a:gd name="connsiteY59" fmla="*/ 2050531 h 6858000"/>
              <a:gd name="connsiteX60" fmla="*/ 191603 w 6355531"/>
              <a:gd name="connsiteY60" fmla="*/ 1906352 h 6858000"/>
              <a:gd name="connsiteX61" fmla="*/ 168765 w 6355531"/>
              <a:gd name="connsiteY61" fmla="*/ 1861531 h 6858000"/>
              <a:gd name="connsiteX62" fmla="*/ 123757 w 6355531"/>
              <a:gd name="connsiteY62" fmla="*/ 1732919 h 6858000"/>
              <a:gd name="connsiteX63" fmla="*/ 95931 w 6355531"/>
              <a:gd name="connsiteY63" fmla="*/ 1615777 h 6858000"/>
              <a:gd name="connsiteX64" fmla="*/ 77222 w 6355531"/>
              <a:gd name="connsiteY64" fmla="*/ 1563678 h 6858000"/>
              <a:gd name="connsiteX65" fmla="*/ 82894 w 6355531"/>
              <a:gd name="connsiteY65" fmla="*/ 1477995 h 6858000"/>
              <a:gd name="connsiteX66" fmla="*/ 77431 w 6355531"/>
              <a:gd name="connsiteY66" fmla="*/ 1307086 h 6858000"/>
              <a:gd name="connsiteX67" fmla="*/ 83152 w 6355531"/>
              <a:gd name="connsiteY67" fmla="*/ 1168288 h 6858000"/>
              <a:gd name="connsiteX68" fmla="*/ 65215 w 6355531"/>
              <a:gd name="connsiteY68" fmla="*/ 1088484 h 6858000"/>
              <a:gd name="connsiteX69" fmla="*/ 54242 w 6355531"/>
              <a:gd name="connsiteY69" fmla="*/ 1016103 h 6858000"/>
              <a:gd name="connsiteX70" fmla="*/ 55661 w 6355531"/>
              <a:gd name="connsiteY70" fmla="*/ 954054 h 6858000"/>
              <a:gd name="connsiteX71" fmla="*/ 50658 w 6355531"/>
              <a:gd name="connsiteY71" fmla="*/ 896999 h 6858000"/>
              <a:gd name="connsiteX72" fmla="*/ 11825 w 6355531"/>
              <a:gd name="connsiteY72" fmla="*/ 711705 h 6858000"/>
              <a:gd name="connsiteX73" fmla="*/ 8815 w 6355531"/>
              <a:gd name="connsiteY73" fmla="*/ 619315 h 6858000"/>
              <a:gd name="connsiteX74" fmla="*/ 2635 w 6355531"/>
              <a:gd name="connsiteY74" fmla="*/ 585934 h 6858000"/>
              <a:gd name="connsiteX75" fmla="*/ 1 w 6355531"/>
              <a:gd name="connsiteY75" fmla="*/ 538948 h 6858000"/>
              <a:gd name="connsiteX76" fmla="*/ 3808 w 6355531"/>
              <a:gd name="connsiteY76" fmla="*/ 525163 h 6858000"/>
              <a:gd name="connsiteX77" fmla="*/ 28525 w 6355531"/>
              <a:gd name="connsiteY77" fmla="*/ 393828 h 6858000"/>
              <a:gd name="connsiteX78" fmla="*/ 28359 w 6355531"/>
              <a:gd name="connsiteY78" fmla="*/ 353137 h 6858000"/>
              <a:gd name="connsiteX79" fmla="*/ 33905 w 6355531"/>
              <a:gd name="connsiteY79" fmla="*/ 275771 h 6858000"/>
              <a:gd name="connsiteX80" fmla="*/ 43349 w 6355531"/>
              <a:gd name="connsiteY80" fmla="*/ 236673 h 6858000"/>
              <a:gd name="connsiteX81" fmla="*/ 42417 w 6355531"/>
              <a:gd name="connsiteY81" fmla="*/ 144983 h 6858000"/>
              <a:gd name="connsiteX82" fmla="*/ 32952 w 6355531"/>
              <a:gd name="connsiteY82" fmla="*/ 33857 h 6858000"/>
              <a:gd name="connsiteX83" fmla="*/ 14982 w 6355531"/>
              <a:gd name="connsiteY83" fmla="*/ 0 h 6858000"/>
              <a:gd name="connsiteX0" fmla="*/ 14982 w 6355531"/>
              <a:gd name="connsiteY0" fmla="*/ 0 h 6858000"/>
              <a:gd name="connsiteX1" fmla="*/ 6355531 w 6355531"/>
              <a:gd name="connsiteY1" fmla="*/ 0 h 6858000"/>
              <a:gd name="connsiteX2" fmla="*/ 6355531 w 6355531"/>
              <a:gd name="connsiteY2" fmla="*/ 6858000 h 6858000"/>
              <a:gd name="connsiteX3" fmla="*/ 1307510 w 6355531"/>
              <a:gd name="connsiteY3" fmla="*/ 6858000 h 6858000"/>
              <a:gd name="connsiteX4" fmla="*/ 1077543 w 6355531"/>
              <a:gd name="connsiteY4" fmla="*/ 6858000 h 6858000"/>
              <a:gd name="connsiteX5" fmla="*/ 1077543 w 6355531"/>
              <a:gd name="connsiteY5" fmla="*/ 6857951 h 6858000"/>
              <a:gd name="connsiteX6" fmla="*/ 76819 w 6355531"/>
              <a:gd name="connsiteY6" fmla="*/ 6857735 h 6858000"/>
              <a:gd name="connsiteX7" fmla="*/ 112467 w 6355531"/>
              <a:gd name="connsiteY7" fmla="*/ 6776847 h 6858000"/>
              <a:gd name="connsiteX8" fmla="*/ 123670 w 6355531"/>
              <a:gd name="connsiteY8" fmla="*/ 6737706 h 6858000"/>
              <a:gd name="connsiteX9" fmla="*/ 140628 w 6355531"/>
              <a:gd name="connsiteY9" fmla="*/ 6686827 h 6858000"/>
              <a:gd name="connsiteX10" fmla="*/ 151907 w 6355531"/>
              <a:gd name="connsiteY10" fmla="*/ 6633777 h 6858000"/>
              <a:gd name="connsiteX11" fmla="*/ 222869 w 6355531"/>
              <a:gd name="connsiteY11" fmla="*/ 6492130 h 6858000"/>
              <a:gd name="connsiteX12" fmla="*/ 238151 w 6355531"/>
              <a:gd name="connsiteY12" fmla="*/ 6431610 h 6858000"/>
              <a:gd name="connsiteX13" fmla="*/ 256505 w 6355531"/>
              <a:gd name="connsiteY13" fmla="*/ 6294334 h 6858000"/>
              <a:gd name="connsiteX14" fmla="*/ 244595 w 6355531"/>
              <a:gd name="connsiteY14" fmla="*/ 6231403 h 6858000"/>
              <a:gd name="connsiteX15" fmla="*/ 237442 w 6355531"/>
              <a:gd name="connsiteY15" fmla="*/ 6202459 h 6858000"/>
              <a:gd name="connsiteX16" fmla="*/ 236271 w 6355531"/>
              <a:gd name="connsiteY16" fmla="*/ 6153037 h 6858000"/>
              <a:gd name="connsiteX17" fmla="*/ 243660 w 6355531"/>
              <a:gd name="connsiteY17" fmla="*/ 5905303 h 6858000"/>
              <a:gd name="connsiteX18" fmla="*/ 272845 w 6355531"/>
              <a:gd name="connsiteY18" fmla="*/ 5712857 h 6858000"/>
              <a:gd name="connsiteX19" fmla="*/ 301874 w 6355531"/>
              <a:gd name="connsiteY19" fmla="*/ 5660491 h 6858000"/>
              <a:gd name="connsiteX20" fmla="*/ 315524 w 6355531"/>
              <a:gd name="connsiteY20" fmla="*/ 5553910 h 6858000"/>
              <a:gd name="connsiteX21" fmla="*/ 339324 w 6355531"/>
              <a:gd name="connsiteY21" fmla="*/ 5449031 h 6858000"/>
              <a:gd name="connsiteX22" fmla="*/ 375255 w 6355531"/>
              <a:gd name="connsiteY22" fmla="*/ 5341916 h 6858000"/>
              <a:gd name="connsiteX23" fmla="*/ 412645 w 6355531"/>
              <a:gd name="connsiteY23" fmla="*/ 5264214 h 6858000"/>
              <a:gd name="connsiteX24" fmla="*/ 418645 w 6355531"/>
              <a:gd name="connsiteY24" fmla="*/ 5225268 h 6858000"/>
              <a:gd name="connsiteX25" fmla="*/ 426713 w 6355531"/>
              <a:gd name="connsiteY25" fmla="*/ 5159961 h 6858000"/>
              <a:gd name="connsiteX26" fmla="*/ 430230 w 6355531"/>
              <a:gd name="connsiteY26" fmla="*/ 5125185 h 6858000"/>
              <a:gd name="connsiteX27" fmla="*/ 443738 w 6355531"/>
              <a:gd name="connsiteY27" fmla="*/ 5067850 h 6858000"/>
              <a:gd name="connsiteX28" fmla="*/ 446398 w 6355531"/>
              <a:gd name="connsiteY28" fmla="*/ 5060861 h 6858000"/>
              <a:gd name="connsiteX29" fmla="*/ 444701 w 6355531"/>
              <a:gd name="connsiteY29" fmla="*/ 4993030 h 6858000"/>
              <a:gd name="connsiteX30" fmla="*/ 451432 w 6355531"/>
              <a:gd name="connsiteY30" fmla="*/ 4946844 h 6858000"/>
              <a:gd name="connsiteX31" fmla="*/ 462400 w 6355531"/>
              <a:gd name="connsiteY31" fmla="*/ 4858827 h 6858000"/>
              <a:gd name="connsiteX32" fmla="*/ 468151 w 6355531"/>
              <a:gd name="connsiteY32" fmla="*/ 4821170 h 6858000"/>
              <a:gd name="connsiteX33" fmla="*/ 467482 w 6355531"/>
              <a:gd name="connsiteY33" fmla="*/ 4584173 h 6858000"/>
              <a:gd name="connsiteX34" fmla="*/ 459345 w 6355531"/>
              <a:gd name="connsiteY34" fmla="*/ 4375228 h 6858000"/>
              <a:gd name="connsiteX35" fmla="*/ 440498 w 6355531"/>
              <a:gd name="connsiteY35" fmla="*/ 4214165 h 6858000"/>
              <a:gd name="connsiteX36" fmla="*/ 442085 w 6355531"/>
              <a:gd name="connsiteY36" fmla="*/ 4076008 h 6858000"/>
              <a:gd name="connsiteX37" fmla="*/ 430102 w 6355531"/>
              <a:gd name="connsiteY37" fmla="*/ 4033999 h 6858000"/>
              <a:gd name="connsiteX38" fmla="*/ 429834 w 6355531"/>
              <a:gd name="connsiteY38" fmla="*/ 4013953 h 6858000"/>
              <a:gd name="connsiteX39" fmla="*/ 434022 w 6355531"/>
              <a:gd name="connsiteY39" fmla="*/ 3872886 h 6858000"/>
              <a:gd name="connsiteX40" fmla="*/ 444128 w 6355531"/>
              <a:gd name="connsiteY40" fmla="*/ 3813873 h 6858000"/>
              <a:gd name="connsiteX41" fmla="*/ 454742 w 6355531"/>
              <a:gd name="connsiteY41" fmla="*/ 3738082 h 6858000"/>
              <a:gd name="connsiteX42" fmla="*/ 461899 w 6355531"/>
              <a:gd name="connsiteY42" fmla="*/ 3673397 h 6858000"/>
              <a:gd name="connsiteX43" fmla="*/ 461213 w 6355531"/>
              <a:gd name="connsiteY43" fmla="*/ 3637109 h 6858000"/>
              <a:gd name="connsiteX44" fmla="*/ 464567 w 6355531"/>
              <a:gd name="connsiteY44" fmla="*/ 3536883 h 6858000"/>
              <a:gd name="connsiteX45" fmla="*/ 485444 w 6355531"/>
              <a:gd name="connsiteY45" fmla="*/ 3295862 h 6858000"/>
              <a:gd name="connsiteX46" fmla="*/ 468421 w 6355531"/>
              <a:gd name="connsiteY46" fmla="*/ 3158586 h 6858000"/>
              <a:gd name="connsiteX47" fmla="*/ 444464 w 6355531"/>
              <a:gd name="connsiteY47" fmla="*/ 3112365 h 6858000"/>
              <a:gd name="connsiteX48" fmla="*/ 430314 w 6355531"/>
              <a:gd name="connsiteY48" fmla="*/ 3072935 h 6858000"/>
              <a:gd name="connsiteX49" fmla="*/ 406129 w 6355531"/>
              <a:gd name="connsiteY49" fmla="*/ 2958185 h 6858000"/>
              <a:gd name="connsiteX50" fmla="*/ 364512 w 6355531"/>
              <a:gd name="connsiteY50" fmla="*/ 2843952 h 6858000"/>
              <a:gd name="connsiteX51" fmla="*/ 300461 w 6355531"/>
              <a:gd name="connsiteY51" fmla="*/ 2554718 h 6858000"/>
              <a:gd name="connsiteX52" fmla="*/ 272031 w 6355531"/>
              <a:gd name="connsiteY52" fmla="*/ 2447068 h 6858000"/>
              <a:gd name="connsiteX53" fmla="*/ 275996 w 6355531"/>
              <a:gd name="connsiteY53" fmla="*/ 2423438 h 6858000"/>
              <a:gd name="connsiteX54" fmla="*/ 244658 w 6355531"/>
              <a:gd name="connsiteY54" fmla="*/ 2261920 h 6858000"/>
              <a:gd name="connsiteX55" fmla="*/ 234806 w 6355531"/>
              <a:gd name="connsiteY55" fmla="*/ 2195378 h 6858000"/>
              <a:gd name="connsiteX56" fmla="*/ 219430 w 6355531"/>
              <a:gd name="connsiteY56" fmla="*/ 2155135 h 6858000"/>
              <a:gd name="connsiteX57" fmla="*/ 216954 w 6355531"/>
              <a:gd name="connsiteY57" fmla="*/ 2118008 h 6858000"/>
              <a:gd name="connsiteX58" fmla="*/ 217921 w 6355531"/>
              <a:gd name="connsiteY58" fmla="*/ 2050531 h 6858000"/>
              <a:gd name="connsiteX59" fmla="*/ 191603 w 6355531"/>
              <a:gd name="connsiteY59" fmla="*/ 1906352 h 6858000"/>
              <a:gd name="connsiteX60" fmla="*/ 168765 w 6355531"/>
              <a:gd name="connsiteY60" fmla="*/ 1861531 h 6858000"/>
              <a:gd name="connsiteX61" fmla="*/ 123757 w 6355531"/>
              <a:gd name="connsiteY61" fmla="*/ 1732919 h 6858000"/>
              <a:gd name="connsiteX62" fmla="*/ 95931 w 6355531"/>
              <a:gd name="connsiteY62" fmla="*/ 1615777 h 6858000"/>
              <a:gd name="connsiteX63" fmla="*/ 77222 w 6355531"/>
              <a:gd name="connsiteY63" fmla="*/ 1563678 h 6858000"/>
              <a:gd name="connsiteX64" fmla="*/ 82894 w 6355531"/>
              <a:gd name="connsiteY64" fmla="*/ 1477995 h 6858000"/>
              <a:gd name="connsiteX65" fmla="*/ 77431 w 6355531"/>
              <a:gd name="connsiteY65" fmla="*/ 1307086 h 6858000"/>
              <a:gd name="connsiteX66" fmla="*/ 83152 w 6355531"/>
              <a:gd name="connsiteY66" fmla="*/ 1168288 h 6858000"/>
              <a:gd name="connsiteX67" fmla="*/ 65215 w 6355531"/>
              <a:gd name="connsiteY67" fmla="*/ 1088484 h 6858000"/>
              <a:gd name="connsiteX68" fmla="*/ 54242 w 6355531"/>
              <a:gd name="connsiteY68" fmla="*/ 1016103 h 6858000"/>
              <a:gd name="connsiteX69" fmla="*/ 55661 w 6355531"/>
              <a:gd name="connsiteY69" fmla="*/ 954054 h 6858000"/>
              <a:gd name="connsiteX70" fmla="*/ 50658 w 6355531"/>
              <a:gd name="connsiteY70" fmla="*/ 896999 h 6858000"/>
              <a:gd name="connsiteX71" fmla="*/ 11825 w 6355531"/>
              <a:gd name="connsiteY71" fmla="*/ 711705 h 6858000"/>
              <a:gd name="connsiteX72" fmla="*/ 8815 w 6355531"/>
              <a:gd name="connsiteY72" fmla="*/ 619315 h 6858000"/>
              <a:gd name="connsiteX73" fmla="*/ 2635 w 6355531"/>
              <a:gd name="connsiteY73" fmla="*/ 585934 h 6858000"/>
              <a:gd name="connsiteX74" fmla="*/ 1 w 6355531"/>
              <a:gd name="connsiteY74" fmla="*/ 538948 h 6858000"/>
              <a:gd name="connsiteX75" fmla="*/ 3808 w 6355531"/>
              <a:gd name="connsiteY75" fmla="*/ 525163 h 6858000"/>
              <a:gd name="connsiteX76" fmla="*/ 28525 w 6355531"/>
              <a:gd name="connsiteY76" fmla="*/ 393828 h 6858000"/>
              <a:gd name="connsiteX77" fmla="*/ 28359 w 6355531"/>
              <a:gd name="connsiteY77" fmla="*/ 353137 h 6858000"/>
              <a:gd name="connsiteX78" fmla="*/ 33905 w 6355531"/>
              <a:gd name="connsiteY78" fmla="*/ 275771 h 6858000"/>
              <a:gd name="connsiteX79" fmla="*/ 43349 w 6355531"/>
              <a:gd name="connsiteY79" fmla="*/ 236673 h 6858000"/>
              <a:gd name="connsiteX80" fmla="*/ 42417 w 6355531"/>
              <a:gd name="connsiteY80" fmla="*/ 144983 h 6858000"/>
              <a:gd name="connsiteX81" fmla="*/ 32952 w 6355531"/>
              <a:gd name="connsiteY81" fmla="*/ 33857 h 6858000"/>
              <a:gd name="connsiteX82" fmla="*/ 14982 w 6355531"/>
              <a:gd name="connsiteY82" fmla="*/ 0 h 6858000"/>
              <a:gd name="connsiteX0" fmla="*/ 14982 w 6355531"/>
              <a:gd name="connsiteY0" fmla="*/ 0 h 6858000"/>
              <a:gd name="connsiteX1" fmla="*/ 6355531 w 6355531"/>
              <a:gd name="connsiteY1" fmla="*/ 0 h 6858000"/>
              <a:gd name="connsiteX2" fmla="*/ 6355531 w 6355531"/>
              <a:gd name="connsiteY2" fmla="*/ 6858000 h 6858000"/>
              <a:gd name="connsiteX3" fmla="*/ 1307510 w 6355531"/>
              <a:gd name="connsiteY3" fmla="*/ 6858000 h 6858000"/>
              <a:gd name="connsiteX4" fmla="*/ 1077543 w 6355531"/>
              <a:gd name="connsiteY4" fmla="*/ 6858000 h 6858000"/>
              <a:gd name="connsiteX5" fmla="*/ 76819 w 6355531"/>
              <a:gd name="connsiteY5" fmla="*/ 6857735 h 6858000"/>
              <a:gd name="connsiteX6" fmla="*/ 112467 w 6355531"/>
              <a:gd name="connsiteY6" fmla="*/ 6776847 h 6858000"/>
              <a:gd name="connsiteX7" fmla="*/ 123670 w 6355531"/>
              <a:gd name="connsiteY7" fmla="*/ 6737706 h 6858000"/>
              <a:gd name="connsiteX8" fmla="*/ 140628 w 6355531"/>
              <a:gd name="connsiteY8" fmla="*/ 6686827 h 6858000"/>
              <a:gd name="connsiteX9" fmla="*/ 151907 w 6355531"/>
              <a:gd name="connsiteY9" fmla="*/ 6633777 h 6858000"/>
              <a:gd name="connsiteX10" fmla="*/ 222869 w 6355531"/>
              <a:gd name="connsiteY10" fmla="*/ 6492130 h 6858000"/>
              <a:gd name="connsiteX11" fmla="*/ 238151 w 6355531"/>
              <a:gd name="connsiteY11" fmla="*/ 6431610 h 6858000"/>
              <a:gd name="connsiteX12" fmla="*/ 256505 w 6355531"/>
              <a:gd name="connsiteY12" fmla="*/ 6294334 h 6858000"/>
              <a:gd name="connsiteX13" fmla="*/ 244595 w 6355531"/>
              <a:gd name="connsiteY13" fmla="*/ 6231403 h 6858000"/>
              <a:gd name="connsiteX14" fmla="*/ 237442 w 6355531"/>
              <a:gd name="connsiteY14" fmla="*/ 6202459 h 6858000"/>
              <a:gd name="connsiteX15" fmla="*/ 236271 w 6355531"/>
              <a:gd name="connsiteY15" fmla="*/ 6153037 h 6858000"/>
              <a:gd name="connsiteX16" fmla="*/ 243660 w 6355531"/>
              <a:gd name="connsiteY16" fmla="*/ 5905303 h 6858000"/>
              <a:gd name="connsiteX17" fmla="*/ 272845 w 6355531"/>
              <a:gd name="connsiteY17" fmla="*/ 5712857 h 6858000"/>
              <a:gd name="connsiteX18" fmla="*/ 301874 w 6355531"/>
              <a:gd name="connsiteY18" fmla="*/ 5660491 h 6858000"/>
              <a:gd name="connsiteX19" fmla="*/ 315524 w 6355531"/>
              <a:gd name="connsiteY19" fmla="*/ 5553910 h 6858000"/>
              <a:gd name="connsiteX20" fmla="*/ 339324 w 6355531"/>
              <a:gd name="connsiteY20" fmla="*/ 5449031 h 6858000"/>
              <a:gd name="connsiteX21" fmla="*/ 375255 w 6355531"/>
              <a:gd name="connsiteY21" fmla="*/ 5341916 h 6858000"/>
              <a:gd name="connsiteX22" fmla="*/ 412645 w 6355531"/>
              <a:gd name="connsiteY22" fmla="*/ 5264214 h 6858000"/>
              <a:gd name="connsiteX23" fmla="*/ 418645 w 6355531"/>
              <a:gd name="connsiteY23" fmla="*/ 5225268 h 6858000"/>
              <a:gd name="connsiteX24" fmla="*/ 426713 w 6355531"/>
              <a:gd name="connsiteY24" fmla="*/ 5159961 h 6858000"/>
              <a:gd name="connsiteX25" fmla="*/ 430230 w 6355531"/>
              <a:gd name="connsiteY25" fmla="*/ 5125185 h 6858000"/>
              <a:gd name="connsiteX26" fmla="*/ 443738 w 6355531"/>
              <a:gd name="connsiteY26" fmla="*/ 5067850 h 6858000"/>
              <a:gd name="connsiteX27" fmla="*/ 446398 w 6355531"/>
              <a:gd name="connsiteY27" fmla="*/ 5060861 h 6858000"/>
              <a:gd name="connsiteX28" fmla="*/ 444701 w 6355531"/>
              <a:gd name="connsiteY28" fmla="*/ 4993030 h 6858000"/>
              <a:gd name="connsiteX29" fmla="*/ 451432 w 6355531"/>
              <a:gd name="connsiteY29" fmla="*/ 4946844 h 6858000"/>
              <a:gd name="connsiteX30" fmla="*/ 462400 w 6355531"/>
              <a:gd name="connsiteY30" fmla="*/ 4858827 h 6858000"/>
              <a:gd name="connsiteX31" fmla="*/ 468151 w 6355531"/>
              <a:gd name="connsiteY31" fmla="*/ 4821170 h 6858000"/>
              <a:gd name="connsiteX32" fmla="*/ 467482 w 6355531"/>
              <a:gd name="connsiteY32" fmla="*/ 4584173 h 6858000"/>
              <a:gd name="connsiteX33" fmla="*/ 459345 w 6355531"/>
              <a:gd name="connsiteY33" fmla="*/ 4375228 h 6858000"/>
              <a:gd name="connsiteX34" fmla="*/ 440498 w 6355531"/>
              <a:gd name="connsiteY34" fmla="*/ 4214165 h 6858000"/>
              <a:gd name="connsiteX35" fmla="*/ 442085 w 6355531"/>
              <a:gd name="connsiteY35" fmla="*/ 4076008 h 6858000"/>
              <a:gd name="connsiteX36" fmla="*/ 430102 w 6355531"/>
              <a:gd name="connsiteY36" fmla="*/ 4033999 h 6858000"/>
              <a:gd name="connsiteX37" fmla="*/ 429834 w 6355531"/>
              <a:gd name="connsiteY37" fmla="*/ 4013953 h 6858000"/>
              <a:gd name="connsiteX38" fmla="*/ 434022 w 6355531"/>
              <a:gd name="connsiteY38" fmla="*/ 3872886 h 6858000"/>
              <a:gd name="connsiteX39" fmla="*/ 444128 w 6355531"/>
              <a:gd name="connsiteY39" fmla="*/ 3813873 h 6858000"/>
              <a:gd name="connsiteX40" fmla="*/ 454742 w 6355531"/>
              <a:gd name="connsiteY40" fmla="*/ 3738082 h 6858000"/>
              <a:gd name="connsiteX41" fmla="*/ 461899 w 6355531"/>
              <a:gd name="connsiteY41" fmla="*/ 3673397 h 6858000"/>
              <a:gd name="connsiteX42" fmla="*/ 461213 w 6355531"/>
              <a:gd name="connsiteY42" fmla="*/ 3637109 h 6858000"/>
              <a:gd name="connsiteX43" fmla="*/ 464567 w 6355531"/>
              <a:gd name="connsiteY43" fmla="*/ 3536883 h 6858000"/>
              <a:gd name="connsiteX44" fmla="*/ 485444 w 6355531"/>
              <a:gd name="connsiteY44" fmla="*/ 3295862 h 6858000"/>
              <a:gd name="connsiteX45" fmla="*/ 468421 w 6355531"/>
              <a:gd name="connsiteY45" fmla="*/ 3158586 h 6858000"/>
              <a:gd name="connsiteX46" fmla="*/ 444464 w 6355531"/>
              <a:gd name="connsiteY46" fmla="*/ 3112365 h 6858000"/>
              <a:gd name="connsiteX47" fmla="*/ 430314 w 6355531"/>
              <a:gd name="connsiteY47" fmla="*/ 3072935 h 6858000"/>
              <a:gd name="connsiteX48" fmla="*/ 406129 w 6355531"/>
              <a:gd name="connsiteY48" fmla="*/ 2958185 h 6858000"/>
              <a:gd name="connsiteX49" fmla="*/ 364512 w 6355531"/>
              <a:gd name="connsiteY49" fmla="*/ 2843952 h 6858000"/>
              <a:gd name="connsiteX50" fmla="*/ 300461 w 6355531"/>
              <a:gd name="connsiteY50" fmla="*/ 2554718 h 6858000"/>
              <a:gd name="connsiteX51" fmla="*/ 272031 w 6355531"/>
              <a:gd name="connsiteY51" fmla="*/ 2447068 h 6858000"/>
              <a:gd name="connsiteX52" fmla="*/ 275996 w 6355531"/>
              <a:gd name="connsiteY52" fmla="*/ 2423438 h 6858000"/>
              <a:gd name="connsiteX53" fmla="*/ 244658 w 6355531"/>
              <a:gd name="connsiteY53" fmla="*/ 2261920 h 6858000"/>
              <a:gd name="connsiteX54" fmla="*/ 234806 w 6355531"/>
              <a:gd name="connsiteY54" fmla="*/ 2195378 h 6858000"/>
              <a:gd name="connsiteX55" fmla="*/ 219430 w 6355531"/>
              <a:gd name="connsiteY55" fmla="*/ 2155135 h 6858000"/>
              <a:gd name="connsiteX56" fmla="*/ 216954 w 6355531"/>
              <a:gd name="connsiteY56" fmla="*/ 2118008 h 6858000"/>
              <a:gd name="connsiteX57" fmla="*/ 217921 w 6355531"/>
              <a:gd name="connsiteY57" fmla="*/ 2050531 h 6858000"/>
              <a:gd name="connsiteX58" fmla="*/ 191603 w 6355531"/>
              <a:gd name="connsiteY58" fmla="*/ 1906352 h 6858000"/>
              <a:gd name="connsiteX59" fmla="*/ 168765 w 6355531"/>
              <a:gd name="connsiteY59" fmla="*/ 1861531 h 6858000"/>
              <a:gd name="connsiteX60" fmla="*/ 123757 w 6355531"/>
              <a:gd name="connsiteY60" fmla="*/ 1732919 h 6858000"/>
              <a:gd name="connsiteX61" fmla="*/ 95931 w 6355531"/>
              <a:gd name="connsiteY61" fmla="*/ 1615777 h 6858000"/>
              <a:gd name="connsiteX62" fmla="*/ 77222 w 6355531"/>
              <a:gd name="connsiteY62" fmla="*/ 1563678 h 6858000"/>
              <a:gd name="connsiteX63" fmla="*/ 82894 w 6355531"/>
              <a:gd name="connsiteY63" fmla="*/ 1477995 h 6858000"/>
              <a:gd name="connsiteX64" fmla="*/ 77431 w 6355531"/>
              <a:gd name="connsiteY64" fmla="*/ 1307086 h 6858000"/>
              <a:gd name="connsiteX65" fmla="*/ 83152 w 6355531"/>
              <a:gd name="connsiteY65" fmla="*/ 1168288 h 6858000"/>
              <a:gd name="connsiteX66" fmla="*/ 65215 w 6355531"/>
              <a:gd name="connsiteY66" fmla="*/ 1088484 h 6858000"/>
              <a:gd name="connsiteX67" fmla="*/ 54242 w 6355531"/>
              <a:gd name="connsiteY67" fmla="*/ 1016103 h 6858000"/>
              <a:gd name="connsiteX68" fmla="*/ 55661 w 6355531"/>
              <a:gd name="connsiteY68" fmla="*/ 954054 h 6858000"/>
              <a:gd name="connsiteX69" fmla="*/ 50658 w 6355531"/>
              <a:gd name="connsiteY69" fmla="*/ 896999 h 6858000"/>
              <a:gd name="connsiteX70" fmla="*/ 11825 w 6355531"/>
              <a:gd name="connsiteY70" fmla="*/ 711705 h 6858000"/>
              <a:gd name="connsiteX71" fmla="*/ 8815 w 6355531"/>
              <a:gd name="connsiteY71" fmla="*/ 619315 h 6858000"/>
              <a:gd name="connsiteX72" fmla="*/ 2635 w 6355531"/>
              <a:gd name="connsiteY72" fmla="*/ 585934 h 6858000"/>
              <a:gd name="connsiteX73" fmla="*/ 1 w 6355531"/>
              <a:gd name="connsiteY73" fmla="*/ 538948 h 6858000"/>
              <a:gd name="connsiteX74" fmla="*/ 3808 w 6355531"/>
              <a:gd name="connsiteY74" fmla="*/ 525163 h 6858000"/>
              <a:gd name="connsiteX75" fmla="*/ 28525 w 6355531"/>
              <a:gd name="connsiteY75" fmla="*/ 393828 h 6858000"/>
              <a:gd name="connsiteX76" fmla="*/ 28359 w 6355531"/>
              <a:gd name="connsiteY76" fmla="*/ 353137 h 6858000"/>
              <a:gd name="connsiteX77" fmla="*/ 33905 w 6355531"/>
              <a:gd name="connsiteY77" fmla="*/ 275771 h 6858000"/>
              <a:gd name="connsiteX78" fmla="*/ 43349 w 6355531"/>
              <a:gd name="connsiteY78" fmla="*/ 236673 h 6858000"/>
              <a:gd name="connsiteX79" fmla="*/ 42417 w 6355531"/>
              <a:gd name="connsiteY79" fmla="*/ 144983 h 6858000"/>
              <a:gd name="connsiteX80" fmla="*/ 32952 w 6355531"/>
              <a:gd name="connsiteY80" fmla="*/ 33857 h 6858000"/>
              <a:gd name="connsiteX81" fmla="*/ 14982 w 6355531"/>
              <a:gd name="connsiteY81" fmla="*/ 0 h 6858000"/>
              <a:gd name="connsiteX0" fmla="*/ 14982 w 6355531"/>
              <a:gd name="connsiteY0" fmla="*/ 0 h 6858000"/>
              <a:gd name="connsiteX1" fmla="*/ 6355531 w 6355531"/>
              <a:gd name="connsiteY1" fmla="*/ 0 h 6858000"/>
              <a:gd name="connsiteX2" fmla="*/ 6355531 w 6355531"/>
              <a:gd name="connsiteY2" fmla="*/ 6858000 h 6858000"/>
              <a:gd name="connsiteX3" fmla="*/ 1077543 w 6355531"/>
              <a:gd name="connsiteY3" fmla="*/ 6858000 h 6858000"/>
              <a:gd name="connsiteX4" fmla="*/ 76819 w 6355531"/>
              <a:gd name="connsiteY4" fmla="*/ 6857735 h 6858000"/>
              <a:gd name="connsiteX5" fmla="*/ 112467 w 6355531"/>
              <a:gd name="connsiteY5" fmla="*/ 6776847 h 6858000"/>
              <a:gd name="connsiteX6" fmla="*/ 123670 w 6355531"/>
              <a:gd name="connsiteY6" fmla="*/ 6737706 h 6858000"/>
              <a:gd name="connsiteX7" fmla="*/ 140628 w 6355531"/>
              <a:gd name="connsiteY7" fmla="*/ 6686827 h 6858000"/>
              <a:gd name="connsiteX8" fmla="*/ 151907 w 6355531"/>
              <a:gd name="connsiteY8" fmla="*/ 6633777 h 6858000"/>
              <a:gd name="connsiteX9" fmla="*/ 222869 w 6355531"/>
              <a:gd name="connsiteY9" fmla="*/ 6492130 h 6858000"/>
              <a:gd name="connsiteX10" fmla="*/ 238151 w 6355531"/>
              <a:gd name="connsiteY10" fmla="*/ 6431610 h 6858000"/>
              <a:gd name="connsiteX11" fmla="*/ 256505 w 6355531"/>
              <a:gd name="connsiteY11" fmla="*/ 6294334 h 6858000"/>
              <a:gd name="connsiteX12" fmla="*/ 244595 w 6355531"/>
              <a:gd name="connsiteY12" fmla="*/ 6231403 h 6858000"/>
              <a:gd name="connsiteX13" fmla="*/ 237442 w 6355531"/>
              <a:gd name="connsiteY13" fmla="*/ 6202459 h 6858000"/>
              <a:gd name="connsiteX14" fmla="*/ 236271 w 6355531"/>
              <a:gd name="connsiteY14" fmla="*/ 6153037 h 6858000"/>
              <a:gd name="connsiteX15" fmla="*/ 243660 w 6355531"/>
              <a:gd name="connsiteY15" fmla="*/ 5905303 h 6858000"/>
              <a:gd name="connsiteX16" fmla="*/ 272845 w 6355531"/>
              <a:gd name="connsiteY16" fmla="*/ 5712857 h 6858000"/>
              <a:gd name="connsiteX17" fmla="*/ 301874 w 6355531"/>
              <a:gd name="connsiteY17" fmla="*/ 5660491 h 6858000"/>
              <a:gd name="connsiteX18" fmla="*/ 315524 w 6355531"/>
              <a:gd name="connsiteY18" fmla="*/ 5553910 h 6858000"/>
              <a:gd name="connsiteX19" fmla="*/ 339324 w 6355531"/>
              <a:gd name="connsiteY19" fmla="*/ 5449031 h 6858000"/>
              <a:gd name="connsiteX20" fmla="*/ 375255 w 6355531"/>
              <a:gd name="connsiteY20" fmla="*/ 5341916 h 6858000"/>
              <a:gd name="connsiteX21" fmla="*/ 412645 w 6355531"/>
              <a:gd name="connsiteY21" fmla="*/ 5264214 h 6858000"/>
              <a:gd name="connsiteX22" fmla="*/ 418645 w 6355531"/>
              <a:gd name="connsiteY22" fmla="*/ 5225268 h 6858000"/>
              <a:gd name="connsiteX23" fmla="*/ 426713 w 6355531"/>
              <a:gd name="connsiteY23" fmla="*/ 5159961 h 6858000"/>
              <a:gd name="connsiteX24" fmla="*/ 430230 w 6355531"/>
              <a:gd name="connsiteY24" fmla="*/ 5125185 h 6858000"/>
              <a:gd name="connsiteX25" fmla="*/ 443738 w 6355531"/>
              <a:gd name="connsiteY25" fmla="*/ 5067850 h 6858000"/>
              <a:gd name="connsiteX26" fmla="*/ 446398 w 6355531"/>
              <a:gd name="connsiteY26" fmla="*/ 5060861 h 6858000"/>
              <a:gd name="connsiteX27" fmla="*/ 444701 w 6355531"/>
              <a:gd name="connsiteY27" fmla="*/ 4993030 h 6858000"/>
              <a:gd name="connsiteX28" fmla="*/ 451432 w 6355531"/>
              <a:gd name="connsiteY28" fmla="*/ 4946844 h 6858000"/>
              <a:gd name="connsiteX29" fmla="*/ 462400 w 6355531"/>
              <a:gd name="connsiteY29" fmla="*/ 4858827 h 6858000"/>
              <a:gd name="connsiteX30" fmla="*/ 468151 w 6355531"/>
              <a:gd name="connsiteY30" fmla="*/ 4821170 h 6858000"/>
              <a:gd name="connsiteX31" fmla="*/ 467482 w 6355531"/>
              <a:gd name="connsiteY31" fmla="*/ 4584173 h 6858000"/>
              <a:gd name="connsiteX32" fmla="*/ 459345 w 6355531"/>
              <a:gd name="connsiteY32" fmla="*/ 4375228 h 6858000"/>
              <a:gd name="connsiteX33" fmla="*/ 440498 w 6355531"/>
              <a:gd name="connsiteY33" fmla="*/ 4214165 h 6858000"/>
              <a:gd name="connsiteX34" fmla="*/ 442085 w 6355531"/>
              <a:gd name="connsiteY34" fmla="*/ 4076008 h 6858000"/>
              <a:gd name="connsiteX35" fmla="*/ 430102 w 6355531"/>
              <a:gd name="connsiteY35" fmla="*/ 4033999 h 6858000"/>
              <a:gd name="connsiteX36" fmla="*/ 429834 w 6355531"/>
              <a:gd name="connsiteY36" fmla="*/ 4013953 h 6858000"/>
              <a:gd name="connsiteX37" fmla="*/ 434022 w 6355531"/>
              <a:gd name="connsiteY37" fmla="*/ 3872886 h 6858000"/>
              <a:gd name="connsiteX38" fmla="*/ 444128 w 6355531"/>
              <a:gd name="connsiteY38" fmla="*/ 3813873 h 6858000"/>
              <a:gd name="connsiteX39" fmla="*/ 454742 w 6355531"/>
              <a:gd name="connsiteY39" fmla="*/ 3738082 h 6858000"/>
              <a:gd name="connsiteX40" fmla="*/ 461899 w 6355531"/>
              <a:gd name="connsiteY40" fmla="*/ 3673397 h 6858000"/>
              <a:gd name="connsiteX41" fmla="*/ 461213 w 6355531"/>
              <a:gd name="connsiteY41" fmla="*/ 3637109 h 6858000"/>
              <a:gd name="connsiteX42" fmla="*/ 464567 w 6355531"/>
              <a:gd name="connsiteY42" fmla="*/ 3536883 h 6858000"/>
              <a:gd name="connsiteX43" fmla="*/ 485444 w 6355531"/>
              <a:gd name="connsiteY43" fmla="*/ 3295862 h 6858000"/>
              <a:gd name="connsiteX44" fmla="*/ 468421 w 6355531"/>
              <a:gd name="connsiteY44" fmla="*/ 3158586 h 6858000"/>
              <a:gd name="connsiteX45" fmla="*/ 444464 w 6355531"/>
              <a:gd name="connsiteY45" fmla="*/ 3112365 h 6858000"/>
              <a:gd name="connsiteX46" fmla="*/ 430314 w 6355531"/>
              <a:gd name="connsiteY46" fmla="*/ 3072935 h 6858000"/>
              <a:gd name="connsiteX47" fmla="*/ 406129 w 6355531"/>
              <a:gd name="connsiteY47" fmla="*/ 2958185 h 6858000"/>
              <a:gd name="connsiteX48" fmla="*/ 364512 w 6355531"/>
              <a:gd name="connsiteY48" fmla="*/ 2843952 h 6858000"/>
              <a:gd name="connsiteX49" fmla="*/ 300461 w 6355531"/>
              <a:gd name="connsiteY49" fmla="*/ 2554718 h 6858000"/>
              <a:gd name="connsiteX50" fmla="*/ 272031 w 6355531"/>
              <a:gd name="connsiteY50" fmla="*/ 2447068 h 6858000"/>
              <a:gd name="connsiteX51" fmla="*/ 275996 w 6355531"/>
              <a:gd name="connsiteY51" fmla="*/ 2423438 h 6858000"/>
              <a:gd name="connsiteX52" fmla="*/ 244658 w 6355531"/>
              <a:gd name="connsiteY52" fmla="*/ 2261920 h 6858000"/>
              <a:gd name="connsiteX53" fmla="*/ 234806 w 6355531"/>
              <a:gd name="connsiteY53" fmla="*/ 2195378 h 6858000"/>
              <a:gd name="connsiteX54" fmla="*/ 219430 w 6355531"/>
              <a:gd name="connsiteY54" fmla="*/ 2155135 h 6858000"/>
              <a:gd name="connsiteX55" fmla="*/ 216954 w 6355531"/>
              <a:gd name="connsiteY55" fmla="*/ 2118008 h 6858000"/>
              <a:gd name="connsiteX56" fmla="*/ 217921 w 6355531"/>
              <a:gd name="connsiteY56" fmla="*/ 2050531 h 6858000"/>
              <a:gd name="connsiteX57" fmla="*/ 191603 w 6355531"/>
              <a:gd name="connsiteY57" fmla="*/ 1906352 h 6858000"/>
              <a:gd name="connsiteX58" fmla="*/ 168765 w 6355531"/>
              <a:gd name="connsiteY58" fmla="*/ 1861531 h 6858000"/>
              <a:gd name="connsiteX59" fmla="*/ 123757 w 6355531"/>
              <a:gd name="connsiteY59" fmla="*/ 1732919 h 6858000"/>
              <a:gd name="connsiteX60" fmla="*/ 95931 w 6355531"/>
              <a:gd name="connsiteY60" fmla="*/ 1615777 h 6858000"/>
              <a:gd name="connsiteX61" fmla="*/ 77222 w 6355531"/>
              <a:gd name="connsiteY61" fmla="*/ 1563678 h 6858000"/>
              <a:gd name="connsiteX62" fmla="*/ 82894 w 6355531"/>
              <a:gd name="connsiteY62" fmla="*/ 1477995 h 6858000"/>
              <a:gd name="connsiteX63" fmla="*/ 77431 w 6355531"/>
              <a:gd name="connsiteY63" fmla="*/ 1307086 h 6858000"/>
              <a:gd name="connsiteX64" fmla="*/ 83152 w 6355531"/>
              <a:gd name="connsiteY64" fmla="*/ 1168288 h 6858000"/>
              <a:gd name="connsiteX65" fmla="*/ 65215 w 6355531"/>
              <a:gd name="connsiteY65" fmla="*/ 1088484 h 6858000"/>
              <a:gd name="connsiteX66" fmla="*/ 54242 w 6355531"/>
              <a:gd name="connsiteY66" fmla="*/ 1016103 h 6858000"/>
              <a:gd name="connsiteX67" fmla="*/ 55661 w 6355531"/>
              <a:gd name="connsiteY67" fmla="*/ 954054 h 6858000"/>
              <a:gd name="connsiteX68" fmla="*/ 50658 w 6355531"/>
              <a:gd name="connsiteY68" fmla="*/ 896999 h 6858000"/>
              <a:gd name="connsiteX69" fmla="*/ 11825 w 6355531"/>
              <a:gd name="connsiteY69" fmla="*/ 711705 h 6858000"/>
              <a:gd name="connsiteX70" fmla="*/ 8815 w 6355531"/>
              <a:gd name="connsiteY70" fmla="*/ 619315 h 6858000"/>
              <a:gd name="connsiteX71" fmla="*/ 2635 w 6355531"/>
              <a:gd name="connsiteY71" fmla="*/ 585934 h 6858000"/>
              <a:gd name="connsiteX72" fmla="*/ 1 w 6355531"/>
              <a:gd name="connsiteY72" fmla="*/ 538948 h 6858000"/>
              <a:gd name="connsiteX73" fmla="*/ 3808 w 6355531"/>
              <a:gd name="connsiteY73" fmla="*/ 525163 h 6858000"/>
              <a:gd name="connsiteX74" fmla="*/ 28525 w 6355531"/>
              <a:gd name="connsiteY74" fmla="*/ 393828 h 6858000"/>
              <a:gd name="connsiteX75" fmla="*/ 28359 w 6355531"/>
              <a:gd name="connsiteY75" fmla="*/ 353137 h 6858000"/>
              <a:gd name="connsiteX76" fmla="*/ 33905 w 6355531"/>
              <a:gd name="connsiteY76" fmla="*/ 275771 h 6858000"/>
              <a:gd name="connsiteX77" fmla="*/ 43349 w 6355531"/>
              <a:gd name="connsiteY77" fmla="*/ 236673 h 6858000"/>
              <a:gd name="connsiteX78" fmla="*/ 42417 w 6355531"/>
              <a:gd name="connsiteY78" fmla="*/ 144983 h 6858000"/>
              <a:gd name="connsiteX79" fmla="*/ 32952 w 6355531"/>
              <a:gd name="connsiteY79" fmla="*/ 33857 h 6858000"/>
              <a:gd name="connsiteX80" fmla="*/ 14982 w 6355531"/>
              <a:gd name="connsiteY80" fmla="*/ 0 h 6858000"/>
              <a:gd name="connsiteX0" fmla="*/ 14982 w 6355531"/>
              <a:gd name="connsiteY0" fmla="*/ 0 h 6858000"/>
              <a:gd name="connsiteX1" fmla="*/ 6355531 w 6355531"/>
              <a:gd name="connsiteY1" fmla="*/ 0 h 6858000"/>
              <a:gd name="connsiteX2" fmla="*/ 6355531 w 6355531"/>
              <a:gd name="connsiteY2" fmla="*/ 6858000 h 6858000"/>
              <a:gd name="connsiteX3" fmla="*/ 76819 w 6355531"/>
              <a:gd name="connsiteY3" fmla="*/ 6857735 h 6858000"/>
              <a:gd name="connsiteX4" fmla="*/ 112467 w 6355531"/>
              <a:gd name="connsiteY4" fmla="*/ 6776847 h 6858000"/>
              <a:gd name="connsiteX5" fmla="*/ 123670 w 6355531"/>
              <a:gd name="connsiteY5" fmla="*/ 6737706 h 6858000"/>
              <a:gd name="connsiteX6" fmla="*/ 140628 w 6355531"/>
              <a:gd name="connsiteY6" fmla="*/ 6686827 h 6858000"/>
              <a:gd name="connsiteX7" fmla="*/ 151907 w 6355531"/>
              <a:gd name="connsiteY7" fmla="*/ 6633777 h 6858000"/>
              <a:gd name="connsiteX8" fmla="*/ 222869 w 6355531"/>
              <a:gd name="connsiteY8" fmla="*/ 6492130 h 6858000"/>
              <a:gd name="connsiteX9" fmla="*/ 238151 w 6355531"/>
              <a:gd name="connsiteY9" fmla="*/ 6431610 h 6858000"/>
              <a:gd name="connsiteX10" fmla="*/ 256505 w 6355531"/>
              <a:gd name="connsiteY10" fmla="*/ 6294334 h 6858000"/>
              <a:gd name="connsiteX11" fmla="*/ 244595 w 6355531"/>
              <a:gd name="connsiteY11" fmla="*/ 6231403 h 6858000"/>
              <a:gd name="connsiteX12" fmla="*/ 237442 w 6355531"/>
              <a:gd name="connsiteY12" fmla="*/ 6202459 h 6858000"/>
              <a:gd name="connsiteX13" fmla="*/ 236271 w 6355531"/>
              <a:gd name="connsiteY13" fmla="*/ 6153037 h 6858000"/>
              <a:gd name="connsiteX14" fmla="*/ 243660 w 6355531"/>
              <a:gd name="connsiteY14" fmla="*/ 5905303 h 6858000"/>
              <a:gd name="connsiteX15" fmla="*/ 272845 w 6355531"/>
              <a:gd name="connsiteY15" fmla="*/ 5712857 h 6858000"/>
              <a:gd name="connsiteX16" fmla="*/ 301874 w 6355531"/>
              <a:gd name="connsiteY16" fmla="*/ 5660491 h 6858000"/>
              <a:gd name="connsiteX17" fmla="*/ 315524 w 6355531"/>
              <a:gd name="connsiteY17" fmla="*/ 5553910 h 6858000"/>
              <a:gd name="connsiteX18" fmla="*/ 339324 w 6355531"/>
              <a:gd name="connsiteY18" fmla="*/ 5449031 h 6858000"/>
              <a:gd name="connsiteX19" fmla="*/ 375255 w 6355531"/>
              <a:gd name="connsiteY19" fmla="*/ 5341916 h 6858000"/>
              <a:gd name="connsiteX20" fmla="*/ 412645 w 6355531"/>
              <a:gd name="connsiteY20" fmla="*/ 5264214 h 6858000"/>
              <a:gd name="connsiteX21" fmla="*/ 418645 w 6355531"/>
              <a:gd name="connsiteY21" fmla="*/ 5225268 h 6858000"/>
              <a:gd name="connsiteX22" fmla="*/ 426713 w 6355531"/>
              <a:gd name="connsiteY22" fmla="*/ 5159961 h 6858000"/>
              <a:gd name="connsiteX23" fmla="*/ 430230 w 6355531"/>
              <a:gd name="connsiteY23" fmla="*/ 5125185 h 6858000"/>
              <a:gd name="connsiteX24" fmla="*/ 443738 w 6355531"/>
              <a:gd name="connsiteY24" fmla="*/ 5067850 h 6858000"/>
              <a:gd name="connsiteX25" fmla="*/ 446398 w 6355531"/>
              <a:gd name="connsiteY25" fmla="*/ 5060861 h 6858000"/>
              <a:gd name="connsiteX26" fmla="*/ 444701 w 6355531"/>
              <a:gd name="connsiteY26" fmla="*/ 4993030 h 6858000"/>
              <a:gd name="connsiteX27" fmla="*/ 451432 w 6355531"/>
              <a:gd name="connsiteY27" fmla="*/ 4946844 h 6858000"/>
              <a:gd name="connsiteX28" fmla="*/ 462400 w 6355531"/>
              <a:gd name="connsiteY28" fmla="*/ 4858827 h 6858000"/>
              <a:gd name="connsiteX29" fmla="*/ 468151 w 6355531"/>
              <a:gd name="connsiteY29" fmla="*/ 4821170 h 6858000"/>
              <a:gd name="connsiteX30" fmla="*/ 467482 w 6355531"/>
              <a:gd name="connsiteY30" fmla="*/ 4584173 h 6858000"/>
              <a:gd name="connsiteX31" fmla="*/ 459345 w 6355531"/>
              <a:gd name="connsiteY31" fmla="*/ 4375228 h 6858000"/>
              <a:gd name="connsiteX32" fmla="*/ 440498 w 6355531"/>
              <a:gd name="connsiteY32" fmla="*/ 4214165 h 6858000"/>
              <a:gd name="connsiteX33" fmla="*/ 442085 w 6355531"/>
              <a:gd name="connsiteY33" fmla="*/ 4076008 h 6858000"/>
              <a:gd name="connsiteX34" fmla="*/ 430102 w 6355531"/>
              <a:gd name="connsiteY34" fmla="*/ 4033999 h 6858000"/>
              <a:gd name="connsiteX35" fmla="*/ 429834 w 6355531"/>
              <a:gd name="connsiteY35" fmla="*/ 4013953 h 6858000"/>
              <a:gd name="connsiteX36" fmla="*/ 434022 w 6355531"/>
              <a:gd name="connsiteY36" fmla="*/ 3872886 h 6858000"/>
              <a:gd name="connsiteX37" fmla="*/ 444128 w 6355531"/>
              <a:gd name="connsiteY37" fmla="*/ 3813873 h 6858000"/>
              <a:gd name="connsiteX38" fmla="*/ 454742 w 6355531"/>
              <a:gd name="connsiteY38" fmla="*/ 3738082 h 6858000"/>
              <a:gd name="connsiteX39" fmla="*/ 461899 w 6355531"/>
              <a:gd name="connsiteY39" fmla="*/ 3673397 h 6858000"/>
              <a:gd name="connsiteX40" fmla="*/ 461213 w 6355531"/>
              <a:gd name="connsiteY40" fmla="*/ 3637109 h 6858000"/>
              <a:gd name="connsiteX41" fmla="*/ 464567 w 6355531"/>
              <a:gd name="connsiteY41" fmla="*/ 3536883 h 6858000"/>
              <a:gd name="connsiteX42" fmla="*/ 485444 w 6355531"/>
              <a:gd name="connsiteY42" fmla="*/ 3295862 h 6858000"/>
              <a:gd name="connsiteX43" fmla="*/ 468421 w 6355531"/>
              <a:gd name="connsiteY43" fmla="*/ 3158586 h 6858000"/>
              <a:gd name="connsiteX44" fmla="*/ 444464 w 6355531"/>
              <a:gd name="connsiteY44" fmla="*/ 3112365 h 6858000"/>
              <a:gd name="connsiteX45" fmla="*/ 430314 w 6355531"/>
              <a:gd name="connsiteY45" fmla="*/ 3072935 h 6858000"/>
              <a:gd name="connsiteX46" fmla="*/ 406129 w 6355531"/>
              <a:gd name="connsiteY46" fmla="*/ 2958185 h 6858000"/>
              <a:gd name="connsiteX47" fmla="*/ 364512 w 6355531"/>
              <a:gd name="connsiteY47" fmla="*/ 2843952 h 6858000"/>
              <a:gd name="connsiteX48" fmla="*/ 300461 w 6355531"/>
              <a:gd name="connsiteY48" fmla="*/ 2554718 h 6858000"/>
              <a:gd name="connsiteX49" fmla="*/ 272031 w 6355531"/>
              <a:gd name="connsiteY49" fmla="*/ 2447068 h 6858000"/>
              <a:gd name="connsiteX50" fmla="*/ 275996 w 6355531"/>
              <a:gd name="connsiteY50" fmla="*/ 2423438 h 6858000"/>
              <a:gd name="connsiteX51" fmla="*/ 244658 w 6355531"/>
              <a:gd name="connsiteY51" fmla="*/ 2261920 h 6858000"/>
              <a:gd name="connsiteX52" fmla="*/ 234806 w 6355531"/>
              <a:gd name="connsiteY52" fmla="*/ 2195378 h 6858000"/>
              <a:gd name="connsiteX53" fmla="*/ 219430 w 6355531"/>
              <a:gd name="connsiteY53" fmla="*/ 2155135 h 6858000"/>
              <a:gd name="connsiteX54" fmla="*/ 216954 w 6355531"/>
              <a:gd name="connsiteY54" fmla="*/ 2118008 h 6858000"/>
              <a:gd name="connsiteX55" fmla="*/ 217921 w 6355531"/>
              <a:gd name="connsiteY55" fmla="*/ 2050531 h 6858000"/>
              <a:gd name="connsiteX56" fmla="*/ 191603 w 6355531"/>
              <a:gd name="connsiteY56" fmla="*/ 1906352 h 6858000"/>
              <a:gd name="connsiteX57" fmla="*/ 168765 w 6355531"/>
              <a:gd name="connsiteY57" fmla="*/ 1861531 h 6858000"/>
              <a:gd name="connsiteX58" fmla="*/ 123757 w 6355531"/>
              <a:gd name="connsiteY58" fmla="*/ 1732919 h 6858000"/>
              <a:gd name="connsiteX59" fmla="*/ 95931 w 6355531"/>
              <a:gd name="connsiteY59" fmla="*/ 1615777 h 6858000"/>
              <a:gd name="connsiteX60" fmla="*/ 77222 w 6355531"/>
              <a:gd name="connsiteY60" fmla="*/ 1563678 h 6858000"/>
              <a:gd name="connsiteX61" fmla="*/ 82894 w 6355531"/>
              <a:gd name="connsiteY61" fmla="*/ 1477995 h 6858000"/>
              <a:gd name="connsiteX62" fmla="*/ 77431 w 6355531"/>
              <a:gd name="connsiteY62" fmla="*/ 1307086 h 6858000"/>
              <a:gd name="connsiteX63" fmla="*/ 83152 w 6355531"/>
              <a:gd name="connsiteY63" fmla="*/ 1168288 h 6858000"/>
              <a:gd name="connsiteX64" fmla="*/ 65215 w 6355531"/>
              <a:gd name="connsiteY64" fmla="*/ 1088484 h 6858000"/>
              <a:gd name="connsiteX65" fmla="*/ 54242 w 6355531"/>
              <a:gd name="connsiteY65" fmla="*/ 1016103 h 6858000"/>
              <a:gd name="connsiteX66" fmla="*/ 55661 w 6355531"/>
              <a:gd name="connsiteY66" fmla="*/ 954054 h 6858000"/>
              <a:gd name="connsiteX67" fmla="*/ 50658 w 6355531"/>
              <a:gd name="connsiteY67" fmla="*/ 896999 h 6858000"/>
              <a:gd name="connsiteX68" fmla="*/ 11825 w 6355531"/>
              <a:gd name="connsiteY68" fmla="*/ 711705 h 6858000"/>
              <a:gd name="connsiteX69" fmla="*/ 8815 w 6355531"/>
              <a:gd name="connsiteY69" fmla="*/ 619315 h 6858000"/>
              <a:gd name="connsiteX70" fmla="*/ 2635 w 6355531"/>
              <a:gd name="connsiteY70" fmla="*/ 585934 h 6858000"/>
              <a:gd name="connsiteX71" fmla="*/ 1 w 6355531"/>
              <a:gd name="connsiteY71" fmla="*/ 538948 h 6858000"/>
              <a:gd name="connsiteX72" fmla="*/ 3808 w 6355531"/>
              <a:gd name="connsiteY72" fmla="*/ 525163 h 6858000"/>
              <a:gd name="connsiteX73" fmla="*/ 28525 w 6355531"/>
              <a:gd name="connsiteY73" fmla="*/ 393828 h 6858000"/>
              <a:gd name="connsiteX74" fmla="*/ 28359 w 6355531"/>
              <a:gd name="connsiteY74" fmla="*/ 353137 h 6858000"/>
              <a:gd name="connsiteX75" fmla="*/ 33905 w 6355531"/>
              <a:gd name="connsiteY75" fmla="*/ 275771 h 6858000"/>
              <a:gd name="connsiteX76" fmla="*/ 43349 w 6355531"/>
              <a:gd name="connsiteY76" fmla="*/ 236673 h 6858000"/>
              <a:gd name="connsiteX77" fmla="*/ 42417 w 6355531"/>
              <a:gd name="connsiteY77" fmla="*/ 144983 h 6858000"/>
              <a:gd name="connsiteX78" fmla="*/ 32952 w 6355531"/>
              <a:gd name="connsiteY78" fmla="*/ 33857 h 6858000"/>
              <a:gd name="connsiteX79" fmla="*/ 14982 w 6355531"/>
              <a:gd name="connsiteY79" fmla="*/ 0 h 6858000"/>
              <a:gd name="connsiteX0" fmla="*/ 14982 w 6355531"/>
              <a:gd name="connsiteY0" fmla="*/ 0 h 6858000"/>
              <a:gd name="connsiteX1" fmla="*/ 6355531 w 6355531"/>
              <a:gd name="connsiteY1" fmla="*/ 0 h 6858000"/>
              <a:gd name="connsiteX2" fmla="*/ 6355531 w 6355531"/>
              <a:gd name="connsiteY2" fmla="*/ 6858000 h 6858000"/>
              <a:gd name="connsiteX3" fmla="*/ 76819 w 6355531"/>
              <a:gd name="connsiteY3" fmla="*/ 6857735 h 6858000"/>
              <a:gd name="connsiteX4" fmla="*/ 112467 w 6355531"/>
              <a:gd name="connsiteY4" fmla="*/ 6776847 h 6858000"/>
              <a:gd name="connsiteX5" fmla="*/ 123670 w 6355531"/>
              <a:gd name="connsiteY5" fmla="*/ 6737706 h 6858000"/>
              <a:gd name="connsiteX6" fmla="*/ 140628 w 6355531"/>
              <a:gd name="connsiteY6" fmla="*/ 6686827 h 6858000"/>
              <a:gd name="connsiteX7" fmla="*/ 151907 w 6355531"/>
              <a:gd name="connsiteY7" fmla="*/ 6633777 h 6858000"/>
              <a:gd name="connsiteX8" fmla="*/ 222869 w 6355531"/>
              <a:gd name="connsiteY8" fmla="*/ 6492130 h 6858000"/>
              <a:gd name="connsiteX9" fmla="*/ 238151 w 6355531"/>
              <a:gd name="connsiteY9" fmla="*/ 6431610 h 6858000"/>
              <a:gd name="connsiteX10" fmla="*/ 256505 w 6355531"/>
              <a:gd name="connsiteY10" fmla="*/ 6294334 h 6858000"/>
              <a:gd name="connsiteX11" fmla="*/ 244595 w 6355531"/>
              <a:gd name="connsiteY11" fmla="*/ 6231403 h 6858000"/>
              <a:gd name="connsiteX12" fmla="*/ 237442 w 6355531"/>
              <a:gd name="connsiteY12" fmla="*/ 6202459 h 6858000"/>
              <a:gd name="connsiteX13" fmla="*/ 236271 w 6355531"/>
              <a:gd name="connsiteY13" fmla="*/ 6153037 h 6858000"/>
              <a:gd name="connsiteX14" fmla="*/ 243660 w 6355531"/>
              <a:gd name="connsiteY14" fmla="*/ 5905303 h 6858000"/>
              <a:gd name="connsiteX15" fmla="*/ 272845 w 6355531"/>
              <a:gd name="connsiteY15" fmla="*/ 5712857 h 6858000"/>
              <a:gd name="connsiteX16" fmla="*/ 301874 w 6355531"/>
              <a:gd name="connsiteY16" fmla="*/ 5660491 h 6858000"/>
              <a:gd name="connsiteX17" fmla="*/ 315524 w 6355531"/>
              <a:gd name="connsiteY17" fmla="*/ 5553910 h 6858000"/>
              <a:gd name="connsiteX18" fmla="*/ 339324 w 6355531"/>
              <a:gd name="connsiteY18" fmla="*/ 5449031 h 6858000"/>
              <a:gd name="connsiteX19" fmla="*/ 375255 w 6355531"/>
              <a:gd name="connsiteY19" fmla="*/ 5341916 h 6858000"/>
              <a:gd name="connsiteX20" fmla="*/ 412645 w 6355531"/>
              <a:gd name="connsiteY20" fmla="*/ 5264214 h 6858000"/>
              <a:gd name="connsiteX21" fmla="*/ 418645 w 6355531"/>
              <a:gd name="connsiteY21" fmla="*/ 5225268 h 6858000"/>
              <a:gd name="connsiteX22" fmla="*/ 426713 w 6355531"/>
              <a:gd name="connsiteY22" fmla="*/ 5159961 h 6858000"/>
              <a:gd name="connsiteX23" fmla="*/ 430230 w 6355531"/>
              <a:gd name="connsiteY23" fmla="*/ 5125185 h 6858000"/>
              <a:gd name="connsiteX24" fmla="*/ 443738 w 6355531"/>
              <a:gd name="connsiteY24" fmla="*/ 5067850 h 6858000"/>
              <a:gd name="connsiteX25" fmla="*/ 446398 w 6355531"/>
              <a:gd name="connsiteY25" fmla="*/ 5060861 h 6858000"/>
              <a:gd name="connsiteX26" fmla="*/ 444701 w 6355531"/>
              <a:gd name="connsiteY26" fmla="*/ 4993030 h 6858000"/>
              <a:gd name="connsiteX27" fmla="*/ 451432 w 6355531"/>
              <a:gd name="connsiteY27" fmla="*/ 4946844 h 6858000"/>
              <a:gd name="connsiteX28" fmla="*/ 462400 w 6355531"/>
              <a:gd name="connsiteY28" fmla="*/ 4858827 h 6858000"/>
              <a:gd name="connsiteX29" fmla="*/ 468151 w 6355531"/>
              <a:gd name="connsiteY29" fmla="*/ 4821170 h 6858000"/>
              <a:gd name="connsiteX30" fmla="*/ 467482 w 6355531"/>
              <a:gd name="connsiteY30" fmla="*/ 4584173 h 6858000"/>
              <a:gd name="connsiteX31" fmla="*/ 459345 w 6355531"/>
              <a:gd name="connsiteY31" fmla="*/ 4375228 h 6858000"/>
              <a:gd name="connsiteX32" fmla="*/ 440498 w 6355531"/>
              <a:gd name="connsiteY32" fmla="*/ 4214165 h 6858000"/>
              <a:gd name="connsiteX33" fmla="*/ 442085 w 6355531"/>
              <a:gd name="connsiteY33" fmla="*/ 4076008 h 6858000"/>
              <a:gd name="connsiteX34" fmla="*/ 430102 w 6355531"/>
              <a:gd name="connsiteY34" fmla="*/ 4033999 h 6858000"/>
              <a:gd name="connsiteX35" fmla="*/ 429834 w 6355531"/>
              <a:gd name="connsiteY35" fmla="*/ 4013953 h 6858000"/>
              <a:gd name="connsiteX36" fmla="*/ 434022 w 6355531"/>
              <a:gd name="connsiteY36" fmla="*/ 3872886 h 6858000"/>
              <a:gd name="connsiteX37" fmla="*/ 444128 w 6355531"/>
              <a:gd name="connsiteY37" fmla="*/ 3813873 h 6858000"/>
              <a:gd name="connsiteX38" fmla="*/ 454742 w 6355531"/>
              <a:gd name="connsiteY38" fmla="*/ 3738082 h 6858000"/>
              <a:gd name="connsiteX39" fmla="*/ 461899 w 6355531"/>
              <a:gd name="connsiteY39" fmla="*/ 3673397 h 6858000"/>
              <a:gd name="connsiteX40" fmla="*/ 461213 w 6355531"/>
              <a:gd name="connsiteY40" fmla="*/ 3637109 h 6858000"/>
              <a:gd name="connsiteX41" fmla="*/ 464567 w 6355531"/>
              <a:gd name="connsiteY41" fmla="*/ 3536883 h 6858000"/>
              <a:gd name="connsiteX42" fmla="*/ 485444 w 6355531"/>
              <a:gd name="connsiteY42" fmla="*/ 3295862 h 6858000"/>
              <a:gd name="connsiteX43" fmla="*/ 468421 w 6355531"/>
              <a:gd name="connsiteY43" fmla="*/ 3158586 h 6858000"/>
              <a:gd name="connsiteX44" fmla="*/ 444464 w 6355531"/>
              <a:gd name="connsiteY44" fmla="*/ 3112365 h 6858000"/>
              <a:gd name="connsiteX45" fmla="*/ 430314 w 6355531"/>
              <a:gd name="connsiteY45" fmla="*/ 3072935 h 6858000"/>
              <a:gd name="connsiteX46" fmla="*/ 406129 w 6355531"/>
              <a:gd name="connsiteY46" fmla="*/ 2958185 h 6858000"/>
              <a:gd name="connsiteX47" fmla="*/ 364512 w 6355531"/>
              <a:gd name="connsiteY47" fmla="*/ 2843952 h 6858000"/>
              <a:gd name="connsiteX48" fmla="*/ 300461 w 6355531"/>
              <a:gd name="connsiteY48" fmla="*/ 2554718 h 6858000"/>
              <a:gd name="connsiteX49" fmla="*/ 272031 w 6355531"/>
              <a:gd name="connsiteY49" fmla="*/ 2447068 h 6858000"/>
              <a:gd name="connsiteX50" fmla="*/ 275996 w 6355531"/>
              <a:gd name="connsiteY50" fmla="*/ 2423438 h 6858000"/>
              <a:gd name="connsiteX51" fmla="*/ 244658 w 6355531"/>
              <a:gd name="connsiteY51" fmla="*/ 2261920 h 6858000"/>
              <a:gd name="connsiteX52" fmla="*/ 234806 w 6355531"/>
              <a:gd name="connsiteY52" fmla="*/ 2195378 h 6858000"/>
              <a:gd name="connsiteX53" fmla="*/ 219430 w 6355531"/>
              <a:gd name="connsiteY53" fmla="*/ 2155135 h 6858000"/>
              <a:gd name="connsiteX54" fmla="*/ 216954 w 6355531"/>
              <a:gd name="connsiteY54" fmla="*/ 2118008 h 6858000"/>
              <a:gd name="connsiteX55" fmla="*/ 217921 w 6355531"/>
              <a:gd name="connsiteY55" fmla="*/ 2050531 h 6858000"/>
              <a:gd name="connsiteX56" fmla="*/ 191603 w 6355531"/>
              <a:gd name="connsiteY56" fmla="*/ 1906352 h 6858000"/>
              <a:gd name="connsiteX57" fmla="*/ 168765 w 6355531"/>
              <a:gd name="connsiteY57" fmla="*/ 1861531 h 6858000"/>
              <a:gd name="connsiteX58" fmla="*/ 123757 w 6355531"/>
              <a:gd name="connsiteY58" fmla="*/ 1732919 h 6858000"/>
              <a:gd name="connsiteX59" fmla="*/ 95931 w 6355531"/>
              <a:gd name="connsiteY59" fmla="*/ 1615777 h 6858000"/>
              <a:gd name="connsiteX60" fmla="*/ 77222 w 6355531"/>
              <a:gd name="connsiteY60" fmla="*/ 1563678 h 6858000"/>
              <a:gd name="connsiteX61" fmla="*/ 82894 w 6355531"/>
              <a:gd name="connsiteY61" fmla="*/ 1477995 h 6858000"/>
              <a:gd name="connsiteX62" fmla="*/ 77431 w 6355531"/>
              <a:gd name="connsiteY62" fmla="*/ 1307086 h 6858000"/>
              <a:gd name="connsiteX63" fmla="*/ 83152 w 6355531"/>
              <a:gd name="connsiteY63" fmla="*/ 1168288 h 6858000"/>
              <a:gd name="connsiteX64" fmla="*/ 65215 w 6355531"/>
              <a:gd name="connsiteY64" fmla="*/ 1088484 h 6858000"/>
              <a:gd name="connsiteX65" fmla="*/ 54242 w 6355531"/>
              <a:gd name="connsiteY65" fmla="*/ 1016103 h 6858000"/>
              <a:gd name="connsiteX66" fmla="*/ 50658 w 6355531"/>
              <a:gd name="connsiteY66" fmla="*/ 896999 h 6858000"/>
              <a:gd name="connsiteX67" fmla="*/ 11825 w 6355531"/>
              <a:gd name="connsiteY67" fmla="*/ 711705 h 6858000"/>
              <a:gd name="connsiteX68" fmla="*/ 8815 w 6355531"/>
              <a:gd name="connsiteY68" fmla="*/ 619315 h 6858000"/>
              <a:gd name="connsiteX69" fmla="*/ 2635 w 6355531"/>
              <a:gd name="connsiteY69" fmla="*/ 585934 h 6858000"/>
              <a:gd name="connsiteX70" fmla="*/ 1 w 6355531"/>
              <a:gd name="connsiteY70" fmla="*/ 538948 h 6858000"/>
              <a:gd name="connsiteX71" fmla="*/ 3808 w 6355531"/>
              <a:gd name="connsiteY71" fmla="*/ 525163 h 6858000"/>
              <a:gd name="connsiteX72" fmla="*/ 28525 w 6355531"/>
              <a:gd name="connsiteY72" fmla="*/ 393828 h 6858000"/>
              <a:gd name="connsiteX73" fmla="*/ 28359 w 6355531"/>
              <a:gd name="connsiteY73" fmla="*/ 353137 h 6858000"/>
              <a:gd name="connsiteX74" fmla="*/ 33905 w 6355531"/>
              <a:gd name="connsiteY74" fmla="*/ 275771 h 6858000"/>
              <a:gd name="connsiteX75" fmla="*/ 43349 w 6355531"/>
              <a:gd name="connsiteY75" fmla="*/ 236673 h 6858000"/>
              <a:gd name="connsiteX76" fmla="*/ 42417 w 6355531"/>
              <a:gd name="connsiteY76" fmla="*/ 144983 h 6858000"/>
              <a:gd name="connsiteX77" fmla="*/ 32952 w 6355531"/>
              <a:gd name="connsiteY77" fmla="*/ 33857 h 6858000"/>
              <a:gd name="connsiteX78" fmla="*/ 14982 w 6355531"/>
              <a:gd name="connsiteY78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2470 w 6354263"/>
              <a:gd name="connsiteY24" fmla="*/ 5067850 h 6858000"/>
              <a:gd name="connsiteX25" fmla="*/ 445130 w 6354263"/>
              <a:gd name="connsiteY25" fmla="*/ 5060861 h 6858000"/>
              <a:gd name="connsiteX26" fmla="*/ 443433 w 6354263"/>
              <a:gd name="connsiteY26" fmla="*/ 4993030 h 6858000"/>
              <a:gd name="connsiteX27" fmla="*/ 450164 w 6354263"/>
              <a:gd name="connsiteY27" fmla="*/ 4946844 h 6858000"/>
              <a:gd name="connsiteX28" fmla="*/ 461132 w 6354263"/>
              <a:gd name="connsiteY28" fmla="*/ 4858827 h 6858000"/>
              <a:gd name="connsiteX29" fmla="*/ 466883 w 6354263"/>
              <a:gd name="connsiteY29" fmla="*/ 4821170 h 6858000"/>
              <a:gd name="connsiteX30" fmla="*/ 466214 w 6354263"/>
              <a:gd name="connsiteY30" fmla="*/ 4584173 h 6858000"/>
              <a:gd name="connsiteX31" fmla="*/ 458077 w 6354263"/>
              <a:gd name="connsiteY31" fmla="*/ 4375228 h 6858000"/>
              <a:gd name="connsiteX32" fmla="*/ 439230 w 6354263"/>
              <a:gd name="connsiteY32" fmla="*/ 4214165 h 6858000"/>
              <a:gd name="connsiteX33" fmla="*/ 440817 w 6354263"/>
              <a:gd name="connsiteY33" fmla="*/ 4076008 h 6858000"/>
              <a:gd name="connsiteX34" fmla="*/ 428834 w 6354263"/>
              <a:gd name="connsiteY34" fmla="*/ 4033999 h 6858000"/>
              <a:gd name="connsiteX35" fmla="*/ 428566 w 6354263"/>
              <a:gd name="connsiteY35" fmla="*/ 4013953 h 6858000"/>
              <a:gd name="connsiteX36" fmla="*/ 432754 w 6354263"/>
              <a:gd name="connsiteY36" fmla="*/ 3872886 h 6858000"/>
              <a:gd name="connsiteX37" fmla="*/ 442860 w 6354263"/>
              <a:gd name="connsiteY37" fmla="*/ 3813873 h 6858000"/>
              <a:gd name="connsiteX38" fmla="*/ 453474 w 6354263"/>
              <a:gd name="connsiteY38" fmla="*/ 3738082 h 6858000"/>
              <a:gd name="connsiteX39" fmla="*/ 460631 w 6354263"/>
              <a:gd name="connsiteY39" fmla="*/ 3673397 h 6858000"/>
              <a:gd name="connsiteX40" fmla="*/ 459945 w 6354263"/>
              <a:gd name="connsiteY40" fmla="*/ 3637109 h 6858000"/>
              <a:gd name="connsiteX41" fmla="*/ 463299 w 6354263"/>
              <a:gd name="connsiteY41" fmla="*/ 3536883 h 6858000"/>
              <a:gd name="connsiteX42" fmla="*/ 484176 w 6354263"/>
              <a:gd name="connsiteY42" fmla="*/ 3295862 h 6858000"/>
              <a:gd name="connsiteX43" fmla="*/ 467153 w 6354263"/>
              <a:gd name="connsiteY43" fmla="*/ 3158586 h 6858000"/>
              <a:gd name="connsiteX44" fmla="*/ 443196 w 6354263"/>
              <a:gd name="connsiteY44" fmla="*/ 3112365 h 6858000"/>
              <a:gd name="connsiteX45" fmla="*/ 429046 w 6354263"/>
              <a:gd name="connsiteY45" fmla="*/ 3072935 h 6858000"/>
              <a:gd name="connsiteX46" fmla="*/ 404861 w 6354263"/>
              <a:gd name="connsiteY46" fmla="*/ 2958185 h 6858000"/>
              <a:gd name="connsiteX47" fmla="*/ 363244 w 6354263"/>
              <a:gd name="connsiteY47" fmla="*/ 2843952 h 6858000"/>
              <a:gd name="connsiteX48" fmla="*/ 299193 w 6354263"/>
              <a:gd name="connsiteY48" fmla="*/ 2554718 h 6858000"/>
              <a:gd name="connsiteX49" fmla="*/ 270763 w 6354263"/>
              <a:gd name="connsiteY49" fmla="*/ 2447068 h 6858000"/>
              <a:gd name="connsiteX50" fmla="*/ 274728 w 6354263"/>
              <a:gd name="connsiteY50" fmla="*/ 2423438 h 6858000"/>
              <a:gd name="connsiteX51" fmla="*/ 243390 w 6354263"/>
              <a:gd name="connsiteY51" fmla="*/ 2261920 h 6858000"/>
              <a:gd name="connsiteX52" fmla="*/ 233538 w 6354263"/>
              <a:gd name="connsiteY52" fmla="*/ 2195378 h 6858000"/>
              <a:gd name="connsiteX53" fmla="*/ 218162 w 6354263"/>
              <a:gd name="connsiteY53" fmla="*/ 2155135 h 6858000"/>
              <a:gd name="connsiteX54" fmla="*/ 215686 w 6354263"/>
              <a:gd name="connsiteY54" fmla="*/ 2118008 h 6858000"/>
              <a:gd name="connsiteX55" fmla="*/ 216653 w 6354263"/>
              <a:gd name="connsiteY55" fmla="*/ 2050531 h 6858000"/>
              <a:gd name="connsiteX56" fmla="*/ 190335 w 6354263"/>
              <a:gd name="connsiteY56" fmla="*/ 1906352 h 6858000"/>
              <a:gd name="connsiteX57" fmla="*/ 167497 w 6354263"/>
              <a:gd name="connsiteY57" fmla="*/ 1861531 h 6858000"/>
              <a:gd name="connsiteX58" fmla="*/ 122489 w 6354263"/>
              <a:gd name="connsiteY58" fmla="*/ 1732919 h 6858000"/>
              <a:gd name="connsiteX59" fmla="*/ 94663 w 6354263"/>
              <a:gd name="connsiteY59" fmla="*/ 1615777 h 6858000"/>
              <a:gd name="connsiteX60" fmla="*/ 75954 w 6354263"/>
              <a:gd name="connsiteY60" fmla="*/ 1563678 h 6858000"/>
              <a:gd name="connsiteX61" fmla="*/ 81626 w 6354263"/>
              <a:gd name="connsiteY61" fmla="*/ 1477995 h 6858000"/>
              <a:gd name="connsiteX62" fmla="*/ 76163 w 6354263"/>
              <a:gd name="connsiteY62" fmla="*/ 1307086 h 6858000"/>
              <a:gd name="connsiteX63" fmla="*/ 81884 w 6354263"/>
              <a:gd name="connsiteY63" fmla="*/ 1168288 h 6858000"/>
              <a:gd name="connsiteX64" fmla="*/ 63947 w 6354263"/>
              <a:gd name="connsiteY64" fmla="*/ 1088484 h 6858000"/>
              <a:gd name="connsiteX65" fmla="*/ 52974 w 6354263"/>
              <a:gd name="connsiteY65" fmla="*/ 1016103 h 6858000"/>
              <a:gd name="connsiteX66" fmla="*/ 49390 w 6354263"/>
              <a:gd name="connsiteY66" fmla="*/ 896999 h 6858000"/>
              <a:gd name="connsiteX67" fmla="*/ 10557 w 6354263"/>
              <a:gd name="connsiteY67" fmla="*/ 711705 h 6858000"/>
              <a:gd name="connsiteX68" fmla="*/ 7547 w 6354263"/>
              <a:gd name="connsiteY68" fmla="*/ 619315 h 6858000"/>
              <a:gd name="connsiteX69" fmla="*/ 1367 w 6354263"/>
              <a:gd name="connsiteY69" fmla="*/ 585934 h 6858000"/>
              <a:gd name="connsiteX70" fmla="*/ 2540 w 6354263"/>
              <a:gd name="connsiteY70" fmla="*/ 525163 h 6858000"/>
              <a:gd name="connsiteX71" fmla="*/ 27257 w 6354263"/>
              <a:gd name="connsiteY71" fmla="*/ 393828 h 6858000"/>
              <a:gd name="connsiteX72" fmla="*/ 27091 w 6354263"/>
              <a:gd name="connsiteY72" fmla="*/ 353137 h 6858000"/>
              <a:gd name="connsiteX73" fmla="*/ 32637 w 6354263"/>
              <a:gd name="connsiteY73" fmla="*/ 275771 h 6858000"/>
              <a:gd name="connsiteX74" fmla="*/ 42081 w 6354263"/>
              <a:gd name="connsiteY74" fmla="*/ 236673 h 6858000"/>
              <a:gd name="connsiteX75" fmla="*/ 41149 w 6354263"/>
              <a:gd name="connsiteY75" fmla="*/ 144983 h 6858000"/>
              <a:gd name="connsiteX76" fmla="*/ 31684 w 6354263"/>
              <a:gd name="connsiteY76" fmla="*/ 33857 h 6858000"/>
              <a:gd name="connsiteX77" fmla="*/ 13714 w 6354263"/>
              <a:gd name="connsiteY77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2470 w 6354263"/>
              <a:gd name="connsiteY24" fmla="*/ 5067850 h 6858000"/>
              <a:gd name="connsiteX25" fmla="*/ 445130 w 6354263"/>
              <a:gd name="connsiteY25" fmla="*/ 5060861 h 6858000"/>
              <a:gd name="connsiteX26" fmla="*/ 443433 w 6354263"/>
              <a:gd name="connsiteY26" fmla="*/ 4993030 h 6858000"/>
              <a:gd name="connsiteX27" fmla="*/ 450164 w 6354263"/>
              <a:gd name="connsiteY27" fmla="*/ 4946844 h 6858000"/>
              <a:gd name="connsiteX28" fmla="*/ 461132 w 6354263"/>
              <a:gd name="connsiteY28" fmla="*/ 4858827 h 6858000"/>
              <a:gd name="connsiteX29" fmla="*/ 466883 w 6354263"/>
              <a:gd name="connsiteY29" fmla="*/ 4821170 h 6858000"/>
              <a:gd name="connsiteX30" fmla="*/ 466214 w 6354263"/>
              <a:gd name="connsiteY30" fmla="*/ 4584173 h 6858000"/>
              <a:gd name="connsiteX31" fmla="*/ 458077 w 6354263"/>
              <a:gd name="connsiteY31" fmla="*/ 4375228 h 6858000"/>
              <a:gd name="connsiteX32" fmla="*/ 439230 w 6354263"/>
              <a:gd name="connsiteY32" fmla="*/ 4214165 h 6858000"/>
              <a:gd name="connsiteX33" fmla="*/ 440817 w 6354263"/>
              <a:gd name="connsiteY33" fmla="*/ 4076008 h 6858000"/>
              <a:gd name="connsiteX34" fmla="*/ 428834 w 6354263"/>
              <a:gd name="connsiteY34" fmla="*/ 4033999 h 6858000"/>
              <a:gd name="connsiteX35" fmla="*/ 428566 w 6354263"/>
              <a:gd name="connsiteY35" fmla="*/ 4013953 h 6858000"/>
              <a:gd name="connsiteX36" fmla="*/ 432754 w 6354263"/>
              <a:gd name="connsiteY36" fmla="*/ 3872886 h 6858000"/>
              <a:gd name="connsiteX37" fmla="*/ 442860 w 6354263"/>
              <a:gd name="connsiteY37" fmla="*/ 3813873 h 6858000"/>
              <a:gd name="connsiteX38" fmla="*/ 453474 w 6354263"/>
              <a:gd name="connsiteY38" fmla="*/ 3738082 h 6858000"/>
              <a:gd name="connsiteX39" fmla="*/ 460631 w 6354263"/>
              <a:gd name="connsiteY39" fmla="*/ 3673397 h 6858000"/>
              <a:gd name="connsiteX40" fmla="*/ 459945 w 6354263"/>
              <a:gd name="connsiteY40" fmla="*/ 3637109 h 6858000"/>
              <a:gd name="connsiteX41" fmla="*/ 463299 w 6354263"/>
              <a:gd name="connsiteY41" fmla="*/ 3536883 h 6858000"/>
              <a:gd name="connsiteX42" fmla="*/ 484176 w 6354263"/>
              <a:gd name="connsiteY42" fmla="*/ 3295862 h 6858000"/>
              <a:gd name="connsiteX43" fmla="*/ 467153 w 6354263"/>
              <a:gd name="connsiteY43" fmla="*/ 3158586 h 6858000"/>
              <a:gd name="connsiteX44" fmla="*/ 443196 w 6354263"/>
              <a:gd name="connsiteY44" fmla="*/ 3112365 h 6858000"/>
              <a:gd name="connsiteX45" fmla="*/ 429046 w 6354263"/>
              <a:gd name="connsiteY45" fmla="*/ 3072935 h 6858000"/>
              <a:gd name="connsiteX46" fmla="*/ 404861 w 6354263"/>
              <a:gd name="connsiteY46" fmla="*/ 2958185 h 6858000"/>
              <a:gd name="connsiteX47" fmla="*/ 363244 w 6354263"/>
              <a:gd name="connsiteY47" fmla="*/ 2843952 h 6858000"/>
              <a:gd name="connsiteX48" fmla="*/ 299193 w 6354263"/>
              <a:gd name="connsiteY48" fmla="*/ 2554718 h 6858000"/>
              <a:gd name="connsiteX49" fmla="*/ 270763 w 6354263"/>
              <a:gd name="connsiteY49" fmla="*/ 2447068 h 6858000"/>
              <a:gd name="connsiteX50" fmla="*/ 274728 w 6354263"/>
              <a:gd name="connsiteY50" fmla="*/ 2423438 h 6858000"/>
              <a:gd name="connsiteX51" fmla="*/ 243390 w 6354263"/>
              <a:gd name="connsiteY51" fmla="*/ 2261920 h 6858000"/>
              <a:gd name="connsiteX52" fmla="*/ 233538 w 6354263"/>
              <a:gd name="connsiteY52" fmla="*/ 2195378 h 6858000"/>
              <a:gd name="connsiteX53" fmla="*/ 218162 w 6354263"/>
              <a:gd name="connsiteY53" fmla="*/ 2155135 h 6858000"/>
              <a:gd name="connsiteX54" fmla="*/ 215686 w 6354263"/>
              <a:gd name="connsiteY54" fmla="*/ 2118008 h 6858000"/>
              <a:gd name="connsiteX55" fmla="*/ 216653 w 6354263"/>
              <a:gd name="connsiteY55" fmla="*/ 2050531 h 6858000"/>
              <a:gd name="connsiteX56" fmla="*/ 190335 w 6354263"/>
              <a:gd name="connsiteY56" fmla="*/ 1906352 h 6858000"/>
              <a:gd name="connsiteX57" fmla="*/ 167497 w 6354263"/>
              <a:gd name="connsiteY57" fmla="*/ 1861531 h 6858000"/>
              <a:gd name="connsiteX58" fmla="*/ 122489 w 6354263"/>
              <a:gd name="connsiteY58" fmla="*/ 1732919 h 6858000"/>
              <a:gd name="connsiteX59" fmla="*/ 94663 w 6354263"/>
              <a:gd name="connsiteY59" fmla="*/ 1615777 h 6858000"/>
              <a:gd name="connsiteX60" fmla="*/ 75954 w 6354263"/>
              <a:gd name="connsiteY60" fmla="*/ 1563678 h 6858000"/>
              <a:gd name="connsiteX61" fmla="*/ 81626 w 6354263"/>
              <a:gd name="connsiteY61" fmla="*/ 1477995 h 6858000"/>
              <a:gd name="connsiteX62" fmla="*/ 76163 w 6354263"/>
              <a:gd name="connsiteY62" fmla="*/ 1307086 h 6858000"/>
              <a:gd name="connsiteX63" fmla="*/ 81884 w 6354263"/>
              <a:gd name="connsiteY63" fmla="*/ 1168288 h 6858000"/>
              <a:gd name="connsiteX64" fmla="*/ 63947 w 6354263"/>
              <a:gd name="connsiteY64" fmla="*/ 1088484 h 6858000"/>
              <a:gd name="connsiteX65" fmla="*/ 52974 w 6354263"/>
              <a:gd name="connsiteY65" fmla="*/ 1016103 h 6858000"/>
              <a:gd name="connsiteX66" fmla="*/ 49390 w 6354263"/>
              <a:gd name="connsiteY66" fmla="*/ 896999 h 6858000"/>
              <a:gd name="connsiteX67" fmla="*/ 10557 w 6354263"/>
              <a:gd name="connsiteY67" fmla="*/ 711705 h 6858000"/>
              <a:gd name="connsiteX68" fmla="*/ 7547 w 6354263"/>
              <a:gd name="connsiteY68" fmla="*/ 619315 h 6858000"/>
              <a:gd name="connsiteX69" fmla="*/ 1367 w 6354263"/>
              <a:gd name="connsiteY69" fmla="*/ 585934 h 6858000"/>
              <a:gd name="connsiteX70" fmla="*/ 2540 w 6354263"/>
              <a:gd name="connsiteY70" fmla="*/ 525163 h 6858000"/>
              <a:gd name="connsiteX71" fmla="*/ 27257 w 6354263"/>
              <a:gd name="connsiteY71" fmla="*/ 393828 h 6858000"/>
              <a:gd name="connsiteX72" fmla="*/ 27091 w 6354263"/>
              <a:gd name="connsiteY72" fmla="*/ 353137 h 6858000"/>
              <a:gd name="connsiteX73" fmla="*/ 32637 w 6354263"/>
              <a:gd name="connsiteY73" fmla="*/ 275771 h 6858000"/>
              <a:gd name="connsiteX74" fmla="*/ 42081 w 6354263"/>
              <a:gd name="connsiteY74" fmla="*/ 236673 h 6858000"/>
              <a:gd name="connsiteX75" fmla="*/ 41149 w 6354263"/>
              <a:gd name="connsiteY75" fmla="*/ 144983 h 6858000"/>
              <a:gd name="connsiteX76" fmla="*/ 31684 w 6354263"/>
              <a:gd name="connsiteY76" fmla="*/ 33857 h 6858000"/>
              <a:gd name="connsiteX77" fmla="*/ 13714 w 6354263"/>
              <a:gd name="connsiteY77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2470 w 6354263"/>
              <a:gd name="connsiteY24" fmla="*/ 5067850 h 6858000"/>
              <a:gd name="connsiteX25" fmla="*/ 445130 w 6354263"/>
              <a:gd name="connsiteY25" fmla="*/ 5060861 h 6858000"/>
              <a:gd name="connsiteX26" fmla="*/ 443433 w 6354263"/>
              <a:gd name="connsiteY26" fmla="*/ 4993030 h 6858000"/>
              <a:gd name="connsiteX27" fmla="*/ 450164 w 6354263"/>
              <a:gd name="connsiteY27" fmla="*/ 4946844 h 6858000"/>
              <a:gd name="connsiteX28" fmla="*/ 461132 w 6354263"/>
              <a:gd name="connsiteY28" fmla="*/ 4858827 h 6858000"/>
              <a:gd name="connsiteX29" fmla="*/ 466883 w 6354263"/>
              <a:gd name="connsiteY29" fmla="*/ 4821170 h 6858000"/>
              <a:gd name="connsiteX30" fmla="*/ 466214 w 6354263"/>
              <a:gd name="connsiteY30" fmla="*/ 4584173 h 6858000"/>
              <a:gd name="connsiteX31" fmla="*/ 458077 w 6354263"/>
              <a:gd name="connsiteY31" fmla="*/ 4375228 h 6858000"/>
              <a:gd name="connsiteX32" fmla="*/ 439230 w 6354263"/>
              <a:gd name="connsiteY32" fmla="*/ 4214165 h 6858000"/>
              <a:gd name="connsiteX33" fmla="*/ 440817 w 6354263"/>
              <a:gd name="connsiteY33" fmla="*/ 4076008 h 6858000"/>
              <a:gd name="connsiteX34" fmla="*/ 428834 w 6354263"/>
              <a:gd name="connsiteY34" fmla="*/ 4033999 h 6858000"/>
              <a:gd name="connsiteX35" fmla="*/ 428566 w 6354263"/>
              <a:gd name="connsiteY35" fmla="*/ 4013953 h 6858000"/>
              <a:gd name="connsiteX36" fmla="*/ 432754 w 6354263"/>
              <a:gd name="connsiteY36" fmla="*/ 3872886 h 6858000"/>
              <a:gd name="connsiteX37" fmla="*/ 442860 w 6354263"/>
              <a:gd name="connsiteY37" fmla="*/ 3813873 h 6858000"/>
              <a:gd name="connsiteX38" fmla="*/ 453474 w 6354263"/>
              <a:gd name="connsiteY38" fmla="*/ 3738082 h 6858000"/>
              <a:gd name="connsiteX39" fmla="*/ 460631 w 6354263"/>
              <a:gd name="connsiteY39" fmla="*/ 3673397 h 6858000"/>
              <a:gd name="connsiteX40" fmla="*/ 459945 w 6354263"/>
              <a:gd name="connsiteY40" fmla="*/ 3637109 h 6858000"/>
              <a:gd name="connsiteX41" fmla="*/ 463299 w 6354263"/>
              <a:gd name="connsiteY41" fmla="*/ 3536883 h 6858000"/>
              <a:gd name="connsiteX42" fmla="*/ 484176 w 6354263"/>
              <a:gd name="connsiteY42" fmla="*/ 3295862 h 6858000"/>
              <a:gd name="connsiteX43" fmla="*/ 467153 w 6354263"/>
              <a:gd name="connsiteY43" fmla="*/ 3158586 h 6858000"/>
              <a:gd name="connsiteX44" fmla="*/ 443196 w 6354263"/>
              <a:gd name="connsiteY44" fmla="*/ 3112365 h 6858000"/>
              <a:gd name="connsiteX45" fmla="*/ 429046 w 6354263"/>
              <a:gd name="connsiteY45" fmla="*/ 3072935 h 6858000"/>
              <a:gd name="connsiteX46" fmla="*/ 404861 w 6354263"/>
              <a:gd name="connsiteY46" fmla="*/ 2958185 h 6858000"/>
              <a:gd name="connsiteX47" fmla="*/ 363244 w 6354263"/>
              <a:gd name="connsiteY47" fmla="*/ 2843952 h 6858000"/>
              <a:gd name="connsiteX48" fmla="*/ 299193 w 6354263"/>
              <a:gd name="connsiteY48" fmla="*/ 2554718 h 6858000"/>
              <a:gd name="connsiteX49" fmla="*/ 270763 w 6354263"/>
              <a:gd name="connsiteY49" fmla="*/ 2447068 h 6858000"/>
              <a:gd name="connsiteX50" fmla="*/ 274728 w 6354263"/>
              <a:gd name="connsiteY50" fmla="*/ 2423438 h 6858000"/>
              <a:gd name="connsiteX51" fmla="*/ 243390 w 6354263"/>
              <a:gd name="connsiteY51" fmla="*/ 2261920 h 6858000"/>
              <a:gd name="connsiteX52" fmla="*/ 233538 w 6354263"/>
              <a:gd name="connsiteY52" fmla="*/ 2195378 h 6858000"/>
              <a:gd name="connsiteX53" fmla="*/ 218162 w 6354263"/>
              <a:gd name="connsiteY53" fmla="*/ 2155135 h 6858000"/>
              <a:gd name="connsiteX54" fmla="*/ 215686 w 6354263"/>
              <a:gd name="connsiteY54" fmla="*/ 2118008 h 6858000"/>
              <a:gd name="connsiteX55" fmla="*/ 216653 w 6354263"/>
              <a:gd name="connsiteY55" fmla="*/ 2050531 h 6858000"/>
              <a:gd name="connsiteX56" fmla="*/ 190335 w 6354263"/>
              <a:gd name="connsiteY56" fmla="*/ 1906352 h 6858000"/>
              <a:gd name="connsiteX57" fmla="*/ 167497 w 6354263"/>
              <a:gd name="connsiteY57" fmla="*/ 1861531 h 6858000"/>
              <a:gd name="connsiteX58" fmla="*/ 122489 w 6354263"/>
              <a:gd name="connsiteY58" fmla="*/ 1732919 h 6858000"/>
              <a:gd name="connsiteX59" fmla="*/ 94663 w 6354263"/>
              <a:gd name="connsiteY59" fmla="*/ 1615777 h 6858000"/>
              <a:gd name="connsiteX60" fmla="*/ 75954 w 6354263"/>
              <a:gd name="connsiteY60" fmla="*/ 1563678 h 6858000"/>
              <a:gd name="connsiteX61" fmla="*/ 81626 w 6354263"/>
              <a:gd name="connsiteY61" fmla="*/ 1477995 h 6858000"/>
              <a:gd name="connsiteX62" fmla="*/ 76163 w 6354263"/>
              <a:gd name="connsiteY62" fmla="*/ 1307086 h 6858000"/>
              <a:gd name="connsiteX63" fmla="*/ 81884 w 6354263"/>
              <a:gd name="connsiteY63" fmla="*/ 1168288 h 6858000"/>
              <a:gd name="connsiteX64" fmla="*/ 63947 w 6354263"/>
              <a:gd name="connsiteY64" fmla="*/ 1088484 h 6858000"/>
              <a:gd name="connsiteX65" fmla="*/ 52974 w 6354263"/>
              <a:gd name="connsiteY65" fmla="*/ 1016103 h 6858000"/>
              <a:gd name="connsiteX66" fmla="*/ 49390 w 6354263"/>
              <a:gd name="connsiteY66" fmla="*/ 896999 h 6858000"/>
              <a:gd name="connsiteX67" fmla="*/ 10557 w 6354263"/>
              <a:gd name="connsiteY67" fmla="*/ 711705 h 6858000"/>
              <a:gd name="connsiteX68" fmla="*/ 7547 w 6354263"/>
              <a:gd name="connsiteY68" fmla="*/ 619315 h 6858000"/>
              <a:gd name="connsiteX69" fmla="*/ 1367 w 6354263"/>
              <a:gd name="connsiteY69" fmla="*/ 585934 h 6858000"/>
              <a:gd name="connsiteX70" fmla="*/ 2540 w 6354263"/>
              <a:gd name="connsiteY70" fmla="*/ 525163 h 6858000"/>
              <a:gd name="connsiteX71" fmla="*/ 27257 w 6354263"/>
              <a:gd name="connsiteY71" fmla="*/ 393828 h 6858000"/>
              <a:gd name="connsiteX72" fmla="*/ 27091 w 6354263"/>
              <a:gd name="connsiteY72" fmla="*/ 353137 h 6858000"/>
              <a:gd name="connsiteX73" fmla="*/ 32637 w 6354263"/>
              <a:gd name="connsiteY73" fmla="*/ 275771 h 6858000"/>
              <a:gd name="connsiteX74" fmla="*/ 42081 w 6354263"/>
              <a:gd name="connsiteY74" fmla="*/ 236673 h 6858000"/>
              <a:gd name="connsiteX75" fmla="*/ 41149 w 6354263"/>
              <a:gd name="connsiteY75" fmla="*/ 144983 h 6858000"/>
              <a:gd name="connsiteX76" fmla="*/ 31684 w 6354263"/>
              <a:gd name="connsiteY76" fmla="*/ 33857 h 6858000"/>
              <a:gd name="connsiteX77" fmla="*/ 13714 w 6354263"/>
              <a:gd name="connsiteY77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2470 w 6354263"/>
              <a:gd name="connsiteY24" fmla="*/ 5067850 h 6858000"/>
              <a:gd name="connsiteX25" fmla="*/ 445130 w 6354263"/>
              <a:gd name="connsiteY25" fmla="*/ 5060861 h 6858000"/>
              <a:gd name="connsiteX26" fmla="*/ 443433 w 6354263"/>
              <a:gd name="connsiteY26" fmla="*/ 4993030 h 6858000"/>
              <a:gd name="connsiteX27" fmla="*/ 450164 w 6354263"/>
              <a:gd name="connsiteY27" fmla="*/ 4946844 h 6858000"/>
              <a:gd name="connsiteX28" fmla="*/ 461132 w 6354263"/>
              <a:gd name="connsiteY28" fmla="*/ 4858827 h 6858000"/>
              <a:gd name="connsiteX29" fmla="*/ 466883 w 6354263"/>
              <a:gd name="connsiteY29" fmla="*/ 4821170 h 6858000"/>
              <a:gd name="connsiteX30" fmla="*/ 466214 w 6354263"/>
              <a:gd name="connsiteY30" fmla="*/ 4584173 h 6858000"/>
              <a:gd name="connsiteX31" fmla="*/ 458077 w 6354263"/>
              <a:gd name="connsiteY31" fmla="*/ 4375228 h 6858000"/>
              <a:gd name="connsiteX32" fmla="*/ 439230 w 6354263"/>
              <a:gd name="connsiteY32" fmla="*/ 4214165 h 6858000"/>
              <a:gd name="connsiteX33" fmla="*/ 440817 w 6354263"/>
              <a:gd name="connsiteY33" fmla="*/ 4076008 h 6858000"/>
              <a:gd name="connsiteX34" fmla="*/ 428834 w 6354263"/>
              <a:gd name="connsiteY34" fmla="*/ 4033999 h 6858000"/>
              <a:gd name="connsiteX35" fmla="*/ 428566 w 6354263"/>
              <a:gd name="connsiteY35" fmla="*/ 4013953 h 6858000"/>
              <a:gd name="connsiteX36" fmla="*/ 432754 w 6354263"/>
              <a:gd name="connsiteY36" fmla="*/ 3872886 h 6858000"/>
              <a:gd name="connsiteX37" fmla="*/ 442860 w 6354263"/>
              <a:gd name="connsiteY37" fmla="*/ 3813873 h 6858000"/>
              <a:gd name="connsiteX38" fmla="*/ 453474 w 6354263"/>
              <a:gd name="connsiteY38" fmla="*/ 3738082 h 6858000"/>
              <a:gd name="connsiteX39" fmla="*/ 460631 w 6354263"/>
              <a:gd name="connsiteY39" fmla="*/ 3673397 h 6858000"/>
              <a:gd name="connsiteX40" fmla="*/ 459945 w 6354263"/>
              <a:gd name="connsiteY40" fmla="*/ 3637109 h 6858000"/>
              <a:gd name="connsiteX41" fmla="*/ 463299 w 6354263"/>
              <a:gd name="connsiteY41" fmla="*/ 3536883 h 6858000"/>
              <a:gd name="connsiteX42" fmla="*/ 484176 w 6354263"/>
              <a:gd name="connsiteY42" fmla="*/ 3295862 h 6858000"/>
              <a:gd name="connsiteX43" fmla="*/ 467153 w 6354263"/>
              <a:gd name="connsiteY43" fmla="*/ 3158586 h 6858000"/>
              <a:gd name="connsiteX44" fmla="*/ 443196 w 6354263"/>
              <a:gd name="connsiteY44" fmla="*/ 3112365 h 6858000"/>
              <a:gd name="connsiteX45" fmla="*/ 429046 w 6354263"/>
              <a:gd name="connsiteY45" fmla="*/ 3072935 h 6858000"/>
              <a:gd name="connsiteX46" fmla="*/ 404861 w 6354263"/>
              <a:gd name="connsiteY46" fmla="*/ 2958185 h 6858000"/>
              <a:gd name="connsiteX47" fmla="*/ 363244 w 6354263"/>
              <a:gd name="connsiteY47" fmla="*/ 2843952 h 6858000"/>
              <a:gd name="connsiteX48" fmla="*/ 299193 w 6354263"/>
              <a:gd name="connsiteY48" fmla="*/ 2554718 h 6858000"/>
              <a:gd name="connsiteX49" fmla="*/ 270763 w 6354263"/>
              <a:gd name="connsiteY49" fmla="*/ 2447068 h 6858000"/>
              <a:gd name="connsiteX50" fmla="*/ 274728 w 6354263"/>
              <a:gd name="connsiteY50" fmla="*/ 2423438 h 6858000"/>
              <a:gd name="connsiteX51" fmla="*/ 243390 w 6354263"/>
              <a:gd name="connsiteY51" fmla="*/ 2261920 h 6858000"/>
              <a:gd name="connsiteX52" fmla="*/ 233538 w 6354263"/>
              <a:gd name="connsiteY52" fmla="*/ 2195378 h 6858000"/>
              <a:gd name="connsiteX53" fmla="*/ 218162 w 6354263"/>
              <a:gd name="connsiteY53" fmla="*/ 2155135 h 6858000"/>
              <a:gd name="connsiteX54" fmla="*/ 215686 w 6354263"/>
              <a:gd name="connsiteY54" fmla="*/ 2118008 h 6858000"/>
              <a:gd name="connsiteX55" fmla="*/ 216653 w 6354263"/>
              <a:gd name="connsiteY55" fmla="*/ 2050531 h 6858000"/>
              <a:gd name="connsiteX56" fmla="*/ 190335 w 6354263"/>
              <a:gd name="connsiteY56" fmla="*/ 1906352 h 6858000"/>
              <a:gd name="connsiteX57" fmla="*/ 167497 w 6354263"/>
              <a:gd name="connsiteY57" fmla="*/ 1861531 h 6858000"/>
              <a:gd name="connsiteX58" fmla="*/ 122489 w 6354263"/>
              <a:gd name="connsiteY58" fmla="*/ 1732919 h 6858000"/>
              <a:gd name="connsiteX59" fmla="*/ 94663 w 6354263"/>
              <a:gd name="connsiteY59" fmla="*/ 1615777 h 6858000"/>
              <a:gd name="connsiteX60" fmla="*/ 75954 w 6354263"/>
              <a:gd name="connsiteY60" fmla="*/ 1563678 h 6858000"/>
              <a:gd name="connsiteX61" fmla="*/ 81626 w 6354263"/>
              <a:gd name="connsiteY61" fmla="*/ 1477995 h 6858000"/>
              <a:gd name="connsiteX62" fmla="*/ 76163 w 6354263"/>
              <a:gd name="connsiteY62" fmla="*/ 1307086 h 6858000"/>
              <a:gd name="connsiteX63" fmla="*/ 81884 w 6354263"/>
              <a:gd name="connsiteY63" fmla="*/ 1168288 h 6858000"/>
              <a:gd name="connsiteX64" fmla="*/ 63947 w 6354263"/>
              <a:gd name="connsiteY64" fmla="*/ 1088484 h 6858000"/>
              <a:gd name="connsiteX65" fmla="*/ 52974 w 6354263"/>
              <a:gd name="connsiteY65" fmla="*/ 1016103 h 6858000"/>
              <a:gd name="connsiteX66" fmla="*/ 49390 w 6354263"/>
              <a:gd name="connsiteY66" fmla="*/ 896999 h 6858000"/>
              <a:gd name="connsiteX67" fmla="*/ 10557 w 6354263"/>
              <a:gd name="connsiteY67" fmla="*/ 711705 h 6858000"/>
              <a:gd name="connsiteX68" fmla="*/ 7547 w 6354263"/>
              <a:gd name="connsiteY68" fmla="*/ 619315 h 6858000"/>
              <a:gd name="connsiteX69" fmla="*/ 1367 w 6354263"/>
              <a:gd name="connsiteY69" fmla="*/ 585934 h 6858000"/>
              <a:gd name="connsiteX70" fmla="*/ 2540 w 6354263"/>
              <a:gd name="connsiteY70" fmla="*/ 525163 h 6858000"/>
              <a:gd name="connsiteX71" fmla="*/ 27257 w 6354263"/>
              <a:gd name="connsiteY71" fmla="*/ 393828 h 6858000"/>
              <a:gd name="connsiteX72" fmla="*/ 27091 w 6354263"/>
              <a:gd name="connsiteY72" fmla="*/ 353137 h 6858000"/>
              <a:gd name="connsiteX73" fmla="*/ 42081 w 6354263"/>
              <a:gd name="connsiteY73" fmla="*/ 236673 h 6858000"/>
              <a:gd name="connsiteX74" fmla="*/ 41149 w 6354263"/>
              <a:gd name="connsiteY74" fmla="*/ 144983 h 6858000"/>
              <a:gd name="connsiteX75" fmla="*/ 31684 w 6354263"/>
              <a:gd name="connsiteY75" fmla="*/ 33857 h 6858000"/>
              <a:gd name="connsiteX76" fmla="*/ 13714 w 6354263"/>
              <a:gd name="connsiteY76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2470 w 6354263"/>
              <a:gd name="connsiteY24" fmla="*/ 5067850 h 6858000"/>
              <a:gd name="connsiteX25" fmla="*/ 445130 w 6354263"/>
              <a:gd name="connsiteY25" fmla="*/ 5060861 h 6858000"/>
              <a:gd name="connsiteX26" fmla="*/ 443433 w 6354263"/>
              <a:gd name="connsiteY26" fmla="*/ 4993030 h 6858000"/>
              <a:gd name="connsiteX27" fmla="*/ 450164 w 6354263"/>
              <a:gd name="connsiteY27" fmla="*/ 4946844 h 6858000"/>
              <a:gd name="connsiteX28" fmla="*/ 461132 w 6354263"/>
              <a:gd name="connsiteY28" fmla="*/ 4858827 h 6858000"/>
              <a:gd name="connsiteX29" fmla="*/ 466883 w 6354263"/>
              <a:gd name="connsiteY29" fmla="*/ 4821170 h 6858000"/>
              <a:gd name="connsiteX30" fmla="*/ 466214 w 6354263"/>
              <a:gd name="connsiteY30" fmla="*/ 4584173 h 6858000"/>
              <a:gd name="connsiteX31" fmla="*/ 458077 w 6354263"/>
              <a:gd name="connsiteY31" fmla="*/ 4375228 h 6858000"/>
              <a:gd name="connsiteX32" fmla="*/ 439230 w 6354263"/>
              <a:gd name="connsiteY32" fmla="*/ 4214165 h 6858000"/>
              <a:gd name="connsiteX33" fmla="*/ 440817 w 6354263"/>
              <a:gd name="connsiteY33" fmla="*/ 4076008 h 6858000"/>
              <a:gd name="connsiteX34" fmla="*/ 428834 w 6354263"/>
              <a:gd name="connsiteY34" fmla="*/ 4033999 h 6858000"/>
              <a:gd name="connsiteX35" fmla="*/ 428566 w 6354263"/>
              <a:gd name="connsiteY35" fmla="*/ 4013953 h 6858000"/>
              <a:gd name="connsiteX36" fmla="*/ 432754 w 6354263"/>
              <a:gd name="connsiteY36" fmla="*/ 3872886 h 6858000"/>
              <a:gd name="connsiteX37" fmla="*/ 442860 w 6354263"/>
              <a:gd name="connsiteY37" fmla="*/ 3813873 h 6858000"/>
              <a:gd name="connsiteX38" fmla="*/ 453474 w 6354263"/>
              <a:gd name="connsiteY38" fmla="*/ 3738082 h 6858000"/>
              <a:gd name="connsiteX39" fmla="*/ 460631 w 6354263"/>
              <a:gd name="connsiteY39" fmla="*/ 3673397 h 6858000"/>
              <a:gd name="connsiteX40" fmla="*/ 459945 w 6354263"/>
              <a:gd name="connsiteY40" fmla="*/ 3637109 h 6858000"/>
              <a:gd name="connsiteX41" fmla="*/ 463299 w 6354263"/>
              <a:gd name="connsiteY41" fmla="*/ 3536883 h 6858000"/>
              <a:gd name="connsiteX42" fmla="*/ 484176 w 6354263"/>
              <a:gd name="connsiteY42" fmla="*/ 3295862 h 6858000"/>
              <a:gd name="connsiteX43" fmla="*/ 467153 w 6354263"/>
              <a:gd name="connsiteY43" fmla="*/ 3158586 h 6858000"/>
              <a:gd name="connsiteX44" fmla="*/ 443196 w 6354263"/>
              <a:gd name="connsiteY44" fmla="*/ 3112365 h 6858000"/>
              <a:gd name="connsiteX45" fmla="*/ 429046 w 6354263"/>
              <a:gd name="connsiteY45" fmla="*/ 3072935 h 6858000"/>
              <a:gd name="connsiteX46" fmla="*/ 404861 w 6354263"/>
              <a:gd name="connsiteY46" fmla="*/ 2958185 h 6858000"/>
              <a:gd name="connsiteX47" fmla="*/ 363244 w 6354263"/>
              <a:gd name="connsiteY47" fmla="*/ 2843952 h 6858000"/>
              <a:gd name="connsiteX48" fmla="*/ 299193 w 6354263"/>
              <a:gd name="connsiteY48" fmla="*/ 2554718 h 6858000"/>
              <a:gd name="connsiteX49" fmla="*/ 270763 w 6354263"/>
              <a:gd name="connsiteY49" fmla="*/ 2447068 h 6858000"/>
              <a:gd name="connsiteX50" fmla="*/ 274728 w 6354263"/>
              <a:gd name="connsiteY50" fmla="*/ 2423438 h 6858000"/>
              <a:gd name="connsiteX51" fmla="*/ 243390 w 6354263"/>
              <a:gd name="connsiteY51" fmla="*/ 2261920 h 6858000"/>
              <a:gd name="connsiteX52" fmla="*/ 233538 w 6354263"/>
              <a:gd name="connsiteY52" fmla="*/ 2195378 h 6858000"/>
              <a:gd name="connsiteX53" fmla="*/ 218162 w 6354263"/>
              <a:gd name="connsiteY53" fmla="*/ 2155135 h 6858000"/>
              <a:gd name="connsiteX54" fmla="*/ 215686 w 6354263"/>
              <a:gd name="connsiteY54" fmla="*/ 2118008 h 6858000"/>
              <a:gd name="connsiteX55" fmla="*/ 216653 w 6354263"/>
              <a:gd name="connsiteY55" fmla="*/ 2050531 h 6858000"/>
              <a:gd name="connsiteX56" fmla="*/ 190335 w 6354263"/>
              <a:gd name="connsiteY56" fmla="*/ 1906352 h 6858000"/>
              <a:gd name="connsiteX57" fmla="*/ 167497 w 6354263"/>
              <a:gd name="connsiteY57" fmla="*/ 1861531 h 6858000"/>
              <a:gd name="connsiteX58" fmla="*/ 122489 w 6354263"/>
              <a:gd name="connsiteY58" fmla="*/ 1732919 h 6858000"/>
              <a:gd name="connsiteX59" fmla="*/ 94663 w 6354263"/>
              <a:gd name="connsiteY59" fmla="*/ 1615777 h 6858000"/>
              <a:gd name="connsiteX60" fmla="*/ 75954 w 6354263"/>
              <a:gd name="connsiteY60" fmla="*/ 1563678 h 6858000"/>
              <a:gd name="connsiteX61" fmla="*/ 81626 w 6354263"/>
              <a:gd name="connsiteY61" fmla="*/ 1477995 h 6858000"/>
              <a:gd name="connsiteX62" fmla="*/ 76163 w 6354263"/>
              <a:gd name="connsiteY62" fmla="*/ 1307086 h 6858000"/>
              <a:gd name="connsiteX63" fmla="*/ 81884 w 6354263"/>
              <a:gd name="connsiteY63" fmla="*/ 1168288 h 6858000"/>
              <a:gd name="connsiteX64" fmla="*/ 63947 w 6354263"/>
              <a:gd name="connsiteY64" fmla="*/ 1088484 h 6858000"/>
              <a:gd name="connsiteX65" fmla="*/ 52974 w 6354263"/>
              <a:gd name="connsiteY65" fmla="*/ 1016103 h 6858000"/>
              <a:gd name="connsiteX66" fmla="*/ 49390 w 6354263"/>
              <a:gd name="connsiteY66" fmla="*/ 896999 h 6858000"/>
              <a:gd name="connsiteX67" fmla="*/ 10557 w 6354263"/>
              <a:gd name="connsiteY67" fmla="*/ 711705 h 6858000"/>
              <a:gd name="connsiteX68" fmla="*/ 7547 w 6354263"/>
              <a:gd name="connsiteY68" fmla="*/ 619315 h 6858000"/>
              <a:gd name="connsiteX69" fmla="*/ 1367 w 6354263"/>
              <a:gd name="connsiteY69" fmla="*/ 585934 h 6858000"/>
              <a:gd name="connsiteX70" fmla="*/ 2540 w 6354263"/>
              <a:gd name="connsiteY70" fmla="*/ 525163 h 6858000"/>
              <a:gd name="connsiteX71" fmla="*/ 27257 w 6354263"/>
              <a:gd name="connsiteY71" fmla="*/ 393828 h 6858000"/>
              <a:gd name="connsiteX72" fmla="*/ 42081 w 6354263"/>
              <a:gd name="connsiteY72" fmla="*/ 236673 h 6858000"/>
              <a:gd name="connsiteX73" fmla="*/ 41149 w 6354263"/>
              <a:gd name="connsiteY73" fmla="*/ 144983 h 6858000"/>
              <a:gd name="connsiteX74" fmla="*/ 31684 w 6354263"/>
              <a:gd name="connsiteY74" fmla="*/ 33857 h 6858000"/>
              <a:gd name="connsiteX75" fmla="*/ 13714 w 6354263"/>
              <a:gd name="connsiteY75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2470 w 6354263"/>
              <a:gd name="connsiteY24" fmla="*/ 5067850 h 6858000"/>
              <a:gd name="connsiteX25" fmla="*/ 445130 w 6354263"/>
              <a:gd name="connsiteY25" fmla="*/ 5060861 h 6858000"/>
              <a:gd name="connsiteX26" fmla="*/ 443433 w 6354263"/>
              <a:gd name="connsiteY26" fmla="*/ 4993030 h 6858000"/>
              <a:gd name="connsiteX27" fmla="*/ 450164 w 6354263"/>
              <a:gd name="connsiteY27" fmla="*/ 4946844 h 6858000"/>
              <a:gd name="connsiteX28" fmla="*/ 461132 w 6354263"/>
              <a:gd name="connsiteY28" fmla="*/ 4858827 h 6858000"/>
              <a:gd name="connsiteX29" fmla="*/ 466883 w 6354263"/>
              <a:gd name="connsiteY29" fmla="*/ 4821170 h 6858000"/>
              <a:gd name="connsiteX30" fmla="*/ 466214 w 6354263"/>
              <a:gd name="connsiteY30" fmla="*/ 4584173 h 6858000"/>
              <a:gd name="connsiteX31" fmla="*/ 458077 w 6354263"/>
              <a:gd name="connsiteY31" fmla="*/ 4375228 h 6858000"/>
              <a:gd name="connsiteX32" fmla="*/ 439230 w 6354263"/>
              <a:gd name="connsiteY32" fmla="*/ 4214165 h 6858000"/>
              <a:gd name="connsiteX33" fmla="*/ 440817 w 6354263"/>
              <a:gd name="connsiteY33" fmla="*/ 4076008 h 6858000"/>
              <a:gd name="connsiteX34" fmla="*/ 428834 w 6354263"/>
              <a:gd name="connsiteY34" fmla="*/ 4033999 h 6858000"/>
              <a:gd name="connsiteX35" fmla="*/ 428566 w 6354263"/>
              <a:gd name="connsiteY35" fmla="*/ 4013953 h 6858000"/>
              <a:gd name="connsiteX36" fmla="*/ 432754 w 6354263"/>
              <a:gd name="connsiteY36" fmla="*/ 3872886 h 6858000"/>
              <a:gd name="connsiteX37" fmla="*/ 442860 w 6354263"/>
              <a:gd name="connsiteY37" fmla="*/ 3813873 h 6858000"/>
              <a:gd name="connsiteX38" fmla="*/ 453474 w 6354263"/>
              <a:gd name="connsiteY38" fmla="*/ 3738082 h 6858000"/>
              <a:gd name="connsiteX39" fmla="*/ 460631 w 6354263"/>
              <a:gd name="connsiteY39" fmla="*/ 3673397 h 6858000"/>
              <a:gd name="connsiteX40" fmla="*/ 459945 w 6354263"/>
              <a:gd name="connsiteY40" fmla="*/ 3637109 h 6858000"/>
              <a:gd name="connsiteX41" fmla="*/ 463299 w 6354263"/>
              <a:gd name="connsiteY41" fmla="*/ 3536883 h 6858000"/>
              <a:gd name="connsiteX42" fmla="*/ 484176 w 6354263"/>
              <a:gd name="connsiteY42" fmla="*/ 3295862 h 6858000"/>
              <a:gd name="connsiteX43" fmla="*/ 467153 w 6354263"/>
              <a:gd name="connsiteY43" fmla="*/ 3158586 h 6858000"/>
              <a:gd name="connsiteX44" fmla="*/ 443196 w 6354263"/>
              <a:gd name="connsiteY44" fmla="*/ 3112365 h 6858000"/>
              <a:gd name="connsiteX45" fmla="*/ 429046 w 6354263"/>
              <a:gd name="connsiteY45" fmla="*/ 3072935 h 6858000"/>
              <a:gd name="connsiteX46" fmla="*/ 404861 w 6354263"/>
              <a:gd name="connsiteY46" fmla="*/ 2958185 h 6858000"/>
              <a:gd name="connsiteX47" fmla="*/ 363244 w 6354263"/>
              <a:gd name="connsiteY47" fmla="*/ 2843952 h 6858000"/>
              <a:gd name="connsiteX48" fmla="*/ 299193 w 6354263"/>
              <a:gd name="connsiteY48" fmla="*/ 2554718 h 6858000"/>
              <a:gd name="connsiteX49" fmla="*/ 270763 w 6354263"/>
              <a:gd name="connsiteY49" fmla="*/ 2447068 h 6858000"/>
              <a:gd name="connsiteX50" fmla="*/ 274728 w 6354263"/>
              <a:gd name="connsiteY50" fmla="*/ 2423438 h 6858000"/>
              <a:gd name="connsiteX51" fmla="*/ 243390 w 6354263"/>
              <a:gd name="connsiteY51" fmla="*/ 2261920 h 6858000"/>
              <a:gd name="connsiteX52" fmla="*/ 233538 w 6354263"/>
              <a:gd name="connsiteY52" fmla="*/ 2195378 h 6858000"/>
              <a:gd name="connsiteX53" fmla="*/ 218162 w 6354263"/>
              <a:gd name="connsiteY53" fmla="*/ 2155135 h 6858000"/>
              <a:gd name="connsiteX54" fmla="*/ 215686 w 6354263"/>
              <a:gd name="connsiteY54" fmla="*/ 2118008 h 6858000"/>
              <a:gd name="connsiteX55" fmla="*/ 216653 w 6354263"/>
              <a:gd name="connsiteY55" fmla="*/ 2050531 h 6858000"/>
              <a:gd name="connsiteX56" fmla="*/ 190335 w 6354263"/>
              <a:gd name="connsiteY56" fmla="*/ 1906352 h 6858000"/>
              <a:gd name="connsiteX57" fmla="*/ 167497 w 6354263"/>
              <a:gd name="connsiteY57" fmla="*/ 1861531 h 6858000"/>
              <a:gd name="connsiteX58" fmla="*/ 122489 w 6354263"/>
              <a:gd name="connsiteY58" fmla="*/ 1732919 h 6858000"/>
              <a:gd name="connsiteX59" fmla="*/ 94663 w 6354263"/>
              <a:gd name="connsiteY59" fmla="*/ 1615777 h 6858000"/>
              <a:gd name="connsiteX60" fmla="*/ 75954 w 6354263"/>
              <a:gd name="connsiteY60" fmla="*/ 1563678 h 6858000"/>
              <a:gd name="connsiteX61" fmla="*/ 81626 w 6354263"/>
              <a:gd name="connsiteY61" fmla="*/ 1477995 h 6858000"/>
              <a:gd name="connsiteX62" fmla="*/ 76163 w 6354263"/>
              <a:gd name="connsiteY62" fmla="*/ 1307086 h 6858000"/>
              <a:gd name="connsiteX63" fmla="*/ 81884 w 6354263"/>
              <a:gd name="connsiteY63" fmla="*/ 1168288 h 6858000"/>
              <a:gd name="connsiteX64" fmla="*/ 63947 w 6354263"/>
              <a:gd name="connsiteY64" fmla="*/ 1088484 h 6858000"/>
              <a:gd name="connsiteX65" fmla="*/ 52974 w 6354263"/>
              <a:gd name="connsiteY65" fmla="*/ 1016103 h 6858000"/>
              <a:gd name="connsiteX66" fmla="*/ 49390 w 6354263"/>
              <a:gd name="connsiteY66" fmla="*/ 896999 h 6858000"/>
              <a:gd name="connsiteX67" fmla="*/ 10557 w 6354263"/>
              <a:gd name="connsiteY67" fmla="*/ 711705 h 6858000"/>
              <a:gd name="connsiteX68" fmla="*/ 7547 w 6354263"/>
              <a:gd name="connsiteY68" fmla="*/ 619315 h 6858000"/>
              <a:gd name="connsiteX69" fmla="*/ 1367 w 6354263"/>
              <a:gd name="connsiteY69" fmla="*/ 585934 h 6858000"/>
              <a:gd name="connsiteX70" fmla="*/ 2540 w 6354263"/>
              <a:gd name="connsiteY70" fmla="*/ 525163 h 6858000"/>
              <a:gd name="connsiteX71" fmla="*/ 27257 w 6354263"/>
              <a:gd name="connsiteY71" fmla="*/ 393828 h 6858000"/>
              <a:gd name="connsiteX72" fmla="*/ 42081 w 6354263"/>
              <a:gd name="connsiteY72" fmla="*/ 236673 h 6858000"/>
              <a:gd name="connsiteX73" fmla="*/ 41149 w 6354263"/>
              <a:gd name="connsiteY73" fmla="*/ 144983 h 6858000"/>
              <a:gd name="connsiteX74" fmla="*/ 31684 w 6354263"/>
              <a:gd name="connsiteY74" fmla="*/ 33857 h 6858000"/>
              <a:gd name="connsiteX75" fmla="*/ 13714 w 6354263"/>
              <a:gd name="connsiteY75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2470 w 6354263"/>
              <a:gd name="connsiteY24" fmla="*/ 5067850 h 6858000"/>
              <a:gd name="connsiteX25" fmla="*/ 445130 w 6354263"/>
              <a:gd name="connsiteY25" fmla="*/ 5060861 h 6858000"/>
              <a:gd name="connsiteX26" fmla="*/ 443433 w 6354263"/>
              <a:gd name="connsiteY26" fmla="*/ 4993030 h 6858000"/>
              <a:gd name="connsiteX27" fmla="*/ 450164 w 6354263"/>
              <a:gd name="connsiteY27" fmla="*/ 4946844 h 6858000"/>
              <a:gd name="connsiteX28" fmla="*/ 461132 w 6354263"/>
              <a:gd name="connsiteY28" fmla="*/ 4858827 h 6858000"/>
              <a:gd name="connsiteX29" fmla="*/ 466883 w 6354263"/>
              <a:gd name="connsiteY29" fmla="*/ 4821170 h 6858000"/>
              <a:gd name="connsiteX30" fmla="*/ 466214 w 6354263"/>
              <a:gd name="connsiteY30" fmla="*/ 4584173 h 6858000"/>
              <a:gd name="connsiteX31" fmla="*/ 458077 w 6354263"/>
              <a:gd name="connsiteY31" fmla="*/ 4375228 h 6858000"/>
              <a:gd name="connsiteX32" fmla="*/ 439230 w 6354263"/>
              <a:gd name="connsiteY32" fmla="*/ 4214165 h 6858000"/>
              <a:gd name="connsiteX33" fmla="*/ 440817 w 6354263"/>
              <a:gd name="connsiteY33" fmla="*/ 4076008 h 6858000"/>
              <a:gd name="connsiteX34" fmla="*/ 428834 w 6354263"/>
              <a:gd name="connsiteY34" fmla="*/ 4033999 h 6858000"/>
              <a:gd name="connsiteX35" fmla="*/ 428566 w 6354263"/>
              <a:gd name="connsiteY35" fmla="*/ 4013953 h 6858000"/>
              <a:gd name="connsiteX36" fmla="*/ 432754 w 6354263"/>
              <a:gd name="connsiteY36" fmla="*/ 3872886 h 6858000"/>
              <a:gd name="connsiteX37" fmla="*/ 442860 w 6354263"/>
              <a:gd name="connsiteY37" fmla="*/ 3813873 h 6858000"/>
              <a:gd name="connsiteX38" fmla="*/ 453474 w 6354263"/>
              <a:gd name="connsiteY38" fmla="*/ 3738082 h 6858000"/>
              <a:gd name="connsiteX39" fmla="*/ 460631 w 6354263"/>
              <a:gd name="connsiteY39" fmla="*/ 3673397 h 6858000"/>
              <a:gd name="connsiteX40" fmla="*/ 459945 w 6354263"/>
              <a:gd name="connsiteY40" fmla="*/ 3637109 h 6858000"/>
              <a:gd name="connsiteX41" fmla="*/ 463299 w 6354263"/>
              <a:gd name="connsiteY41" fmla="*/ 3536883 h 6858000"/>
              <a:gd name="connsiteX42" fmla="*/ 484176 w 6354263"/>
              <a:gd name="connsiteY42" fmla="*/ 3295862 h 6858000"/>
              <a:gd name="connsiteX43" fmla="*/ 467153 w 6354263"/>
              <a:gd name="connsiteY43" fmla="*/ 3158586 h 6858000"/>
              <a:gd name="connsiteX44" fmla="*/ 443196 w 6354263"/>
              <a:gd name="connsiteY44" fmla="*/ 3112365 h 6858000"/>
              <a:gd name="connsiteX45" fmla="*/ 429046 w 6354263"/>
              <a:gd name="connsiteY45" fmla="*/ 3072935 h 6858000"/>
              <a:gd name="connsiteX46" fmla="*/ 404861 w 6354263"/>
              <a:gd name="connsiteY46" fmla="*/ 2958185 h 6858000"/>
              <a:gd name="connsiteX47" fmla="*/ 363244 w 6354263"/>
              <a:gd name="connsiteY47" fmla="*/ 2843952 h 6858000"/>
              <a:gd name="connsiteX48" fmla="*/ 299193 w 6354263"/>
              <a:gd name="connsiteY48" fmla="*/ 2554718 h 6858000"/>
              <a:gd name="connsiteX49" fmla="*/ 270763 w 6354263"/>
              <a:gd name="connsiteY49" fmla="*/ 2447068 h 6858000"/>
              <a:gd name="connsiteX50" fmla="*/ 274728 w 6354263"/>
              <a:gd name="connsiteY50" fmla="*/ 2423438 h 6858000"/>
              <a:gd name="connsiteX51" fmla="*/ 243390 w 6354263"/>
              <a:gd name="connsiteY51" fmla="*/ 2261920 h 6858000"/>
              <a:gd name="connsiteX52" fmla="*/ 233538 w 6354263"/>
              <a:gd name="connsiteY52" fmla="*/ 2195378 h 6858000"/>
              <a:gd name="connsiteX53" fmla="*/ 218162 w 6354263"/>
              <a:gd name="connsiteY53" fmla="*/ 2155135 h 6858000"/>
              <a:gd name="connsiteX54" fmla="*/ 215686 w 6354263"/>
              <a:gd name="connsiteY54" fmla="*/ 2118008 h 6858000"/>
              <a:gd name="connsiteX55" fmla="*/ 216653 w 6354263"/>
              <a:gd name="connsiteY55" fmla="*/ 2050531 h 6858000"/>
              <a:gd name="connsiteX56" fmla="*/ 190335 w 6354263"/>
              <a:gd name="connsiteY56" fmla="*/ 1906352 h 6858000"/>
              <a:gd name="connsiteX57" fmla="*/ 167497 w 6354263"/>
              <a:gd name="connsiteY57" fmla="*/ 1861531 h 6858000"/>
              <a:gd name="connsiteX58" fmla="*/ 122489 w 6354263"/>
              <a:gd name="connsiteY58" fmla="*/ 1732919 h 6858000"/>
              <a:gd name="connsiteX59" fmla="*/ 94663 w 6354263"/>
              <a:gd name="connsiteY59" fmla="*/ 1615777 h 6858000"/>
              <a:gd name="connsiteX60" fmla="*/ 75954 w 6354263"/>
              <a:gd name="connsiteY60" fmla="*/ 1563678 h 6858000"/>
              <a:gd name="connsiteX61" fmla="*/ 81626 w 6354263"/>
              <a:gd name="connsiteY61" fmla="*/ 1477995 h 6858000"/>
              <a:gd name="connsiteX62" fmla="*/ 76163 w 6354263"/>
              <a:gd name="connsiteY62" fmla="*/ 1307086 h 6858000"/>
              <a:gd name="connsiteX63" fmla="*/ 81884 w 6354263"/>
              <a:gd name="connsiteY63" fmla="*/ 1168288 h 6858000"/>
              <a:gd name="connsiteX64" fmla="*/ 63947 w 6354263"/>
              <a:gd name="connsiteY64" fmla="*/ 1088484 h 6858000"/>
              <a:gd name="connsiteX65" fmla="*/ 52974 w 6354263"/>
              <a:gd name="connsiteY65" fmla="*/ 1016103 h 6858000"/>
              <a:gd name="connsiteX66" fmla="*/ 49390 w 6354263"/>
              <a:gd name="connsiteY66" fmla="*/ 896999 h 6858000"/>
              <a:gd name="connsiteX67" fmla="*/ 10557 w 6354263"/>
              <a:gd name="connsiteY67" fmla="*/ 711705 h 6858000"/>
              <a:gd name="connsiteX68" fmla="*/ 7547 w 6354263"/>
              <a:gd name="connsiteY68" fmla="*/ 619315 h 6858000"/>
              <a:gd name="connsiteX69" fmla="*/ 1367 w 6354263"/>
              <a:gd name="connsiteY69" fmla="*/ 585934 h 6858000"/>
              <a:gd name="connsiteX70" fmla="*/ 2540 w 6354263"/>
              <a:gd name="connsiteY70" fmla="*/ 525163 h 6858000"/>
              <a:gd name="connsiteX71" fmla="*/ 27257 w 6354263"/>
              <a:gd name="connsiteY71" fmla="*/ 393828 h 6858000"/>
              <a:gd name="connsiteX72" fmla="*/ 42081 w 6354263"/>
              <a:gd name="connsiteY72" fmla="*/ 236673 h 6858000"/>
              <a:gd name="connsiteX73" fmla="*/ 41149 w 6354263"/>
              <a:gd name="connsiteY73" fmla="*/ 144983 h 6858000"/>
              <a:gd name="connsiteX74" fmla="*/ 31684 w 6354263"/>
              <a:gd name="connsiteY74" fmla="*/ 33857 h 6858000"/>
              <a:gd name="connsiteX75" fmla="*/ 13714 w 6354263"/>
              <a:gd name="connsiteY75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2470 w 6354263"/>
              <a:gd name="connsiteY24" fmla="*/ 5067850 h 6858000"/>
              <a:gd name="connsiteX25" fmla="*/ 445130 w 6354263"/>
              <a:gd name="connsiteY25" fmla="*/ 5060861 h 6858000"/>
              <a:gd name="connsiteX26" fmla="*/ 443433 w 6354263"/>
              <a:gd name="connsiteY26" fmla="*/ 4993030 h 6858000"/>
              <a:gd name="connsiteX27" fmla="*/ 450164 w 6354263"/>
              <a:gd name="connsiteY27" fmla="*/ 4946844 h 6858000"/>
              <a:gd name="connsiteX28" fmla="*/ 461132 w 6354263"/>
              <a:gd name="connsiteY28" fmla="*/ 4858827 h 6858000"/>
              <a:gd name="connsiteX29" fmla="*/ 466883 w 6354263"/>
              <a:gd name="connsiteY29" fmla="*/ 4821170 h 6858000"/>
              <a:gd name="connsiteX30" fmla="*/ 466214 w 6354263"/>
              <a:gd name="connsiteY30" fmla="*/ 4584173 h 6858000"/>
              <a:gd name="connsiteX31" fmla="*/ 458077 w 6354263"/>
              <a:gd name="connsiteY31" fmla="*/ 4375228 h 6858000"/>
              <a:gd name="connsiteX32" fmla="*/ 439230 w 6354263"/>
              <a:gd name="connsiteY32" fmla="*/ 4214165 h 6858000"/>
              <a:gd name="connsiteX33" fmla="*/ 440817 w 6354263"/>
              <a:gd name="connsiteY33" fmla="*/ 4076008 h 6858000"/>
              <a:gd name="connsiteX34" fmla="*/ 428834 w 6354263"/>
              <a:gd name="connsiteY34" fmla="*/ 4033999 h 6858000"/>
              <a:gd name="connsiteX35" fmla="*/ 428566 w 6354263"/>
              <a:gd name="connsiteY35" fmla="*/ 4013953 h 6858000"/>
              <a:gd name="connsiteX36" fmla="*/ 432754 w 6354263"/>
              <a:gd name="connsiteY36" fmla="*/ 3872886 h 6858000"/>
              <a:gd name="connsiteX37" fmla="*/ 442860 w 6354263"/>
              <a:gd name="connsiteY37" fmla="*/ 3813873 h 6858000"/>
              <a:gd name="connsiteX38" fmla="*/ 453474 w 6354263"/>
              <a:gd name="connsiteY38" fmla="*/ 3738082 h 6858000"/>
              <a:gd name="connsiteX39" fmla="*/ 460631 w 6354263"/>
              <a:gd name="connsiteY39" fmla="*/ 3673397 h 6858000"/>
              <a:gd name="connsiteX40" fmla="*/ 459945 w 6354263"/>
              <a:gd name="connsiteY40" fmla="*/ 3637109 h 6858000"/>
              <a:gd name="connsiteX41" fmla="*/ 463299 w 6354263"/>
              <a:gd name="connsiteY41" fmla="*/ 3536883 h 6858000"/>
              <a:gd name="connsiteX42" fmla="*/ 484176 w 6354263"/>
              <a:gd name="connsiteY42" fmla="*/ 3295862 h 6858000"/>
              <a:gd name="connsiteX43" fmla="*/ 467153 w 6354263"/>
              <a:gd name="connsiteY43" fmla="*/ 3158586 h 6858000"/>
              <a:gd name="connsiteX44" fmla="*/ 443196 w 6354263"/>
              <a:gd name="connsiteY44" fmla="*/ 3112365 h 6858000"/>
              <a:gd name="connsiteX45" fmla="*/ 429046 w 6354263"/>
              <a:gd name="connsiteY45" fmla="*/ 3072935 h 6858000"/>
              <a:gd name="connsiteX46" fmla="*/ 404861 w 6354263"/>
              <a:gd name="connsiteY46" fmla="*/ 2958185 h 6858000"/>
              <a:gd name="connsiteX47" fmla="*/ 363244 w 6354263"/>
              <a:gd name="connsiteY47" fmla="*/ 2843952 h 6858000"/>
              <a:gd name="connsiteX48" fmla="*/ 299193 w 6354263"/>
              <a:gd name="connsiteY48" fmla="*/ 2554718 h 6858000"/>
              <a:gd name="connsiteX49" fmla="*/ 270763 w 6354263"/>
              <a:gd name="connsiteY49" fmla="*/ 2447068 h 6858000"/>
              <a:gd name="connsiteX50" fmla="*/ 274728 w 6354263"/>
              <a:gd name="connsiteY50" fmla="*/ 2423438 h 6858000"/>
              <a:gd name="connsiteX51" fmla="*/ 243390 w 6354263"/>
              <a:gd name="connsiteY51" fmla="*/ 2261920 h 6858000"/>
              <a:gd name="connsiteX52" fmla="*/ 218162 w 6354263"/>
              <a:gd name="connsiteY52" fmla="*/ 2155135 h 6858000"/>
              <a:gd name="connsiteX53" fmla="*/ 215686 w 6354263"/>
              <a:gd name="connsiteY53" fmla="*/ 2118008 h 6858000"/>
              <a:gd name="connsiteX54" fmla="*/ 216653 w 6354263"/>
              <a:gd name="connsiteY54" fmla="*/ 2050531 h 6858000"/>
              <a:gd name="connsiteX55" fmla="*/ 190335 w 6354263"/>
              <a:gd name="connsiteY55" fmla="*/ 1906352 h 6858000"/>
              <a:gd name="connsiteX56" fmla="*/ 167497 w 6354263"/>
              <a:gd name="connsiteY56" fmla="*/ 1861531 h 6858000"/>
              <a:gd name="connsiteX57" fmla="*/ 122489 w 6354263"/>
              <a:gd name="connsiteY57" fmla="*/ 1732919 h 6858000"/>
              <a:gd name="connsiteX58" fmla="*/ 94663 w 6354263"/>
              <a:gd name="connsiteY58" fmla="*/ 1615777 h 6858000"/>
              <a:gd name="connsiteX59" fmla="*/ 75954 w 6354263"/>
              <a:gd name="connsiteY59" fmla="*/ 1563678 h 6858000"/>
              <a:gd name="connsiteX60" fmla="*/ 81626 w 6354263"/>
              <a:gd name="connsiteY60" fmla="*/ 1477995 h 6858000"/>
              <a:gd name="connsiteX61" fmla="*/ 76163 w 6354263"/>
              <a:gd name="connsiteY61" fmla="*/ 1307086 h 6858000"/>
              <a:gd name="connsiteX62" fmla="*/ 81884 w 6354263"/>
              <a:gd name="connsiteY62" fmla="*/ 1168288 h 6858000"/>
              <a:gd name="connsiteX63" fmla="*/ 63947 w 6354263"/>
              <a:gd name="connsiteY63" fmla="*/ 1088484 h 6858000"/>
              <a:gd name="connsiteX64" fmla="*/ 52974 w 6354263"/>
              <a:gd name="connsiteY64" fmla="*/ 1016103 h 6858000"/>
              <a:gd name="connsiteX65" fmla="*/ 49390 w 6354263"/>
              <a:gd name="connsiteY65" fmla="*/ 896999 h 6858000"/>
              <a:gd name="connsiteX66" fmla="*/ 10557 w 6354263"/>
              <a:gd name="connsiteY66" fmla="*/ 711705 h 6858000"/>
              <a:gd name="connsiteX67" fmla="*/ 7547 w 6354263"/>
              <a:gd name="connsiteY67" fmla="*/ 619315 h 6858000"/>
              <a:gd name="connsiteX68" fmla="*/ 1367 w 6354263"/>
              <a:gd name="connsiteY68" fmla="*/ 585934 h 6858000"/>
              <a:gd name="connsiteX69" fmla="*/ 2540 w 6354263"/>
              <a:gd name="connsiteY69" fmla="*/ 525163 h 6858000"/>
              <a:gd name="connsiteX70" fmla="*/ 27257 w 6354263"/>
              <a:gd name="connsiteY70" fmla="*/ 393828 h 6858000"/>
              <a:gd name="connsiteX71" fmla="*/ 42081 w 6354263"/>
              <a:gd name="connsiteY71" fmla="*/ 236673 h 6858000"/>
              <a:gd name="connsiteX72" fmla="*/ 41149 w 6354263"/>
              <a:gd name="connsiteY72" fmla="*/ 144983 h 6858000"/>
              <a:gd name="connsiteX73" fmla="*/ 31684 w 6354263"/>
              <a:gd name="connsiteY73" fmla="*/ 33857 h 6858000"/>
              <a:gd name="connsiteX74" fmla="*/ 13714 w 6354263"/>
              <a:gd name="connsiteY74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2470 w 6354263"/>
              <a:gd name="connsiteY24" fmla="*/ 5067850 h 6858000"/>
              <a:gd name="connsiteX25" fmla="*/ 445130 w 6354263"/>
              <a:gd name="connsiteY25" fmla="*/ 5060861 h 6858000"/>
              <a:gd name="connsiteX26" fmla="*/ 443433 w 6354263"/>
              <a:gd name="connsiteY26" fmla="*/ 4993030 h 6858000"/>
              <a:gd name="connsiteX27" fmla="*/ 450164 w 6354263"/>
              <a:gd name="connsiteY27" fmla="*/ 4946844 h 6858000"/>
              <a:gd name="connsiteX28" fmla="*/ 461132 w 6354263"/>
              <a:gd name="connsiteY28" fmla="*/ 4858827 h 6858000"/>
              <a:gd name="connsiteX29" fmla="*/ 466883 w 6354263"/>
              <a:gd name="connsiteY29" fmla="*/ 4821170 h 6858000"/>
              <a:gd name="connsiteX30" fmla="*/ 466214 w 6354263"/>
              <a:gd name="connsiteY30" fmla="*/ 4584173 h 6858000"/>
              <a:gd name="connsiteX31" fmla="*/ 458077 w 6354263"/>
              <a:gd name="connsiteY31" fmla="*/ 4375228 h 6858000"/>
              <a:gd name="connsiteX32" fmla="*/ 439230 w 6354263"/>
              <a:gd name="connsiteY32" fmla="*/ 4214165 h 6858000"/>
              <a:gd name="connsiteX33" fmla="*/ 440817 w 6354263"/>
              <a:gd name="connsiteY33" fmla="*/ 4076008 h 6858000"/>
              <a:gd name="connsiteX34" fmla="*/ 428834 w 6354263"/>
              <a:gd name="connsiteY34" fmla="*/ 4033999 h 6858000"/>
              <a:gd name="connsiteX35" fmla="*/ 428566 w 6354263"/>
              <a:gd name="connsiteY35" fmla="*/ 4013953 h 6858000"/>
              <a:gd name="connsiteX36" fmla="*/ 432754 w 6354263"/>
              <a:gd name="connsiteY36" fmla="*/ 3872886 h 6858000"/>
              <a:gd name="connsiteX37" fmla="*/ 453474 w 6354263"/>
              <a:gd name="connsiteY37" fmla="*/ 3738082 h 6858000"/>
              <a:gd name="connsiteX38" fmla="*/ 460631 w 6354263"/>
              <a:gd name="connsiteY38" fmla="*/ 3673397 h 6858000"/>
              <a:gd name="connsiteX39" fmla="*/ 459945 w 6354263"/>
              <a:gd name="connsiteY39" fmla="*/ 3637109 h 6858000"/>
              <a:gd name="connsiteX40" fmla="*/ 463299 w 6354263"/>
              <a:gd name="connsiteY40" fmla="*/ 3536883 h 6858000"/>
              <a:gd name="connsiteX41" fmla="*/ 484176 w 6354263"/>
              <a:gd name="connsiteY41" fmla="*/ 3295862 h 6858000"/>
              <a:gd name="connsiteX42" fmla="*/ 467153 w 6354263"/>
              <a:gd name="connsiteY42" fmla="*/ 3158586 h 6858000"/>
              <a:gd name="connsiteX43" fmla="*/ 443196 w 6354263"/>
              <a:gd name="connsiteY43" fmla="*/ 3112365 h 6858000"/>
              <a:gd name="connsiteX44" fmla="*/ 429046 w 6354263"/>
              <a:gd name="connsiteY44" fmla="*/ 3072935 h 6858000"/>
              <a:gd name="connsiteX45" fmla="*/ 404861 w 6354263"/>
              <a:gd name="connsiteY45" fmla="*/ 2958185 h 6858000"/>
              <a:gd name="connsiteX46" fmla="*/ 363244 w 6354263"/>
              <a:gd name="connsiteY46" fmla="*/ 2843952 h 6858000"/>
              <a:gd name="connsiteX47" fmla="*/ 299193 w 6354263"/>
              <a:gd name="connsiteY47" fmla="*/ 2554718 h 6858000"/>
              <a:gd name="connsiteX48" fmla="*/ 270763 w 6354263"/>
              <a:gd name="connsiteY48" fmla="*/ 2447068 h 6858000"/>
              <a:gd name="connsiteX49" fmla="*/ 274728 w 6354263"/>
              <a:gd name="connsiteY49" fmla="*/ 2423438 h 6858000"/>
              <a:gd name="connsiteX50" fmla="*/ 243390 w 6354263"/>
              <a:gd name="connsiteY50" fmla="*/ 2261920 h 6858000"/>
              <a:gd name="connsiteX51" fmla="*/ 218162 w 6354263"/>
              <a:gd name="connsiteY51" fmla="*/ 2155135 h 6858000"/>
              <a:gd name="connsiteX52" fmla="*/ 215686 w 6354263"/>
              <a:gd name="connsiteY52" fmla="*/ 2118008 h 6858000"/>
              <a:gd name="connsiteX53" fmla="*/ 216653 w 6354263"/>
              <a:gd name="connsiteY53" fmla="*/ 2050531 h 6858000"/>
              <a:gd name="connsiteX54" fmla="*/ 190335 w 6354263"/>
              <a:gd name="connsiteY54" fmla="*/ 1906352 h 6858000"/>
              <a:gd name="connsiteX55" fmla="*/ 167497 w 6354263"/>
              <a:gd name="connsiteY55" fmla="*/ 1861531 h 6858000"/>
              <a:gd name="connsiteX56" fmla="*/ 122489 w 6354263"/>
              <a:gd name="connsiteY56" fmla="*/ 1732919 h 6858000"/>
              <a:gd name="connsiteX57" fmla="*/ 94663 w 6354263"/>
              <a:gd name="connsiteY57" fmla="*/ 1615777 h 6858000"/>
              <a:gd name="connsiteX58" fmla="*/ 75954 w 6354263"/>
              <a:gd name="connsiteY58" fmla="*/ 1563678 h 6858000"/>
              <a:gd name="connsiteX59" fmla="*/ 81626 w 6354263"/>
              <a:gd name="connsiteY59" fmla="*/ 1477995 h 6858000"/>
              <a:gd name="connsiteX60" fmla="*/ 76163 w 6354263"/>
              <a:gd name="connsiteY60" fmla="*/ 1307086 h 6858000"/>
              <a:gd name="connsiteX61" fmla="*/ 81884 w 6354263"/>
              <a:gd name="connsiteY61" fmla="*/ 1168288 h 6858000"/>
              <a:gd name="connsiteX62" fmla="*/ 63947 w 6354263"/>
              <a:gd name="connsiteY62" fmla="*/ 1088484 h 6858000"/>
              <a:gd name="connsiteX63" fmla="*/ 52974 w 6354263"/>
              <a:gd name="connsiteY63" fmla="*/ 1016103 h 6858000"/>
              <a:gd name="connsiteX64" fmla="*/ 49390 w 6354263"/>
              <a:gd name="connsiteY64" fmla="*/ 896999 h 6858000"/>
              <a:gd name="connsiteX65" fmla="*/ 10557 w 6354263"/>
              <a:gd name="connsiteY65" fmla="*/ 711705 h 6858000"/>
              <a:gd name="connsiteX66" fmla="*/ 7547 w 6354263"/>
              <a:gd name="connsiteY66" fmla="*/ 619315 h 6858000"/>
              <a:gd name="connsiteX67" fmla="*/ 1367 w 6354263"/>
              <a:gd name="connsiteY67" fmla="*/ 585934 h 6858000"/>
              <a:gd name="connsiteX68" fmla="*/ 2540 w 6354263"/>
              <a:gd name="connsiteY68" fmla="*/ 525163 h 6858000"/>
              <a:gd name="connsiteX69" fmla="*/ 27257 w 6354263"/>
              <a:gd name="connsiteY69" fmla="*/ 393828 h 6858000"/>
              <a:gd name="connsiteX70" fmla="*/ 42081 w 6354263"/>
              <a:gd name="connsiteY70" fmla="*/ 236673 h 6858000"/>
              <a:gd name="connsiteX71" fmla="*/ 41149 w 6354263"/>
              <a:gd name="connsiteY71" fmla="*/ 144983 h 6858000"/>
              <a:gd name="connsiteX72" fmla="*/ 31684 w 6354263"/>
              <a:gd name="connsiteY72" fmla="*/ 33857 h 6858000"/>
              <a:gd name="connsiteX73" fmla="*/ 13714 w 6354263"/>
              <a:gd name="connsiteY73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2470 w 6354263"/>
              <a:gd name="connsiteY24" fmla="*/ 5067850 h 6858000"/>
              <a:gd name="connsiteX25" fmla="*/ 443433 w 6354263"/>
              <a:gd name="connsiteY25" fmla="*/ 4993030 h 6858000"/>
              <a:gd name="connsiteX26" fmla="*/ 450164 w 6354263"/>
              <a:gd name="connsiteY26" fmla="*/ 4946844 h 6858000"/>
              <a:gd name="connsiteX27" fmla="*/ 461132 w 6354263"/>
              <a:gd name="connsiteY27" fmla="*/ 4858827 h 6858000"/>
              <a:gd name="connsiteX28" fmla="*/ 466883 w 6354263"/>
              <a:gd name="connsiteY28" fmla="*/ 4821170 h 6858000"/>
              <a:gd name="connsiteX29" fmla="*/ 466214 w 6354263"/>
              <a:gd name="connsiteY29" fmla="*/ 4584173 h 6858000"/>
              <a:gd name="connsiteX30" fmla="*/ 458077 w 6354263"/>
              <a:gd name="connsiteY30" fmla="*/ 4375228 h 6858000"/>
              <a:gd name="connsiteX31" fmla="*/ 439230 w 6354263"/>
              <a:gd name="connsiteY31" fmla="*/ 4214165 h 6858000"/>
              <a:gd name="connsiteX32" fmla="*/ 440817 w 6354263"/>
              <a:gd name="connsiteY32" fmla="*/ 4076008 h 6858000"/>
              <a:gd name="connsiteX33" fmla="*/ 428834 w 6354263"/>
              <a:gd name="connsiteY33" fmla="*/ 4033999 h 6858000"/>
              <a:gd name="connsiteX34" fmla="*/ 428566 w 6354263"/>
              <a:gd name="connsiteY34" fmla="*/ 4013953 h 6858000"/>
              <a:gd name="connsiteX35" fmla="*/ 432754 w 6354263"/>
              <a:gd name="connsiteY35" fmla="*/ 3872886 h 6858000"/>
              <a:gd name="connsiteX36" fmla="*/ 453474 w 6354263"/>
              <a:gd name="connsiteY36" fmla="*/ 3738082 h 6858000"/>
              <a:gd name="connsiteX37" fmla="*/ 460631 w 6354263"/>
              <a:gd name="connsiteY37" fmla="*/ 3673397 h 6858000"/>
              <a:gd name="connsiteX38" fmla="*/ 459945 w 6354263"/>
              <a:gd name="connsiteY38" fmla="*/ 3637109 h 6858000"/>
              <a:gd name="connsiteX39" fmla="*/ 463299 w 6354263"/>
              <a:gd name="connsiteY39" fmla="*/ 3536883 h 6858000"/>
              <a:gd name="connsiteX40" fmla="*/ 484176 w 6354263"/>
              <a:gd name="connsiteY40" fmla="*/ 3295862 h 6858000"/>
              <a:gd name="connsiteX41" fmla="*/ 467153 w 6354263"/>
              <a:gd name="connsiteY41" fmla="*/ 3158586 h 6858000"/>
              <a:gd name="connsiteX42" fmla="*/ 443196 w 6354263"/>
              <a:gd name="connsiteY42" fmla="*/ 3112365 h 6858000"/>
              <a:gd name="connsiteX43" fmla="*/ 429046 w 6354263"/>
              <a:gd name="connsiteY43" fmla="*/ 3072935 h 6858000"/>
              <a:gd name="connsiteX44" fmla="*/ 404861 w 6354263"/>
              <a:gd name="connsiteY44" fmla="*/ 2958185 h 6858000"/>
              <a:gd name="connsiteX45" fmla="*/ 363244 w 6354263"/>
              <a:gd name="connsiteY45" fmla="*/ 2843952 h 6858000"/>
              <a:gd name="connsiteX46" fmla="*/ 299193 w 6354263"/>
              <a:gd name="connsiteY46" fmla="*/ 2554718 h 6858000"/>
              <a:gd name="connsiteX47" fmla="*/ 270763 w 6354263"/>
              <a:gd name="connsiteY47" fmla="*/ 2447068 h 6858000"/>
              <a:gd name="connsiteX48" fmla="*/ 274728 w 6354263"/>
              <a:gd name="connsiteY48" fmla="*/ 2423438 h 6858000"/>
              <a:gd name="connsiteX49" fmla="*/ 243390 w 6354263"/>
              <a:gd name="connsiteY49" fmla="*/ 2261920 h 6858000"/>
              <a:gd name="connsiteX50" fmla="*/ 218162 w 6354263"/>
              <a:gd name="connsiteY50" fmla="*/ 2155135 h 6858000"/>
              <a:gd name="connsiteX51" fmla="*/ 215686 w 6354263"/>
              <a:gd name="connsiteY51" fmla="*/ 2118008 h 6858000"/>
              <a:gd name="connsiteX52" fmla="*/ 216653 w 6354263"/>
              <a:gd name="connsiteY52" fmla="*/ 2050531 h 6858000"/>
              <a:gd name="connsiteX53" fmla="*/ 190335 w 6354263"/>
              <a:gd name="connsiteY53" fmla="*/ 1906352 h 6858000"/>
              <a:gd name="connsiteX54" fmla="*/ 167497 w 6354263"/>
              <a:gd name="connsiteY54" fmla="*/ 1861531 h 6858000"/>
              <a:gd name="connsiteX55" fmla="*/ 122489 w 6354263"/>
              <a:gd name="connsiteY55" fmla="*/ 1732919 h 6858000"/>
              <a:gd name="connsiteX56" fmla="*/ 94663 w 6354263"/>
              <a:gd name="connsiteY56" fmla="*/ 1615777 h 6858000"/>
              <a:gd name="connsiteX57" fmla="*/ 75954 w 6354263"/>
              <a:gd name="connsiteY57" fmla="*/ 1563678 h 6858000"/>
              <a:gd name="connsiteX58" fmla="*/ 81626 w 6354263"/>
              <a:gd name="connsiteY58" fmla="*/ 1477995 h 6858000"/>
              <a:gd name="connsiteX59" fmla="*/ 76163 w 6354263"/>
              <a:gd name="connsiteY59" fmla="*/ 1307086 h 6858000"/>
              <a:gd name="connsiteX60" fmla="*/ 81884 w 6354263"/>
              <a:gd name="connsiteY60" fmla="*/ 1168288 h 6858000"/>
              <a:gd name="connsiteX61" fmla="*/ 63947 w 6354263"/>
              <a:gd name="connsiteY61" fmla="*/ 1088484 h 6858000"/>
              <a:gd name="connsiteX62" fmla="*/ 52974 w 6354263"/>
              <a:gd name="connsiteY62" fmla="*/ 1016103 h 6858000"/>
              <a:gd name="connsiteX63" fmla="*/ 49390 w 6354263"/>
              <a:gd name="connsiteY63" fmla="*/ 896999 h 6858000"/>
              <a:gd name="connsiteX64" fmla="*/ 10557 w 6354263"/>
              <a:gd name="connsiteY64" fmla="*/ 711705 h 6858000"/>
              <a:gd name="connsiteX65" fmla="*/ 7547 w 6354263"/>
              <a:gd name="connsiteY65" fmla="*/ 619315 h 6858000"/>
              <a:gd name="connsiteX66" fmla="*/ 1367 w 6354263"/>
              <a:gd name="connsiteY66" fmla="*/ 585934 h 6858000"/>
              <a:gd name="connsiteX67" fmla="*/ 2540 w 6354263"/>
              <a:gd name="connsiteY67" fmla="*/ 525163 h 6858000"/>
              <a:gd name="connsiteX68" fmla="*/ 27257 w 6354263"/>
              <a:gd name="connsiteY68" fmla="*/ 393828 h 6858000"/>
              <a:gd name="connsiteX69" fmla="*/ 42081 w 6354263"/>
              <a:gd name="connsiteY69" fmla="*/ 236673 h 6858000"/>
              <a:gd name="connsiteX70" fmla="*/ 41149 w 6354263"/>
              <a:gd name="connsiteY70" fmla="*/ 144983 h 6858000"/>
              <a:gd name="connsiteX71" fmla="*/ 31684 w 6354263"/>
              <a:gd name="connsiteY71" fmla="*/ 33857 h 6858000"/>
              <a:gd name="connsiteX72" fmla="*/ 13714 w 6354263"/>
              <a:gd name="connsiteY72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3433 w 6354263"/>
              <a:gd name="connsiteY24" fmla="*/ 4993030 h 6858000"/>
              <a:gd name="connsiteX25" fmla="*/ 450164 w 6354263"/>
              <a:gd name="connsiteY25" fmla="*/ 4946844 h 6858000"/>
              <a:gd name="connsiteX26" fmla="*/ 461132 w 6354263"/>
              <a:gd name="connsiteY26" fmla="*/ 4858827 h 6858000"/>
              <a:gd name="connsiteX27" fmla="*/ 466883 w 6354263"/>
              <a:gd name="connsiteY27" fmla="*/ 4821170 h 6858000"/>
              <a:gd name="connsiteX28" fmla="*/ 466214 w 6354263"/>
              <a:gd name="connsiteY28" fmla="*/ 4584173 h 6858000"/>
              <a:gd name="connsiteX29" fmla="*/ 458077 w 6354263"/>
              <a:gd name="connsiteY29" fmla="*/ 4375228 h 6858000"/>
              <a:gd name="connsiteX30" fmla="*/ 439230 w 6354263"/>
              <a:gd name="connsiteY30" fmla="*/ 4214165 h 6858000"/>
              <a:gd name="connsiteX31" fmla="*/ 440817 w 6354263"/>
              <a:gd name="connsiteY31" fmla="*/ 4076008 h 6858000"/>
              <a:gd name="connsiteX32" fmla="*/ 428834 w 6354263"/>
              <a:gd name="connsiteY32" fmla="*/ 4033999 h 6858000"/>
              <a:gd name="connsiteX33" fmla="*/ 428566 w 6354263"/>
              <a:gd name="connsiteY33" fmla="*/ 4013953 h 6858000"/>
              <a:gd name="connsiteX34" fmla="*/ 432754 w 6354263"/>
              <a:gd name="connsiteY34" fmla="*/ 3872886 h 6858000"/>
              <a:gd name="connsiteX35" fmla="*/ 453474 w 6354263"/>
              <a:gd name="connsiteY35" fmla="*/ 3738082 h 6858000"/>
              <a:gd name="connsiteX36" fmla="*/ 460631 w 6354263"/>
              <a:gd name="connsiteY36" fmla="*/ 3673397 h 6858000"/>
              <a:gd name="connsiteX37" fmla="*/ 459945 w 6354263"/>
              <a:gd name="connsiteY37" fmla="*/ 3637109 h 6858000"/>
              <a:gd name="connsiteX38" fmla="*/ 463299 w 6354263"/>
              <a:gd name="connsiteY38" fmla="*/ 3536883 h 6858000"/>
              <a:gd name="connsiteX39" fmla="*/ 484176 w 6354263"/>
              <a:gd name="connsiteY39" fmla="*/ 3295862 h 6858000"/>
              <a:gd name="connsiteX40" fmla="*/ 467153 w 6354263"/>
              <a:gd name="connsiteY40" fmla="*/ 3158586 h 6858000"/>
              <a:gd name="connsiteX41" fmla="*/ 443196 w 6354263"/>
              <a:gd name="connsiteY41" fmla="*/ 3112365 h 6858000"/>
              <a:gd name="connsiteX42" fmla="*/ 429046 w 6354263"/>
              <a:gd name="connsiteY42" fmla="*/ 3072935 h 6858000"/>
              <a:gd name="connsiteX43" fmla="*/ 404861 w 6354263"/>
              <a:gd name="connsiteY43" fmla="*/ 2958185 h 6858000"/>
              <a:gd name="connsiteX44" fmla="*/ 363244 w 6354263"/>
              <a:gd name="connsiteY44" fmla="*/ 2843952 h 6858000"/>
              <a:gd name="connsiteX45" fmla="*/ 299193 w 6354263"/>
              <a:gd name="connsiteY45" fmla="*/ 2554718 h 6858000"/>
              <a:gd name="connsiteX46" fmla="*/ 270763 w 6354263"/>
              <a:gd name="connsiteY46" fmla="*/ 2447068 h 6858000"/>
              <a:gd name="connsiteX47" fmla="*/ 274728 w 6354263"/>
              <a:gd name="connsiteY47" fmla="*/ 2423438 h 6858000"/>
              <a:gd name="connsiteX48" fmla="*/ 243390 w 6354263"/>
              <a:gd name="connsiteY48" fmla="*/ 2261920 h 6858000"/>
              <a:gd name="connsiteX49" fmla="*/ 218162 w 6354263"/>
              <a:gd name="connsiteY49" fmla="*/ 2155135 h 6858000"/>
              <a:gd name="connsiteX50" fmla="*/ 215686 w 6354263"/>
              <a:gd name="connsiteY50" fmla="*/ 2118008 h 6858000"/>
              <a:gd name="connsiteX51" fmla="*/ 216653 w 6354263"/>
              <a:gd name="connsiteY51" fmla="*/ 2050531 h 6858000"/>
              <a:gd name="connsiteX52" fmla="*/ 190335 w 6354263"/>
              <a:gd name="connsiteY52" fmla="*/ 1906352 h 6858000"/>
              <a:gd name="connsiteX53" fmla="*/ 167497 w 6354263"/>
              <a:gd name="connsiteY53" fmla="*/ 1861531 h 6858000"/>
              <a:gd name="connsiteX54" fmla="*/ 122489 w 6354263"/>
              <a:gd name="connsiteY54" fmla="*/ 1732919 h 6858000"/>
              <a:gd name="connsiteX55" fmla="*/ 94663 w 6354263"/>
              <a:gd name="connsiteY55" fmla="*/ 1615777 h 6858000"/>
              <a:gd name="connsiteX56" fmla="*/ 75954 w 6354263"/>
              <a:gd name="connsiteY56" fmla="*/ 1563678 h 6858000"/>
              <a:gd name="connsiteX57" fmla="*/ 81626 w 6354263"/>
              <a:gd name="connsiteY57" fmla="*/ 1477995 h 6858000"/>
              <a:gd name="connsiteX58" fmla="*/ 76163 w 6354263"/>
              <a:gd name="connsiteY58" fmla="*/ 1307086 h 6858000"/>
              <a:gd name="connsiteX59" fmla="*/ 81884 w 6354263"/>
              <a:gd name="connsiteY59" fmla="*/ 1168288 h 6858000"/>
              <a:gd name="connsiteX60" fmla="*/ 63947 w 6354263"/>
              <a:gd name="connsiteY60" fmla="*/ 1088484 h 6858000"/>
              <a:gd name="connsiteX61" fmla="*/ 52974 w 6354263"/>
              <a:gd name="connsiteY61" fmla="*/ 1016103 h 6858000"/>
              <a:gd name="connsiteX62" fmla="*/ 49390 w 6354263"/>
              <a:gd name="connsiteY62" fmla="*/ 896999 h 6858000"/>
              <a:gd name="connsiteX63" fmla="*/ 10557 w 6354263"/>
              <a:gd name="connsiteY63" fmla="*/ 711705 h 6858000"/>
              <a:gd name="connsiteX64" fmla="*/ 7547 w 6354263"/>
              <a:gd name="connsiteY64" fmla="*/ 619315 h 6858000"/>
              <a:gd name="connsiteX65" fmla="*/ 1367 w 6354263"/>
              <a:gd name="connsiteY65" fmla="*/ 585934 h 6858000"/>
              <a:gd name="connsiteX66" fmla="*/ 2540 w 6354263"/>
              <a:gd name="connsiteY66" fmla="*/ 525163 h 6858000"/>
              <a:gd name="connsiteX67" fmla="*/ 27257 w 6354263"/>
              <a:gd name="connsiteY67" fmla="*/ 393828 h 6858000"/>
              <a:gd name="connsiteX68" fmla="*/ 42081 w 6354263"/>
              <a:gd name="connsiteY68" fmla="*/ 236673 h 6858000"/>
              <a:gd name="connsiteX69" fmla="*/ 41149 w 6354263"/>
              <a:gd name="connsiteY69" fmla="*/ 144983 h 6858000"/>
              <a:gd name="connsiteX70" fmla="*/ 31684 w 6354263"/>
              <a:gd name="connsiteY70" fmla="*/ 33857 h 6858000"/>
              <a:gd name="connsiteX71" fmla="*/ 13714 w 6354263"/>
              <a:gd name="connsiteY71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3433 w 6354263"/>
              <a:gd name="connsiteY24" fmla="*/ 4993030 h 6858000"/>
              <a:gd name="connsiteX25" fmla="*/ 450164 w 6354263"/>
              <a:gd name="connsiteY25" fmla="*/ 4946844 h 6858000"/>
              <a:gd name="connsiteX26" fmla="*/ 461132 w 6354263"/>
              <a:gd name="connsiteY26" fmla="*/ 4858827 h 6858000"/>
              <a:gd name="connsiteX27" fmla="*/ 466883 w 6354263"/>
              <a:gd name="connsiteY27" fmla="*/ 4821170 h 6858000"/>
              <a:gd name="connsiteX28" fmla="*/ 466214 w 6354263"/>
              <a:gd name="connsiteY28" fmla="*/ 4584173 h 6858000"/>
              <a:gd name="connsiteX29" fmla="*/ 458077 w 6354263"/>
              <a:gd name="connsiteY29" fmla="*/ 4375228 h 6858000"/>
              <a:gd name="connsiteX30" fmla="*/ 439230 w 6354263"/>
              <a:gd name="connsiteY30" fmla="*/ 4214165 h 6858000"/>
              <a:gd name="connsiteX31" fmla="*/ 440817 w 6354263"/>
              <a:gd name="connsiteY31" fmla="*/ 4076008 h 6858000"/>
              <a:gd name="connsiteX32" fmla="*/ 428834 w 6354263"/>
              <a:gd name="connsiteY32" fmla="*/ 4033999 h 6858000"/>
              <a:gd name="connsiteX33" fmla="*/ 428566 w 6354263"/>
              <a:gd name="connsiteY33" fmla="*/ 4013953 h 6858000"/>
              <a:gd name="connsiteX34" fmla="*/ 432754 w 6354263"/>
              <a:gd name="connsiteY34" fmla="*/ 3872886 h 6858000"/>
              <a:gd name="connsiteX35" fmla="*/ 453474 w 6354263"/>
              <a:gd name="connsiteY35" fmla="*/ 3738082 h 6858000"/>
              <a:gd name="connsiteX36" fmla="*/ 460631 w 6354263"/>
              <a:gd name="connsiteY36" fmla="*/ 3673397 h 6858000"/>
              <a:gd name="connsiteX37" fmla="*/ 459945 w 6354263"/>
              <a:gd name="connsiteY37" fmla="*/ 3637109 h 6858000"/>
              <a:gd name="connsiteX38" fmla="*/ 463299 w 6354263"/>
              <a:gd name="connsiteY38" fmla="*/ 3536883 h 6858000"/>
              <a:gd name="connsiteX39" fmla="*/ 484176 w 6354263"/>
              <a:gd name="connsiteY39" fmla="*/ 3295862 h 6858000"/>
              <a:gd name="connsiteX40" fmla="*/ 467153 w 6354263"/>
              <a:gd name="connsiteY40" fmla="*/ 3158586 h 6858000"/>
              <a:gd name="connsiteX41" fmla="*/ 443196 w 6354263"/>
              <a:gd name="connsiteY41" fmla="*/ 3112365 h 6858000"/>
              <a:gd name="connsiteX42" fmla="*/ 429046 w 6354263"/>
              <a:gd name="connsiteY42" fmla="*/ 3072935 h 6858000"/>
              <a:gd name="connsiteX43" fmla="*/ 404861 w 6354263"/>
              <a:gd name="connsiteY43" fmla="*/ 2958185 h 6858000"/>
              <a:gd name="connsiteX44" fmla="*/ 363244 w 6354263"/>
              <a:gd name="connsiteY44" fmla="*/ 2843952 h 6858000"/>
              <a:gd name="connsiteX45" fmla="*/ 299193 w 6354263"/>
              <a:gd name="connsiteY45" fmla="*/ 2554718 h 6858000"/>
              <a:gd name="connsiteX46" fmla="*/ 270763 w 6354263"/>
              <a:gd name="connsiteY46" fmla="*/ 2447068 h 6858000"/>
              <a:gd name="connsiteX47" fmla="*/ 274728 w 6354263"/>
              <a:gd name="connsiteY47" fmla="*/ 2423438 h 6858000"/>
              <a:gd name="connsiteX48" fmla="*/ 243390 w 6354263"/>
              <a:gd name="connsiteY48" fmla="*/ 2261920 h 6858000"/>
              <a:gd name="connsiteX49" fmla="*/ 218162 w 6354263"/>
              <a:gd name="connsiteY49" fmla="*/ 2155135 h 6858000"/>
              <a:gd name="connsiteX50" fmla="*/ 215686 w 6354263"/>
              <a:gd name="connsiteY50" fmla="*/ 2118008 h 6858000"/>
              <a:gd name="connsiteX51" fmla="*/ 216653 w 6354263"/>
              <a:gd name="connsiteY51" fmla="*/ 2050531 h 6858000"/>
              <a:gd name="connsiteX52" fmla="*/ 190335 w 6354263"/>
              <a:gd name="connsiteY52" fmla="*/ 1906352 h 6858000"/>
              <a:gd name="connsiteX53" fmla="*/ 167497 w 6354263"/>
              <a:gd name="connsiteY53" fmla="*/ 1861531 h 6858000"/>
              <a:gd name="connsiteX54" fmla="*/ 122489 w 6354263"/>
              <a:gd name="connsiteY54" fmla="*/ 1732919 h 6858000"/>
              <a:gd name="connsiteX55" fmla="*/ 94663 w 6354263"/>
              <a:gd name="connsiteY55" fmla="*/ 1615777 h 6858000"/>
              <a:gd name="connsiteX56" fmla="*/ 75954 w 6354263"/>
              <a:gd name="connsiteY56" fmla="*/ 1563678 h 6858000"/>
              <a:gd name="connsiteX57" fmla="*/ 81626 w 6354263"/>
              <a:gd name="connsiteY57" fmla="*/ 1477995 h 6858000"/>
              <a:gd name="connsiteX58" fmla="*/ 76163 w 6354263"/>
              <a:gd name="connsiteY58" fmla="*/ 1307086 h 6858000"/>
              <a:gd name="connsiteX59" fmla="*/ 81884 w 6354263"/>
              <a:gd name="connsiteY59" fmla="*/ 1168288 h 6858000"/>
              <a:gd name="connsiteX60" fmla="*/ 63947 w 6354263"/>
              <a:gd name="connsiteY60" fmla="*/ 1088484 h 6858000"/>
              <a:gd name="connsiteX61" fmla="*/ 52974 w 6354263"/>
              <a:gd name="connsiteY61" fmla="*/ 1016103 h 6858000"/>
              <a:gd name="connsiteX62" fmla="*/ 49390 w 6354263"/>
              <a:gd name="connsiteY62" fmla="*/ 896999 h 6858000"/>
              <a:gd name="connsiteX63" fmla="*/ 10557 w 6354263"/>
              <a:gd name="connsiteY63" fmla="*/ 711705 h 6858000"/>
              <a:gd name="connsiteX64" fmla="*/ 7547 w 6354263"/>
              <a:gd name="connsiteY64" fmla="*/ 619315 h 6858000"/>
              <a:gd name="connsiteX65" fmla="*/ 1367 w 6354263"/>
              <a:gd name="connsiteY65" fmla="*/ 585934 h 6858000"/>
              <a:gd name="connsiteX66" fmla="*/ 2540 w 6354263"/>
              <a:gd name="connsiteY66" fmla="*/ 525163 h 6858000"/>
              <a:gd name="connsiteX67" fmla="*/ 27257 w 6354263"/>
              <a:gd name="connsiteY67" fmla="*/ 393828 h 6858000"/>
              <a:gd name="connsiteX68" fmla="*/ 42081 w 6354263"/>
              <a:gd name="connsiteY68" fmla="*/ 236673 h 6858000"/>
              <a:gd name="connsiteX69" fmla="*/ 41149 w 6354263"/>
              <a:gd name="connsiteY69" fmla="*/ 144983 h 6858000"/>
              <a:gd name="connsiteX70" fmla="*/ 31684 w 6354263"/>
              <a:gd name="connsiteY70" fmla="*/ 33857 h 6858000"/>
              <a:gd name="connsiteX71" fmla="*/ 13714 w 6354263"/>
              <a:gd name="connsiteY71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3433 w 6354263"/>
              <a:gd name="connsiteY24" fmla="*/ 4993030 h 6858000"/>
              <a:gd name="connsiteX25" fmla="*/ 450164 w 6354263"/>
              <a:gd name="connsiteY25" fmla="*/ 4946844 h 6858000"/>
              <a:gd name="connsiteX26" fmla="*/ 461132 w 6354263"/>
              <a:gd name="connsiteY26" fmla="*/ 4858827 h 6858000"/>
              <a:gd name="connsiteX27" fmla="*/ 466883 w 6354263"/>
              <a:gd name="connsiteY27" fmla="*/ 4821170 h 6858000"/>
              <a:gd name="connsiteX28" fmla="*/ 466214 w 6354263"/>
              <a:gd name="connsiteY28" fmla="*/ 4584173 h 6858000"/>
              <a:gd name="connsiteX29" fmla="*/ 458077 w 6354263"/>
              <a:gd name="connsiteY29" fmla="*/ 4375228 h 6858000"/>
              <a:gd name="connsiteX30" fmla="*/ 439230 w 6354263"/>
              <a:gd name="connsiteY30" fmla="*/ 4214165 h 6858000"/>
              <a:gd name="connsiteX31" fmla="*/ 440817 w 6354263"/>
              <a:gd name="connsiteY31" fmla="*/ 4076008 h 6858000"/>
              <a:gd name="connsiteX32" fmla="*/ 428834 w 6354263"/>
              <a:gd name="connsiteY32" fmla="*/ 4033999 h 6858000"/>
              <a:gd name="connsiteX33" fmla="*/ 428566 w 6354263"/>
              <a:gd name="connsiteY33" fmla="*/ 4013953 h 6858000"/>
              <a:gd name="connsiteX34" fmla="*/ 432754 w 6354263"/>
              <a:gd name="connsiteY34" fmla="*/ 3872886 h 6858000"/>
              <a:gd name="connsiteX35" fmla="*/ 453474 w 6354263"/>
              <a:gd name="connsiteY35" fmla="*/ 3738082 h 6858000"/>
              <a:gd name="connsiteX36" fmla="*/ 460631 w 6354263"/>
              <a:gd name="connsiteY36" fmla="*/ 3673397 h 6858000"/>
              <a:gd name="connsiteX37" fmla="*/ 459945 w 6354263"/>
              <a:gd name="connsiteY37" fmla="*/ 3637109 h 6858000"/>
              <a:gd name="connsiteX38" fmla="*/ 463299 w 6354263"/>
              <a:gd name="connsiteY38" fmla="*/ 3536883 h 6858000"/>
              <a:gd name="connsiteX39" fmla="*/ 484176 w 6354263"/>
              <a:gd name="connsiteY39" fmla="*/ 3295862 h 6858000"/>
              <a:gd name="connsiteX40" fmla="*/ 467153 w 6354263"/>
              <a:gd name="connsiteY40" fmla="*/ 3158586 h 6858000"/>
              <a:gd name="connsiteX41" fmla="*/ 443196 w 6354263"/>
              <a:gd name="connsiteY41" fmla="*/ 3112365 h 6858000"/>
              <a:gd name="connsiteX42" fmla="*/ 429046 w 6354263"/>
              <a:gd name="connsiteY42" fmla="*/ 3072935 h 6858000"/>
              <a:gd name="connsiteX43" fmla="*/ 404861 w 6354263"/>
              <a:gd name="connsiteY43" fmla="*/ 2958185 h 6858000"/>
              <a:gd name="connsiteX44" fmla="*/ 363244 w 6354263"/>
              <a:gd name="connsiteY44" fmla="*/ 2843952 h 6858000"/>
              <a:gd name="connsiteX45" fmla="*/ 299193 w 6354263"/>
              <a:gd name="connsiteY45" fmla="*/ 2554718 h 6858000"/>
              <a:gd name="connsiteX46" fmla="*/ 270763 w 6354263"/>
              <a:gd name="connsiteY46" fmla="*/ 2447068 h 6858000"/>
              <a:gd name="connsiteX47" fmla="*/ 274728 w 6354263"/>
              <a:gd name="connsiteY47" fmla="*/ 2423438 h 6858000"/>
              <a:gd name="connsiteX48" fmla="*/ 243390 w 6354263"/>
              <a:gd name="connsiteY48" fmla="*/ 2261920 h 6858000"/>
              <a:gd name="connsiteX49" fmla="*/ 218162 w 6354263"/>
              <a:gd name="connsiteY49" fmla="*/ 2155135 h 6858000"/>
              <a:gd name="connsiteX50" fmla="*/ 215686 w 6354263"/>
              <a:gd name="connsiteY50" fmla="*/ 2118008 h 6858000"/>
              <a:gd name="connsiteX51" fmla="*/ 216653 w 6354263"/>
              <a:gd name="connsiteY51" fmla="*/ 2050531 h 6858000"/>
              <a:gd name="connsiteX52" fmla="*/ 190335 w 6354263"/>
              <a:gd name="connsiteY52" fmla="*/ 1906352 h 6858000"/>
              <a:gd name="connsiteX53" fmla="*/ 167497 w 6354263"/>
              <a:gd name="connsiteY53" fmla="*/ 1861531 h 6858000"/>
              <a:gd name="connsiteX54" fmla="*/ 122489 w 6354263"/>
              <a:gd name="connsiteY54" fmla="*/ 1732919 h 6858000"/>
              <a:gd name="connsiteX55" fmla="*/ 94663 w 6354263"/>
              <a:gd name="connsiteY55" fmla="*/ 1615777 h 6858000"/>
              <a:gd name="connsiteX56" fmla="*/ 75954 w 6354263"/>
              <a:gd name="connsiteY56" fmla="*/ 1563678 h 6858000"/>
              <a:gd name="connsiteX57" fmla="*/ 81626 w 6354263"/>
              <a:gd name="connsiteY57" fmla="*/ 1477995 h 6858000"/>
              <a:gd name="connsiteX58" fmla="*/ 76163 w 6354263"/>
              <a:gd name="connsiteY58" fmla="*/ 1307086 h 6858000"/>
              <a:gd name="connsiteX59" fmla="*/ 81884 w 6354263"/>
              <a:gd name="connsiteY59" fmla="*/ 1168288 h 6858000"/>
              <a:gd name="connsiteX60" fmla="*/ 52974 w 6354263"/>
              <a:gd name="connsiteY60" fmla="*/ 1016103 h 6858000"/>
              <a:gd name="connsiteX61" fmla="*/ 49390 w 6354263"/>
              <a:gd name="connsiteY61" fmla="*/ 896999 h 6858000"/>
              <a:gd name="connsiteX62" fmla="*/ 10557 w 6354263"/>
              <a:gd name="connsiteY62" fmla="*/ 711705 h 6858000"/>
              <a:gd name="connsiteX63" fmla="*/ 7547 w 6354263"/>
              <a:gd name="connsiteY63" fmla="*/ 619315 h 6858000"/>
              <a:gd name="connsiteX64" fmla="*/ 1367 w 6354263"/>
              <a:gd name="connsiteY64" fmla="*/ 585934 h 6858000"/>
              <a:gd name="connsiteX65" fmla="*/ 2540 w 6354263"/>
              <a:gd name="connsiteY65" fmla="*/ 525163 h 6858000"/>
              <a:gd name="connsiteX66" fmla="*/ 27257 w 6354263"/>
              <a:gd name="connsiteY66" fmla="*/ 393828 h 6858000"/>
              <a:gd name="connsiteX67" fmla="*/ 42081 w 6354263"/>
              <a:gd name="connsiteY67" fmla="*/ 236673 h 6858000"/>
              <a:gd name="connsiteX68" fmla="*/ 41149 w 6354263"/>
              <a:gd name="connsiteY68" fmla="*/ 144983 h 6858000"/>
              <a:gd name="connsiteX69" fmla="*/ 31684 w 6354263"/>
              <a:gd name="connsiteY69" fmla="*/ 33857 h 6858000"/>
              <a:gd name="connsiteX70" fmla="*/ 13714 w 6354263"/>
              <a:gd name="connsiteY70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3433 w 6354263"/>
              <a:gd name="connsiteY24" fmla="*/ 4993030 h 6858000"/>
              <a:gd name="connsiteX25" fmla="*/ 450164 w 6354263"/>
              <a:gd name="connsiteY25" fmla="*/ 4946844 h 6858000"/>
              <a:gd name="connsiteX26" fmla="*/ 461132 w 6354263"/>
              <a:gd name="connsiteY26" fmla="*/ 4858827 h 6858000"/>
              <a:gd name="connsiteX27" fmla="*/ 466883 w 6354263"/>
              <a:gd name="connsiteY27" fmla="*/ 4821170 h 6858000"/>
              <a:gd name="connsiteX28" fmla="*/ 466214 w 6354263"/>
              <a:gd name="connsiteY28" fmla="*/ 4584173 h 6858000"/>
              <a:gd name="connsiteX29" fmla="*/ 458077 w 6354263"/>
              <a:gd name="connsiteY29" fmla="*/ 4375228 h 6858000"/>
              <a:gd name="connsiteX30" fmla="*/ 439230 w 6354263"/>
              <a:gd name="connsiteY30" fmla="*/ 4214165 h 6858000"/>
              <a:gd name="connsiteX31" fmla="*/ 440817 w 6354263"/>
              <a:gd name="connsiteY31" fmla="*/ 4076008 h 6858000"/>
              <a:gd name="connsiteX32" fmla="*/ 428834 w 6354263"/>
              <a:gd name="connsiteY32" fmla="*/ 4033999 h 6858000"/>
              <a:gd name="connsiteX33" fmla="*/ 428566 w 6354263"/>
              <a:gd name="connsiteY33" fmla="*/ 4013953 h 6858000"/>
              <a:gd name="connsiteX34" fmla="*/ 432754 w 6354263"/>
              <a:gd name="connsiteY34" fmla="*/ 3872886 h 6858000"/>
              <a:gd name="connsiteX35" fmla="*/ 453474 w 6354263"/>
              <a:gd name="connsiteY35" fmla="*/ 3738082 h 6858000"/>
              <a:gd name="connsiteX36" fmla="*/ 460631 w 6354263"/>
              <a:gd name="connsiteY36" fmla="*/ 3673397 h 6858000"/>
              <a:gd name="connsiteX37" fmla="*/ 459945 w 6354263"/>
              <a:gd name="connsiteY37" fmla="*/ 3637109 h 6858000"/>
              <a:gd name="connsiteX38" fmla="*/ 463299 w 6354263"/>
              <a:gd name="connsiteY38" fmla="*/ 3536883 h 6858000"/>
              <a:gd name="connsiteX39" fmla="*/ 484176 w 6354263"/>
              <a:gd name="connsiteY39" fmla="*/ 3295862 h 6858000"/>
              <a:gd name="connsiteX40" fmla="*/ 467153 w 6354263"/>
              <a:gd name="connsiteY40" fmla="*/ 3158586 h 6858000"/>
              <a:gd name="connsiteX41" fmla="*/ 443196 w 6354263"/>
              <a:gd name="connsiteY41" fmla="*/ 3112365 h 6858000"/>
              <a:gd name="connsiteX42" fmla="*/ 429046 w 6354263"/>
              <a:gd name="connsiteY42" fmla="*/ 3072935 h 6858000"/>
              <a:gd name="connsiteX43" fmla="*/ 404861 w 6354263"/>
              <a:gd name="connsiteY43" fmla="*/ 2958185 h 6858000"/>
              <a:gd name="connsiteX44" fmla="*/ 363244 w 6354263"/>
              <a:gd name="connsiteY44" fmla="*/ 2843952 h 6858000"/>
              <a:gd name="connsiteX45" fmla="*/ 299193 w 6354263"/>
              <a:gd name="connsiteY45" fmla="*/ 2554718 h 6858000"/>
              <a:gd name="connsiteX46" fmla="*/ 270763 w 6354263"/>
              <a:gd name="connsiteY46" fmla="*/ 2447068 h 6858000"/>
              <a:gd name="connsiteX47" fmla="*/ 274728 w 6354263"/>
              <a:gd name="connsiteY47" fmla="*/ 2423438 h 6858000"/>
              <a:gd name="connsiteX48" fmla="*/ 243390 w 6354263"/>
              <a:gd name="connsiteY48" fmla="*/ 2261920 h 6858000"/>
              <a:gd name="connsiteX49" fmla="*/ 218162 w 6354263"/>
              <a:gd name="connsiteY49" fmla="*/ 2155135 h 6858000"/>
              <a:gd name="connsiteX50" fmla="*/ 215686 w 6354263"/>
              <a:gd name="connsiteY50" fmla="*/ 2118008 h 6858000"/>
              <a:gd name="connsiteX51" fmla="*/ 216653 w 6354263"/>
              <a:gd name="connsiteY51" fmla="*/ 2050531 h 6858000"/>
              <a:gd name="connsiteX52" fmla="*/ 190335 w 6354263"/>
              <a:gd name="connsiteY52" fmla="*/ 1906352 h 6858000"/>
              <a:gd name="connsiteX53" fmla="*/ 167497 w 6354263"/>
              <a:gd name="connsiteY53" fmla="*/ 1861531 h 6858000"/>
              <a:gd name="connsiteX54" fmla="*/ 122489 w 6354263"/>
              <a:gd name="connsiteY54" fmla="*/ 1732919 h 6858000"/>
              <a:gd name="connsiteX55" fmla="*/ 94663 w 6354263"/>
              <a:gd name="connsiteY55" fmla="*/ 1615777 h 6858000"/>
              <a:gd name="connsiteX56" fmla="*/ 75954 w 6354263"/>
              <a:gd name="connsiteY56" fmla="*/ 1563678 h 6858000"/>
              <a:gd name="connsiteX57" fmla="*/ 81626 w 6354263"/>
              <a:gd name="connsiteY57" fmla="*/ 1477995 h 6858000"/>
              <a:gd name="connsiteX58" fmla="*/ 76163 w 6354263"/>
              <a:gd name="connsiteY58" fmla="*/ 1307086 h 6858000"/>
              <a:gd name="connsiteX59" fmla="*/ 81884 w 6354263"/>
              <a:gd name="connsiteY59" fmla="*/ 1168288 h 6858000"/>
              <a:gd name="connsiteX60" fmla="*/ 49390 w 6354263"/>
              <a:gd name="connsiteY60" fmla="*/ 896999 h 6858000"/>
              <a:gd name="connsiteX61" fmla="*/ 10557 w 6354263"/>
              <a:gd name="connsiteY61" fmla="*/ 711705 h 6858000"/>
              <a:gd name="connsiteX62" fmla="*/ 7547 w 6354263"/>
              <a:gd name="connsiteY62" fmla="*/ 619315 h 6858000"/>
              <a:gd name="connsiteX63" fmla="*/ 1367 w 6354263"/>
              <a:gd name="connsiteY63" fmla="*/ 585934 h 6858000"/>
              <a:gd name="connsiteX64" fmla="*/ 2540 w 6354263"/>
              <a:gd name="connsiteY64" fmla="*/ 525163 h 6858000"/>
              <a:gd name="connsiteX65" fmla="*/ 27257 w 6354263"/>
              <a:gd name="connsiteY65" fmla="*/ 393828 h 6858000"/>
              <a:gd name="connsiteX66" fmla="*/ 42081 w 6354263"/>
              <a:gd name="connsiteY66" fmla="*/ 236673 h 6858000"/>
              <a:gd name="connsiteX67" fmla="*/ 41149 w 6354263"/>
              <a:gd name="connsiteY67" fmla="*/ 144983 h 6858000"/>
              <a:gd name="connsiteX68" fmla="*/ 31684 w 6354263"/>
              <a:gd name="connsiteY68" fmla="*/ 33857 h 6858000"/>
              <a:gd name="connsiteX69" fmla="*/ 13714 w 6354263"/>
              <a:gd name="connsiteY69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3433 w 6354263"/>
              <a:gd name="connsiteY24" fmla="*/ 4993030 h 6858000"/>
              <a:gd name="connsiteX25" fmla="*/ 450164 w 6354263"/>
              <a:gd name="connsiteY25" fmla="*/ 4946844 h 6858000"/>
              <a:gd name="connsiteX26" fmla="*/ 461132 w 6354263"/>
              <a:gd name="connsiteY26" fmla="*/ 4858827 h 6858000"/>
              <a:gd name="connsiteX27" fmla="*/ 466883 w 6354263"/>
              <a:gd name="connsiteY27" fmla="*/ 4821170 h 6858000"/>
              <a:gd name="connsiteX28" fmla="*/ 466214 w 6354263"/>
              <a:gd name="connsiteY28" fmla="*/ 4584173 h 6858000"/>
              <a:gd name="connsiteX29" fmla="*/ 458077 w 6354263"/>
              <a:gd name="connsiteY29" fmla="*/ 4375228 h 6858000"/>
              <a:gd name="connsiteX30" fmla="*/ 439230 w 6354263"/>
              <a:gd name="connsiteY30" fmla="*/ 4214165 h 6858000"/>
              <a:gd name="connsiteX31" fmla="*/ 440817 w 6354263"/>
              <a:gd name="connsiteY31" fmla="*/ 4076008 h 6858000"/>
              <a:gd name="connsiteX32" fmla="*/ 428834 w 6354263"/>
              <a:gd name="connsiteY32" fmla="*/ 4033999 h 6858000"/>
              <a:gd name="connsiteX33" fmla="*/ 428566 w 6354263"/>
              <a:gd name="connsiteY33" fmla="*/ 4013953 h 6858000"/>
              <a:gd name="connsiteX34" fmla="*/ 432754 w 6354263"/>
              <a:gd name="connsiteY34" fmla="*/ 3872886 h 6858000"/>
              <a:gd name="connsiteX35" fmla="*/ 453474 w 6354263"/>
              <a:gd name="connsiteY35" fmla="*/ 3738082 h 6858000"/>
              <a:gd name="connsiteX36" fmla="*/ 460631 w 6354263"/>
              <a:gd name="connsiteY36" fmla="*/ 3673397 h 6858000"/>
              <a:gd name="connsiteX37" fmla="*/ 459945 w 6354263"/>
              <a:gd name="connsiteY37" fmla="*/ 3637109 h 6858000"/>
              <a:gd name="connsiteX38" fmla="*/ 463299 w 6354263"/>
              <a:gd name="connsiteY38" fmla="*/ 3536883 h 6858000"/>
              <a:gd name="connsiteX39" fmla="*/ 484176 w 6354263"/>
              <a:gd name="connsiteY39" fmla="*/ 3295862 h 6858000"/>
              <a:gd name="connsiteX40" fmla="*/ 467153 w 6354263"/>
              <a:gd name="connsiteY40" fmla="*/ 3158586 h 6858000"/>
              <a:gd name="connsiteX41" fmla="*/ 443196 w 6354263"/>
              <a:gd name="connsiteY41" fmla="*/ 3112365 h 6858000"/>
              <a:gd name="connsiteX42" fmla="*/ 429046 w 6354263"/>
              <a:gd name="connsiteY42" fmla="*/ 3072935 h 6858000"/>
              <a:gd name="connsiteX43" fmla="*/ 404861 w 6354263"/>
              <a:gd name="connsiteY43" fmla="*/ 2958185 h 6858000"/>
              <a:gd name="connsiteX44" fmla="*/ 363244 w 6354263"/>
              <a:gd name="connsiteY44" fmla="*/ 2843952 h 6858000"/>
              <a:gd name="connsiteX45" fmla="*/ 299193 w 6354263"/>
              <a:gd name="connsiteY45" fmla="*/ 2554718 h 6858000"/>
              <a:gd name="connsiteX46" fmla="*/ 270763 w 6354263"/>
              <a:gd name="connsiteY46" fmla="*/ 2447068 h 6858000"/>
              <a:gd name="connsiteX47" fmla="*/ 274728 w 6354263"/>
              <a:gd name="connsiteY47" fmla="*/ 2423438 h 6858000"/>
              <a:gd name="connsiteX48" fmla="*/ 243390 w 6354263"/>
              <a:gd name="connsiteY48" fmla="*/ 2261920 h 6858000"/>
              <a:gd name="connsiteX49" fmla="*/ 218162 w 6354263"/>
              <a:gd name="connsiteY49" fmla="*/ 2155135 h 6858000"/>
              <a:gd name="connsiteX50" fmla="*/ 215686 w 6354263"/>
              <a:gd name="connsiteY50" fmla="*/ 2118008 h 6858000"/>
              <a:gd name="connsiteX51" fmla="*/ 216653 w 6354263"/>
              <a:gd name="connsiteY51" fmla="*/ 2050531 h 6858000"/>
              <a:gd name="connsiteX52" fmla="*/ 190335 w 6354263"/>
              <a:gd name="connsiteY52" fmla="*/ 1906352 h 6858000"/>
              <a:gd name="connsiteX53" fmla="*/ 167497 w 6354263"/>
              <a:gd name="connsiteY53" fmla="*/ 1861531 h 6858000"/>
              <a:gd name="connsiteX54" fmla="*/ 122489 w 6354263"/>
              <a:gd name="connsiteY54" fmla="*/ 1732919 h 6858000"/>
              <a:gd name="connsiteX55" fmla="*/ 94663 w 6354263"/>
              <a:gd name="connsiteY55" fmla="*/ 1615777 h 6858000"/>
              <a:gd name="connsiteX56" fmla="*/ 75954 w 6354263"/>
              <a:gd name="connsiteY56" fmla="*/ 1563678 h 6858000"/>
              <a:gd name="connsiteX57" fmla="*/ 81626 w 6354263"/>
              <a:gd name="connsiteY57" fmla="*/ 1477995 h 6858000"/>
              <a:gd name="connsiteX58" fmla="*/ 76163 w 6354263"/>
              <a:gd name="connsiteY58" fmla="*/ 1307086 h 6858000"/>
              <a:gd name="connsiteX59" fmla="*/ 81884 w 6354263"/>
              <a:gd name="connsiteY59" fmla="*/ 1168288 h 6858000"/>
              <a:gd name="connsiteX60" fmla="*/ 49390 w 6354263"/>
              <a:gd name="connsiteY60" fmla="*/ 896999 h 6858000"/>
              <a:gd name="connsiteX61" fmla="*/ 10557 w 6354263"/>
              <a:gd name="connsiteY61" fmla="*/ 711705 h 6858000"/>
              <a:gd name="connsiteX62" fmla="*/ 7547 w 6354263"/>
              <a:gd name="connsiteY62" fmla="*/ 619315 h 6858000"/>
              <a:gd name="connsiteX63" fmla="*/ 1367 w 6354263"/>
              <a:gd name="connsiteY63" fmla="*/ 585934 h 6858000"/>
              <a:gd name="connsiteX64" fmla="*/ 2540 w 6354263"/>
              <a:gd name="connsiteY64" fmla="*/ 525163 h 6858000"/>
              <a:gd name="connsiteX65" fmla="*/ 27257 w 6354263"/>
              <a:gd name="connsiteY65" fmla="*/ 393828 h 6858000"/>
              <a:gd name="connsiteX66" fmla="*/ 42081 w 6354263"/>
              <a:gd name="connsiteY66" fmla="*/ 236673 h 6858000"/>
              <a:gd name="connsiteX67" fmla="*/ 41149 w 6354263"/>
              <a:gd name="connsiteY67" fmla="*/ 144983 h 6858000"/>
              <a:gd name="connsiteX68" fmla="*/ 31684 w 6354263"/>
              <a:gd name="connsiteY68" fmla="*/ 33857 h 6858000"/>
              <a:gd name="connsiteX69" fmla="*/ 13714 w 6354263"/>
              <a:gd name="connsiteY69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3433 w 6354263"/>
              <a:gd name="connsiteY24" fmla="*/ 4993030 h 6858000"/>
              <a:gd name="connsiteX25" fmla="*/ 450164 w 6354263"/>
              <a:gd name="connsiteY25" fmla="*/ 4946844 h 6858000"/>
              <a:gd name="connsiteX26" fmla="*/ 461132 w 6354263"/>
              <a:gd name="connsiteY26" fmla="*/ 4858827 h 6858000"/>
              <a:gd name="connsiteX27" fmla="*/ 466883 w 6354263"/>
              <a:gd name="connsiteY27" fmla="*/ 4821170 h 6858000"/>
              <a:gd name="connsiteX28" fmla="*/ 466214 w 6354263"/>
              <a:gd name="connsiteY28" fmla="*/ 4584173 h 6858000"/>
              <a:gd name="connsiteX29" fmla="*/ 458077 w 6354263"/>
              <a:gd name="connsiteY29" fmla="*/ 4375228 h 6858000"/>
              <a:gd name="connsiteX30" fmla="*/ 439230 w 6354263"/>
              <a:gd name="connsiteY30" fmla="*/ 4214165 h 6858000"/>
              <a:gd name="connsiteX31" fmla="*/ 440817 w 6354263"/>
              <a:gd name="connsiteY31" fmla="*/ 4076008 h 6858000"/>
              <a:gd name="connsiteX32" fmla="*/ 428834 w 6354263"/>
              <a:gd name="connsiteY32" fmla="*/ 4033999 h 6858000"/>
              <a:gd name="connsiteX33" fmla="*/ 428566 w 6354263"/>
              <a:gd name="connsiteY33" fmla="*/ 4013953 h 6858000"/>
              <a:gd name="connsiteX34" fmla="*/ 432754 w 6354263"/>
              <a:gd name="connsiteY34" fmla="*/ 3872886 h 6858000"/>
              <a:gd name="connsiteX35" fmla="*/ 453474 w 6354263"/>
              <a:gd name="connsiteY35" fmla="*/ 3738082 h 6858000"/>
              <a:gd name="connsiteX36" fmla="*/ 460631 w 6354263"/>
              <a:gd name="connsiteY36" fmla="*/ 3673397 h 6858000"/>
              <a:gd name="connsiteX37" fmla="*/ 459945 w 6354263"/>
              <a:gd name="connsiteY37" fmla="*/ 3637109 h 6858000"/>
              <a:gd name="connsiteX38" fmla="*/ 463299 w 6354263"/>
              <a:gd name="connsiteY38" fmla="*/ 3536883 h 6858000"/>
              <a:gd name="connsiteX39" fmla="*/ 484176 w 6354263"/>
              <a:gd name="connsiteY39" fmla="*/ 3295862 h 6858000"/>
              <a:gd name="connsiteX40" fmla="*/ 467153 w 6354263"/>
              <a:gd name="connsiteY40" fmla="*/ 3158586 h 6858000"/>
              <a:gd name="connsiteX41" fmla="*/ 443196 w 6354263"/>
              <a:gd name="connsiteY41" fmla="*/ 3112365 h 6858000"/>
              <a:gd name="connsiteX42" fmla="*/ 429046 w 6354263"/>
              <a:gd name="connsiteY42" fmla="*/ 3072935 h 6858000"/>
              <a:gd name="connsiteX43" fmla="*/ 404861 w 6354263"/>
              <a:gd name="connsiteY43" fmla="*/ 2958185 h 6858000"/>
              <a:gd name="connsiteX44" fmla="*/ 363244 w 6354263"/>
              <a:gd name="connsiteY44" fmla="*/ 2843952 h 6858000"/>
              <a:gd name="connsiteX45" fmla="*/ 299193 w 6354263"/>
              <a:gd name="connsiteY45" fmla="*/ 2554718 h 6858000"/>
              <a:gd name="connsiteX46" fmla="*/ 270763 w 6354263"/>
              <a:gd name="connsiteY46" fmla="*/ 2447068 h 6858000"/>
              <a:gd name="connsiteX47" fmla="*/ 274728 w 6354263"/>
              <a:gd name="connsiteY47" fmla="*/ 2423438 h 6858000"/>
              <a:gd name="connsiteX48" fmla="*/ 243390 w 6354263"/>
              <a:gd name="connsiteY48" fmla="*/ 2261920 h 6858000"/>
              <a:gd name="connsiteX49" fmla="*/ 218162 w 6354263"/>
              <a:gd name="connsiteY49" fmla="*/ 2155135 h 6858000"/>
              <a:gd name="connsiteX50" fmla="*/ 215686 w 6354263"/>
              <a:gd name="connsiteY50" fmla="*/ 2118008 h 6858000"/>
              <a:gd name="connsiteX51" fmla="*/ 216653 w 6354263"/>
              <a:gd name="connsiteY51" fmla="*/ 2050531 h 6858000"/>
              <a:gd name="connsiteX52" fmla="*/ 190335 w 6354263"/>
              <a:gd name="connsiteY52" fmla="*/ 1906352 h 6858000"/>
              <a:gd name="connsiteX53" fmla="*/ 167497 w 6354263"/>
              <a:gd name="connsiteY53" fmla="*/ 1861531 h 6858000"/>
              <a:gd name="connsiteX54" fmla="*/ 122489 w 6354263"/>
              <a:gd name="connsiteY54" fmla="*/ 1732919 h 6858000"/>
              <a:gd name="connsiteX55" fmla="*/ 94663 w 6354263"/>
              <a:gd name="connsiteY55" fmla="*/ 1615777 h 6858000"/>
              <a:gd name="connsiteX56" fmla="*/ 75954 w 6354263"/>
              <a:gd name="connsiteY56" fmla="*/ 1563678 h 6858000"/>
              <a:gd name="connsiteX57" fmla="*/ 81626 w 6354263"/>
              <a:gd name="connsiteY57" fmla="*/ 1477995 h 6858000"/>
              <a:gd name="connsiteX58" fmla="*/ 76163 w 6354263"/>
              <a:gd name="connsiteY58" fmla="*/ 1307086 h 6858000"/>
              <a:gd name="connsiteX59" fmla="*/ 81884 w 6354263"/>
              <a:gd name="connsiteY59" fmla="*/ 1168288 h 6858000"/>
              <a:gd name="connsiteX60" fmla="*/ 10557 w 6354263"/>
              <a:gd name="connsiteY60" fmla="*/ 711705 h 6858000"/>
              <a:gd name="connsiteX61" fmla="*/ 7547 w 6354263"/>
              <a:gd name="connsiteY61" fmla="*/ 619315 h 6858000"/>
              <a:gd name="connsiteX62" fmla="*/ 1367 w 6354263"/>
              <a:gd name="connsiteY62" fmla="*/ 585934 h 6858000"/>
              <a:gd name="connsiteX63" fmla="*/ 2540 w 6354263"/>
              <a:gd name="connsiteY63" fmla="*/ 525163 h 6858000"/>
              <a:gd name="connsiteX64" fmla="*/ 27257 w 6354263"/>
              <a:gd name="connsiteY64" fmla="*/ 393828 h 6858000"/>
              <a:gd name="connsiteX65" fmla="*/ 42081 w 6354263"/>
              <a:gd name="connsiteY65" fmla="*/ 236673 h 6858000"/>
              <a:gd name="connsiteX66" fmla="*/ 41149 w 6354263"/>
              <a:gd name="connsiteY66" fmla="*/ 144983 h 6858000"/>
              <a:gd name="connsiteX67" fmla="*/ 31684 w 6354263"/>
              <a:gd name="connsiteY67" fmla="*/ 33857 h 6858000"/>
              <a:gd name="connsiteX68" fmla="*/ 13714 w 6354263"/>
              <a:gd name="connsiteY68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3433 w 6354263"/>
              <a:gd name="connsiteY24" fmla="*/ 4993030 h 6858000"/>
              <a:gd name="connsiteX25" fmla="*/ 450164 w 6354263"/>
              <a:gd name="connsiteY25" fmla="*/ 4946844 h 6858000"/>
              <a:gd name="connsiteX26" fmla="*/ 461132 w 6354263"/>
              <a:gd name="connsiteY26" fmla="*/ 4858827 h 6858000"/>
              <a:gd name="connsiteX27" fmla="*/ 466883 w 6354263"/>
              <a:gd name="connsiteY27" fmla="*/ 4821170 h 6858000"/>
              <a:gd name="connsiteX28" fmla="*/ 466214 w 6354263"/>
              <a:gd name="connsiteY28" fmla="*/ 4584173 h 6858000"/>
              <a:gd name="connsiteX29" fmla="*/ 458077 w 6354263"/>
              <a:gd name="connsiteY29" fmla="*/ 4375228 h 6858000"/>
              <a:gd name="connsiteX30" fmla="*/ 439230 w 6354263"/>
              <a:gd name="connsiteY30" fmla="*/ 4214165 h 6858000"/>
              <a:gd name="connsiteX31" fmla="*/ 440817 w 6354263"/>
              <a:gd name="connsiteY31" fmla="*/ 4076008 h 6858000"/>
              <a:gd name="connsiteX32" fmla="*/ 428834 w 6354263"/>
              <a:gd name="connsiteY32" fmla="*/ 4033999 h 6858000"/>
              <a:gd name="connsiteX33" fmla="*/ 428566 w 6354263"/>
              <a:gd name="connsiteY33" fmla="*/ 4013953 h 6858000"/>
              <a:gd name="connsiteX34" fmla="*/ 432754 w 6354263"/>
              <a:gd name="connsiteY34" fmla="*/ 3872886 h 6858000"/>
              <a:gd name="connsiteX35" fmla="*/ 453474 w 6354263"/>
              <a:gd name="connsiteY35" fmla="*/ 3738082 h 6858000"/>
              <a:gd name="connsiteX36" fmla="*/ 460631 w 6354263"/>
              <a:gd name="connsiteY36" fmla="*/ 3673397 h 6858000"/>
              <a:gd name="connsiteX37" fmla="*/ 459945 w 6354263"/>
              <a:gd name="connsiteY37" fmla="*/ 3637109 h 6858000"/>
              <a:gd name="connsiteX38" fmla="*/ 463299 w 6354263"/>
              <a:gd name="connsiteY38" fmla="*/ 3536883 h 6858000"/>
              <a:gd name="connsiteX39" fmla="*/ 484176 w 6354263"/>
              <a:gd name="connsiteY39" fmla="*/ 3295862 h 6858000"/>
              <a:gd name="connsiteX40" fmla="*/ 467153 w 6354263"/>
              <a:gd name="connsiteY40" fmla="*/ 3158586 h 6858000"/>
              <a:gd name="connsiteX41" fmla="*/ 443196 w 6354263"/>
              <a:gd name="connsiteY41" fmla="*/ 3112365 h 6858000"/>
              <a:gd name="connsiteX42" fmla="*/ 429046 w 6354263"/>
              <a:gd name="connsiteY42" fmla="*/ 3072935 h 6858000"/>
              <a:gd name="connsiteX43" fmla="*/ 404861 w 6354263"/>
              <a:gd name="connsiteY43" fmla="*/ 2958185 h 6858000"/>
              <a:gd name="connsiteX44" fmla="*/ 363244 w 6354263"/>
              <a:gd name="connsiteY44" fmla="*/ 2843952 h 6858000"/>
              <a:gd name="connsiteX45" fmla="*/ 299193 w 6354263"/>
              <a:gd name="connsiteY45" fmla="*/ 2554718 h 6858000"/>
              <a:gd name="connsiteX46" fmla="*/ 270763 w 6354263"/>
              <a:gd name="connsiteY46" fmla="*/ 2447068 h 6858000"/>
              <a:gd name="connsiteX47" fmla="*/ 274728 w 6354263"/>
              <a:gd name="connsiteY47" fmla="*/ 2423438 h 6858000"/>
              <a:gd name="connsiteX48" fmla="*/ 243390 w 6354263"/>
              <a:gd name="connsiteY48" fmla="*/ 2261920 h 6858000"/>
              <a:gd name="connsiteX49" fmla="*/ 218162 w 6354263"/>
              <a:gd name="connsiteY49" fmla="*/ 2155135 h 6858000"/>
              <a:gd name="connsiteX50" fmla="*/ 215686 w 6354263"/>
              <a:gd name="connsiteY50" fmla="*/ 2118008 h 6858000"/>
              <a:gd name="connsiteX51" fmla="*/ 216653 w 6354263"/>
              <a:gd name="connsiteY51" fmla="*/ 2050531 h 6858000"/>
              <a:gd name="connsiteX52" fmla="*/ 190335 w 6354263"/>
              <a:gd name="connsiteY52" fmla="*/ 1906352 h 6858000"/>
              <a:gd name="connsiteX53" fmla="*/ 167497 w 6354263"/>
              <a:gd name="connsiteY53" fmla="*/ 1861531 h 6858000"/>
              <a:gd name="connsiteX54" fmla="*/ 122489 w 6354263"/>
              <a:gd name="connsiteY54" fmla="*/ 1732919 h 6858000"/>
              <a:gd name="connsiteX55" fmla="*/ 94663 w 6354263"/>
              <a:gd name="connsiteY55" fmla="*/ 1615777 h 6858000"/>
              <a:gd name="connsiteX56" fmla="*/ 75954 w 6354263"/>
              <a:gd name="connsiteY56" fmla="*/ 1563678 h 6858000"/>
              <a:gd name="connsiteX57" fmla="*/ 81626 w 6354263"/>
              <a:gd name="connsiteY57" fmla="*/ 1477995 h 6858000"/>
              <a:gd name="connsiteX58" fmla="*/ 76163 w 6354263"/>
              <a:gd name="connsiteY58" fmla="*/ 1307086 h 6858000"/>
              <a:gd name="connsiteX59" fmla="*/ 81884 w 6354263"/>
              <a:gd name="connsiteY59" fmla="*/ 1168288 h 6858000"/>
              <a:gd name="connsiteX60" fmla="*/ 10557 w 6354263"/>
              <a:gd name="connsiteY60" fmla="*/ 711705 h 6858000"/>
              <a:gd name="connsiteX61" fmla="*/ 7547 w 6354263"/>
              <a:gd name="connsiteY61" fmla="*/ 619315 h 6858000"/>
              <a:gd name="connsiteX62" fmla="*/ 1367 w 6354263"/>
              <a:gd name="connsiteY62" fmla="*/ 585934 h 6858000"/>
              <a:gd name="connsiteX63" fmla="*/ 2540 w 6354263"/>
              <a:gd name="connsiteY63" fmla="*/ 525163 h 6858000"/>
              <a:gd name="connsiteX64" fmla="*/ 27257 w 6354263"/>
              <a:gd name="connsiteY64" fmla="*/ 393828 h 6858000"/>
              <a:gd name="connsiteX65" fmla="*/ 42081 w 6354263"/>
              <a:gd name="connsiteY65" fmla="*/ 236673 h 6858000"/>
              <a:gd name="connsiteX66" fmla="*/ 41149 w 6354263"/>
              <a:gd name="connsiteY66" fmla="*/ 144983 h 6858000"/>
              <a:gd name="connsiteX67" fmla="*/ 31684 w 6354263"/>
              <a:gd name="connsiteY67" fmla="*/ 33857 h 6858000"/>
              <a:gd name="connsiteX68" fmla="*/ 13714 w 6354263"/>
              <a:gd name="connsiteY68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3433 w 6354263"/>
              <a:gd name="connsiteY24" fmla="*/ 4993030 h 6858000"/>
              <a:gd name="connsiteX25" fmla="*/ 450164 w 6354263"/>
              <a:gd name="connsiteY25" fmla="*/ 4946844 h 6858000"/>
              <a:gd name="connsiteX26" fmla="*/ 461132 w 6354263"/>
              <a:gd name="connsiteY26" fmla="*/ 4858827 h 6858000"/>
              <a:gd name="connsiteX27" fmla="*/ 466883 w 6354263"/>
              <a:gd name="connsiteY27" fmla="*/ 4821170 h 6858000"/>
              <a:gd name="connsiteX28" fmla="*/ 466214 w 6354263"/>
              <a:gd name="connsiteY28" fmla="*/ 4584173 h 6858000"/>
              <a:gd name="connsiteX29" fmla="*/ 458077 w 6354263"/>
              <a:gd name="connsiteY29" fmla="*/ 4375228 h 6858000"/>
              <a:gd name="connsiteX30" fmla="*/ 439230 w 6354263"/>
              <a:gd name="connsiteY30" fmla="*/ 4214165 h 6858000"/>
              <a:gd name="connsiteX31" fmla="*/ 440817 w 6354263"/>
              <a:gd name="connsiteY31" fmla="*/ 4076008 h 6858000"/>
              <a:gd name="connsiteX32" fmla="*/ 428834 w 6354263"/>
              <a:gd name="connsiteY32" fmla="*/ 4033999 h 6858000"/>
              <a:gd name="connsiteX33" fmla="*/ 428566 w 6354263"/>
              <a:gd name="connsiteY33" fmla="*/ 4013953 h 6858000"/>
              <a:gd name="connsiteX34" fmla="*/ 432754 w 6354263"/>
              <a:gd name="connsiteY34" fmla="*/ 3872886 h 6858000"/>
              <a:gd name="connsiteX35" fmla="*/ 453474 w 6354263"/>
              <a:gd name="connsiteY35" fmla="*/ 3738082 h 6858000"/>
              <a:gd name="connsiteX36" fmla="*/ 460631 w 6354263"/>
              <a:gd name="connsiteY36" fmla="*/ 3673397 h 6858000"/>
              <a:gd name="connsiteX37" fmla="*/ 459945 w 6354263"/>
              <a:gd name="connsiteY37" fmla="*/ 3637109 h 6858000"/>
              <a:gd name="connsiteX38" fmla="*/ 463299 w 6354263"/>
              <a:gd name="connsiteY38" fmla="*/ 3536883 h 6858000"/>
              <a:gd name="connsiteX39" fmla="*/ 484176 w 6354263"/>
              <a:gd name="connsiteY39" fmla="*/ 3295862 h 6858000"/>
              <a:gd name="connsiteX40" fmla="*/ 467153 w 6354263"/>
              <a:gd name="connsiteY40" fmla="*/ 3158586 h 6858000"/>
              <a:gd name="connsiteX41" fmla="*/ 443196 w 6354263"/>
              <a:gd name="connsiteY41" fmla="*/ 3112365 h 6858000"/>
              <a:gd name="connsiteX42" fmla="*/ 429046 w 6354263"/>
              <a:gd name="connsiteY42" fmla="*/ 3072935 h 6858000"/>
              <a:gd name="connsiteX43" fmla="*/ 404861 w 6354263"/>
              <a:gd name="connsiteY43" fmla="*/ 2958185 h 6858000"/>
              <a:gd name="connsiteX44" fmla="*/ 363244 w 6354263"/>
              <a:gd name="connsiteY44" fmla="*/ 2843952 h 6858000"/>
              <a:gd name="connsiteX45" fmla="*/ 299193 w 6354263"/>
              <a:gd name="connsiteY45" fmla="*/ 2554718 h 6858000"/>
              <a:gd name="connsiteX46" fmla="*/ 270763 w 6354263"/>
              <a:gd name="connsiteY46" fmla="*/ 2447068 h 6858000"/>
              <a:gd name="connsiteX47" fmla="*/ 274728 w 6354263"/>
              <a:gd name="connsiteY47" fmla="*/ 2423438 h 6858000"/>
              <a:gd name="connsiteX48" fmla="*/ 243390 w 6354263"/>
              <a:gd name="connsiteY48" fmla="*/ 2261920 h 6858000"/>
              <a:gd name="connsiteX49" fmla="*/ 218162 w 6354263"/>
              <a:gd name="connsiteY49" fmla="*/ 2155135 h 6858000"/>
              <a:gd name="connsiteX50" fmla="*/ 215686 w 6354263"/>
              <a:gd name="connsiteY50" fmla="*/ 2118008 h 6858000"/>
              <a:gd name="connsiteX51" fmla="*/ 216653 w 6354263"/>
              <a:gd name="connsiteY51" fmla="*/ 2050531 h 6858000"/>
              <a:gd name="connsiteX52" fmla="*/ 190335 w 6354263"/>
              <a:gd name="connsiteY52" fmla="*/ 1906352 h 6858000"/>
              <a:gd name="connsiteX53" fmla="*/ 167497 w 6354263"/>
              <a:gd name="connsiteY53" fmla="*/ 1861531 h 6858000"/>
              <a:gd name="connsiteX54" fmla="*/ 122489 w 6354263"/>
              <a:gd name="connsiteY54" fmla="*/ 1732919 h 6858000"/>
              <a:gd name="connsiteX55" fmla="*/ 94663 w 6354263"/>
              <a:gd name="connsiteY55" fmla="*/ 1615777 h 6858000"/>
              <a:gd name="connsiteX56" fmla="*/ 75954 w 6354263"/>
              <a:gd name="connsiteY56" fmla="*/ 1563678 h 6858000"/>
              <a:gd name="connsiteX57" fmla="*/ 81626 w 6354263"/>
              <a:gd name="connsiteY57" fmla="*/ 1477995 h 6858000"/>
              <a:gd name="connsiteX58" fmla="*/ 76163 w 6354263"/>
              <a:gd name="connsiteY58" fmla="*/ 1307086 h 6858000"/>
              <a:gd name="connsiteX59" fmla="*/ 81884 w 6354263"/>
              <a:gd name="connsiteY59" fmla="*/ 1168288 h 6858000"/>
              <a:gd name="connsiteX60" fmla="*/ 10557 w 6354263"/>
              <a:gd name="connsiteY60" fmla="*/ 711705 h 6858000"/>
              <a:gd name="connsiteX61" fmla="*/ 7547 w 6354263"/>
              <a:gd name="connsiteY61" fmla="*/ 619315 h 6858000"/>
              <a:gd name="connsiteX62" fmla="*/ 1367 w 6354263"/>
              <a:gd name="connsiteY62" fmla="*/ 585934 h 6858000"/>
              <a:gd name="connsiteX63" fmla="*/ 2540 w 6354263"/>
              <a:gd name="connsiteY63" fmla="*/ 525163 h 6858000"/>
              <a:gd name="connsiteX64" fmla="*/ 27257 w 6354263"/>
              <a:gd name="connsiteY64" fmla="*/ 393828 h 6858000"/>
              <a:gd name="connsiteX65" fmla="*/ 42081 w 6354263"/>
              <a:gd name="connsiteY65" fmla="*/ 236673 h 6858000"/>
              <a:gd name="connsiteX66" fmla="*/ 41149 w 6354263"/>
              <a:gd name="connsiteY66" fmla="*/ 144983 h 6858000"/>
              <a:gd name="connsiteX67" fmla="*/ 31684 w 6354263"/>
              <a:gd name="connsiteY67" fmla="*/ 33857 h 6858000"/>
              <a:gd name="connsiteX68" fmla="*/ 13714 w 6354263"/>
              <a:gd name="connsiteY68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14256 w 6354263"/>
              <a:gd name="connsiteY16" fmla="*/ 5553910 h 6858000"/>
              <a:gd name="connsiteX17" fmla="*/ 338056 w 6354263"/>
              <a:gd name="connsiteY17" fmla="*/ 5449031 h 6858000"/>
              <a:gd name="connsiteX18" fmla="*/ 373987 w 6354263"/>
              <a:gd name="connsiteY18" fmla="*/ 5341916 h 6858000"/>
              <a:gd name="connsiteX19" fmla="*/ 411377 w 6354263"/>
              <a:gd name="connsiteY19" fmla="*/ 5264214 h 6858000"/>
              <a:gd name="connsiteX20" fmla="*/ 417377 w 6354263"/>
              <a:gd name="connsiteY20" fmla="*/ 5225268 h 6858000"/>
              <a:gd name="connsiteX21" fmla="*/ 425445 w 6354263"/>
              <a:gd name="connsiteY21" fmla="*/ 5159961 h 6858000"/>
              <a:gd name="connsiteX22" fmla="*/ 428962 w 6354263"/>
              <a:gd name="connsiteY22" fmla="*/ 5125185 h 6858000"/>
              <a:gd name="connsiteX23" fmla="*/ 443433 w 6354263"/>
              <a:gd name="connsiteY23" fmla="*/ 4993030 h 6858000"/>
              <a:gd name="connsiteX24" fmla="*/ 450164 w 6354263"/>
              <a:gd name="connsiteY24" fmla="*/ 4946844 h 6858000"/>
              <a:gd name="connsiteX25" fmla="*/ 461132 w 6354263"/>
              <a:gd name="connsiteY25" fmla="*/ 4858827 h 6858000"/>
              <a:gd name="connsiteX26" fmla="*/ 466883 w 6354263"/>
              <a:gd name="connsiteY26" fmla="*/ 4821170 h 6858000"/>
              <a:gd name="connsiteX27" fmla="*/ 466214 w 6354263"/>
              <a:gd name="connsiteY27" fmla="*/ 4584173 h 6858000"/>
              <a:gd name="connsiteX28" fmla="*/ 458077 w 6354263"/>
              <a:gd name="connsiteY28" fmla="*/ 4375228 h 6858000"/>
              <a:gd name="connsiteX29" fmla="*/ 439230 w 6354263"/>
              <a:gd name="connsiteY29" fmla="*/ 4214165 h 6858000"/>
              <a:gd name="connsiteX30" fmla="*/ 440817 w 6354263"/>
              <a:gd name="connsiteY30" fmla="*/ 4076008 h 6858000"/>
              <a:gd name="connsiteX31" fmla="*/ 428834 w 6354263"/>
              <a:gd name="connsiteY31" fmla="*/ 4033999 h 6858000"/>
              <a:gd name="connsiteX32" fmla="*/ 428566 w 6354263"/>
              <a:gd name="connsiteY32" fmla="*/ 4013953 h 6858000"/>
              <a:gd name="connsiteX33" fmla="*/ 432754 w 6354263"/>
              <a:gd name="connsiteY33" fmla="*/ 3872886 h 6858000"/>
              <a:gd name="connsiteX34" fmla="*/ 453474 w 6354263"/>
              <a:gd name="connsiteY34" fmla="*/ 3738082 h 6858000"/>
              <a:gd name="connsiteX35" fmla="*/ 460631 w 6354263"/>
              <a:gd name="connsiteY35" fmla="*/ 3673397 h 6858000"/>
              <a:gd name="connsiteX36" fmla="*/ 459945 w 6354263"/>
              <a:gd name="connsiteY36" fmla="*/ 3637109 h 6858000"/>
              <a:gd name="connsiteX37" fmla="*/ 463299 w 6354263"/>
              <a:gd name="connsiteY37" fmla="*/ 3536883 h 6858000"/>
              <a:gd name="connsiteX38" fmla="*/ 484176 w 6354263"/>
              <a:gd name="connsiteY38" fmla="*/ 3295862 h 6858000"/>
              <a:gd name="connsiteX39" fmla="*/ 467153 w 6354263"/>
              <a:gd name="connsiteY39" fmla="*/ 3158586 h 6858000"/>
              <a:gd name="connsiteX40" fmla="*/ 443196 w 6354263"/>
              <a:gd name="connsiteY40" fmla="*/ 3112365 h 6858000"/>
              <a:gd name="connsiteX41" fmla="*/ 429046 w 6354263"/>
              <a:gd name="connsiteY41" fmla="*/ 3072935 h 6858000"/>
              <a:gd name="connsiteX42" fmla="*/ 404861 w 6354263"/>
              <a:gd name="connsiteY42" fmla="*/ 2958185 h 6858000"/>
              <a:gd name="connsiteX43" fmla="*/ 363244 w 6354263"/>
              <a:gd name="connsiteY43" fmla="*/ 2843952 h 6858000"/>
              <a:gd name="connsiteX44" fmla="*/ 299193 w 6354263"/>
              <a:gd name="connsiteY44" fmla="*/ 2554718 h 6858000"/>
              <a:gd name="connsiteX45" fmla="*/ 270763 w 6354263"/>
              <a:gd name="connsiteY45" fmla="*/ 2447068 h 6858000"/>
              <a:gd name="connsiteX46" fmla="*/ 274728 w 6354263"/>
              <a:gd name="connsiteY46" fmla="*/ 2423438 h 6858000"/>
              <a:gd name="connsiteX47" fmla="*/ 243390 w 6354263"/>
              <a:gd name="connsiteY47" fmla="*/ 2261920 h 6858000"/>
              <a:gd name="connsiteX48" fmla="*/ 218162 w 6354263"/>
              <a:gd name="connsiteY48" fmla="*/ 2155135 h 6858000"/>
              <a:gd name="connsiteX49" fmla="*/ 215686 w 6354263"/>
              <a:gd name="connsiteY49" fmla="*/ 2118008 h 6858000"/>
              <a:gd name="connsiteX50" fmla="*/ 216653 w 6354263"/>
              <a:gd name="connsiteY50" fmla="*/ 2050531 h 6858000"/>
              <a:gd name="connsiteX51" fmla="*/ 190335 w 6354263"/>
              <a:gd name="connsiteY51" fmla="*/ 1906352 h 6858000"/>
              <a:gd name="connsiteX52" fmla="*/ 167497 w 6354263"/>
              <a:gd name="connsiteY52" fmla="*/ 1861531 h 6858000"/>
              <a:gd name="connsiteX53" fmla="*/ 122489 w 6354263"/>
              <a:gd name="connsiteY53" fmla="*/ 1732919 h 6858000"/>
              <a:gd name="connsiteX54" fmla="*/ 94663 w 6354263"/>
              <a:gd name="connsiteY54" fmla="*/ 1615777 h 6858000"/>
              <a:gd name="connsiteX55" fmla="*/ 75954 w 6354263"/>
              <a:gd name="connsiteY55" fmla="*/ 1563678 h 6858000"/>
              <a:gd name="connsiteX56" fmla="*/ 81626 w 6354263"/>
              <a:gd name="connsiteY56" fmla="*/ 1477995 h 6858000"/>
              <a:gd name="connsiteX57" fmla="*/ 76163 w 6354263"/>
              <a:gd name="connsiteY57" fmla="*/ 1307086 h 6858000"/>
              <a:gd name="connsiteX58" fmla="*/ 81884 w 6354263"/>
              <a:gd name="connsiteY58" fmla="*/ 1168288 h 6858000"/>
              <a:gd name="connsiteX59" fmla="*/ 10557 w 6354263"/>
              <a:gd name="connsiteY59" fmla="*/ 711705 h 6858000"/>
              <a:gd name="connsiteX60" fmla="*/ 7547 w 6354263"/>
              <a:gd name="connsiteY60" fmla="*/ 619315 h 6858000"/>
              <a:gd name="connsiteX61" fmla="*/ 1367 w 6354263"/>
              <a:gd name="connsiteY61" fmla="*/ 585934 h 6858000"/>
              <a:gd name="connsiteX62" fmla="*/ 2540 w 6354263"/>
              <a:gd name="connsiteY62" fmla="*/ 525163 h 6858000"/>
              <a:gd name="connsiteX63" fmla="*/ 27257 w 6354263"/>
              <a:gd name="connsiteY63" fmla="*/ 393828 h 6858000"/>
              <a:gd name="connsiteX64" fmla="*/ 42081 w 6354263"/>
              <a:gd name="connsiteY64" fmla="*/ 236673 h 6858000"/>
              <a:gd name="connsiteX65" fmla="*/ 41149 w 6354263"/>
              <a:gd name="connsiteY65" fmla="*/ 144983 h 6858000"/>
              <a:gd name="connsiteX66" fmla="*/ 31684 w 6354263"/>
              <a:gd name="connsiteY66" fmla="*/ 33857 h 6858000"/>
              <a:gd name="connsiteX67" fmla="*/ 13714 w 6354263"/>
              <a:gd name="connsiteY67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21170 h 6858000"/>
              <a:gd name="connsiteX26" fmla="*/ 466214 w 6354263"/>
              <a:gd name="connsiteY26" fmla="*/ 4584173 h 6858000"/>
              <a:gd name="connsiteX27" fmla="*/ 458077 w 6354263"/>
              <a:gd name="connsiteY27" fmla="*/ 4375228 h 6858000"/>
              <a:gd name="connsiteX28" fmla="*/ 439230 w 6354263"/>
              <a:gd name="connsiteY28" fmla="*/ 4214165 h 6858000"/>
              <a:gd name="connsiteX29" fmla="*/ 440817 w 6354263"/>
              <a:gd name="connsiteY29" fmla="*/ 4076008 h 6858000"/>
              <a:gd name="connsiteX30" fmla="*/ 428834 w 6354263"/>
              <a:gd name="connsiteY30" fmla="*/ 4033999 h 6858000"/>
              <a:gd name="connsiteX31" fmla="*/ 428566 w 6354263"/>
              <a:gd name="connsiteY31" fmla="*/ 4013953 h 6858000"/>
              <a:gd name="connsiteX32" fmla="*/ 432754 w 6354263"/>
              <a:gd name="connsiteY32" fmla="*/ 3872886 h 6858000"/>
              <a:gd name="connsiteX33" fmla="*/ 453474 w 6354263"/>
              <a:gd name="connsiteY33" fmla="*/ 3738082 h 6858000"/>
              <a:gd name="connsiteX34" fmla="*/ 460631 w 6354263"/>
              <a:gd name="connsiteY34" fmla="*/ 3673397 h 6858000"/>
              <a:gd name="connsiteX35" fmla="*/ 459945 w 6354263"/>
              <a:gd name="connsiteY35" fmla="*/ 3637109 h 6858000"/>
              <a:gd name="connsiteX36" fmla="*/ 463299 w 6354263"/>
              <a:gd name="connsiteY36" fmla="*/ 3536883 h 6858000"/>
              <a:gd name="connsiteX37" fmla="*/ 484176 w 6354263"/>
              <a:gd name="connsiteY37" fmla="*/ 3295862 h 6858000"/>
              <a:gd name="connsiteX38" fmla="*/ 467153 w 6354263"/>
              <a:gd name="connsiteY38" fmla="*/ 3158586 h 6858000"/>
              <a:gd name="connsiteX39" fmla="*/ 443196 w 6354263"/>
              <a:gd name="connsiteY39" fmla="*/ 3112365 h 6858000"/>
              <a:gd name="connsiteX40" fmla="*/ 429046 w 6354263"/>
              <a:gd name="connsiteY40" fmla="*/ 3072935 h 6858000"/>
              <a:gd name="connsiteX41" fmla="*/ 404861 w 6354263"/>
              <a:gd name="connsiteY41" fmla="*/ 2958185 h 6858000"/>
              <a:gd name="connsiteX42" fmla="*/ 363244 w 6354263"/>
              <a:gd name="connsiteY42" fmla="*/ 2843952 h 6858000"/>
              <a:gd name="connsiteX43" fmla="*/ 299193 w 6354263"/>
              <a:gd name="connsiteY43" fmla="*/ 2554718 h 6858000"/>
              <a:gd name="connsiteX44" fmla="*/ 270763 w 6354263"/>
              <a:gd name="connsiteY44" fmla="*/ 2447068 h 6858000"/>
              <a:gd name="connsiteX45" fmla="*/ 274728 w 6354263"/>
              <a:gd name="connsiteY45" fmla="*/ 2423438 h 6858000"/>
              <a:gd name="connsiteX46" fmla="*/ 243390 w 6354263"/>
              <a:gd name="connsiteY46" fmla="*/ 2261920 h 6858000"/>
              <a:gd name="connsiteX47" fmla="*/ 218162 w 6354263"/>
              <a:gd name="connsiteY47" fmla="*/ 2155135 h 6858000"/>
              <a:gd name="connsiteX48" fmla="*/ 215686 w 6354263"/>
              <a:gd name="connsiteY48" fmla="*/ 2118008 h 6858000"/>
              <a:gd name="connsiteX49" fmla="*/ 216653 w 6354263"/>
              <a:gd name="connsiteY49" fmla="*/ 2050531 h 6858000"/>
              <a:gd name="connsiteX50" fmla="*/ 190335 w 6354263"/>
              <a:gd name="connsiteY50" fmla="*/ 1906352 h 6858000"/>
              <a:gd name="connsiteX51" fmla="*/ 167497 w 6354263"/>
              <a:gd name="connsiteY51" fmla="*/ 1861531 h 6858000"/>
              <a:gd name="connsiteX52" fmla="*/ 122489 w 6354263"/>
              <a:gd name="connsiteY52" fmla="*/ 1732919 h 6858000"/>
              <a:gd name="connsiteX53" fmla="*/ 94663 w 6354263"/>
              <a:gd name="connsiteY53" fmla="*/ 1615777 h 6858000"/>
              <a:gd name="connsiteX54" fmla="*/ 75954 w 6354263"/>
              <a:gd name="connsiteY54" fmla="*/ 1563678 h 6858000"/>
              <a:gd name="connsiteX55" fmla="*/ 81626 w 6354263"/>
              <a:gd name="connsiteY55" fmla="*/ 1477995 h 6858000"/>
              <a:gd name="connsiteX56" fmla="*/ 76163 w 6354263"/>
              <a:gd name="connsiteY56" fmla="*/ 1307086 h 6858000"/>
              <a:gd name="connsiteX57" fmla="*/ 81884 w 6354263"/>
              <a:gd name="connsiteY57" fmla="*/ 1168288 h 6858000"/>
              <a:gd name="connsiteX58" fmla="*/ 10557 w 6354263"/>
              <a:gd name="connsiteY58" fmla="*/ 711705 h 6858000"/>
              <a:gd name="connsiteX59" fmla="*/ 7547 w 6354263"/>
              <a:gd name="connsiteY59" fmla="*/ 619315 h 6858000"/>
              <a:gd name="connsiteX60" fmla="*/ 1367 w 6354263"/>
              <a:gd name="connsiteY60" fmla="*/ 585934 h 6858000"/>
              <a:gd name="connsiteX61" fmla="*/ 2540 w 6354263"/>
              <a:gd name="connsiteY61" fmla="*/ 525163 h 6858000"/>
              <a:gd name="connsiteX62" fmla="*/ 27257 w 6354263"/>
              <a:gd name="connsiteY62" fmla="*/ 393828 h 6858000"/>
              <a:gd name="connsiteX63" fmla="*/ 42081 w 6354263"/>
              <a:gd name="connsiteY63" fmla="*/ 236673 h 6858000"/>
              <a:gd name="connsiteX64" fmla="*/ 41149 w 6354263"/>
              <a:gd name="connsiteY64" fmla="*/ 144983 h 6858000"/>
              <a:gd name="connsiteX65" fmla="*/ 31684 w 6354263"/>
              <a:gd name="connsiteY65" fmla="*/ 33857 h 6858000"/>
              <a:gd name="connsiteX66" fmla="*/ 13714 w 6354263"/>
              <a:gd name="connsiteY66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21170 h 6858000"/>
              <a:gd name="connsiteX26" fmla="*/ 466214 w 6354263"/>
              <a:gd name="connsiteY26" fmla="*/ 4584173 h 6858000"/>
              <a:gd name="connsiteX27" fmla="*/ 458077 w 6354263"/>
              <a:gd name="connsiteY27" fmla="*/ 4375228 h 6858000"/>
              <a:gd name="connsiteX28" fmla="*/ 439230 w 6354263"/>
              <a:gd name="connsiteY28" fmla="*/ 4214165 h 6858000"/>
              <a:gd name="connsiteX29" fmla="*/ 440817 w 6354263"/>
              <a:gd name="connsiteY29" fmla="*/ 4076008 h 6858000"/>
              <a:gd name="connsiteX30" fmla="*/ 428834 w 6354263"/>
              <a:gd name="connsiteY30" fmla="*/ 4033999 h 6858000"/>
              <a:gd name="connsiteX31" fmla="*/ 428566 w 6354263"/>
              <a:gd name="connsiteY31" fmla="*/ 4013953 h 6858000"/>
              <a:gd name="connsiteX32" fmla="*/ 432754 w 6354263"/>
              <a:gd name="connsiteY32" fmla="*/ 3872886 h 6858000"/>
              <a:gd name="connsiteX33" fmla="*/ 453474 w 6354263"/>
              <a:gd name="connsiteY33" fmla="*/ 3738082 h 6858000"/>
              <a:gd name="connsiteX34" fmla="*/ 460631 w 6354263"/>
              <a:gd name="connsiteY34" fmla="*/ 3673397 h 6858000"/>
              <a:gd name="connsiteX35" fmla="*/ 459945 w 6354263"/>
              <a:gd name="connsiteY35" fmla="*/ 3637109 h 6858000"/>
              <a:gd name="connsiteX36" fmla="*/ 463299 w 6354263"/>
              <a:gd name="connsiteY36" fmla="*/ 3536883 h 6858000"/>
              <a:gd name="connsiteX37" fmla="*/ 484176 w 6354263"/>
              <a:gd name="connsiteY37" fmla="*/ 3295862 h 6858000"/>
              <a:gd name="connsiteX38" fmla="*/ 467153 w 6354263"/>
              <a:gd name="connsiteY38" fmla="*/ 3158586 h 6858000"/>
              <a:gd name="connsiteX39" fmla="*/ 443196 w 6354263"/>
              <a:gd name="connsiteY39" fmla="*/ 3112365 h 6858000"/>
              <a:gd name="connsiteX40" fmla="*/ 429046 w 6354263"/>
              <a:gd name="connsiteY40" fmla="*/ 3072935 h 6858000"/>
              <a:gd name="connsiteX41" fmla="*/ 404861 w 6354263"/>
              <a:gd name="connsiteY41" fmla="*/ 2958185 h 6858000"/>
              <a:gd name="connsiteX42" fmla="*/ 363244 w 6354263"/>
              <a:gd name="connsiteY42" fmla="*/ 2843952 h 6858000"/>
              <a:gd name="connsiteX43" fmla="*/ 299193 w 6354263"/>
              <a:gd name="connsiteY43" fmla="*/ 2554718 h 6858000"/>
              <a:gd name="connsiteX44" fmla="*/ 270763 w 6354263"/>
              <a:gd name="connsiteY44" fmla="*/ 2447068 h 6858000"/>
              <a:gd name="connsiteX45" fmla="*/ 274728 w 6354263"/>
              <a:gd name="connsiteY45" fmla="*/ 2423438 h 6858000"/>
              <a:gd name="connsiteX46" fmla="*/ 243390 w 6354263"/>
              <a:gd name="connsiteY46" fmla="*/ 2261920 h 6858000"/>
              <a:gd name="connsiteX47" fmla="*/ 218162 w 6354263"/>
              <a:gd name="connsiteY47" fmla="*/ 2155135 h 6858000"/>
              <a:gd name="connsiteX48" fmla="*/ 215686 w 6354263"/>
              <a:gd name="connsiteY48" fmla="*/ 2118008 h 6858000"/>
              <a:gd name="connsiteX49" fmla="*/ 216653 w 6354263"/>
              <a:gd name="connsiteY49" fmla="*/ 2050531 h 6858000"/>
              <a:gd name="connsiteX50" fmla="*/ 190335 w 6354263"/>
              <a:gd name="connsiteY50" fmla="*/ 1906352 h 6858000"/>
              <a:gd name="connsiteX51" fmla="*/ 167497 w 6354263"/>
              <a:gd name="connsiteY51" fmla="*/ 1861531 h 6858000"/>
              <a:gd name="connsiteX52" fmla="*/ 122489 w 6354263"/>
              <a:gd name="connsiteY52" fmla="*/ 1732919 h 6858000"/>
              <a:gd name="connsiteX53" fmla="*/ 94663 w 6354263"/>
              <a:gd name="connsiteY53" fmla="*/ 1615777 h 6858000"/>
              <a:gd name="connsiteX54" fmla="*/ 75954 w 6354263"/>
              <a:gd name="connsiteY54" fmla="*/ 1563678 h 6858000"/>
              <a:gd name="connsiteX55" fmla="*/ 81626 w 6354263"/>
              <a:gd name="connsiteY55" fmla="*/ 1477995 h 6858000"/>
              <a:gd name="connsiteX56" fmla="*/ 76163 w 6354263"/>
              <a:gd name="connsiteY56" fmla="*/ 1307086 h 6858000"/>
              <a:gd name="connsiteX57" fmla="*/ 81884 w 6354263"/>
              <a:gd name="connsiteY57" fmla="*/ 1168288 h 6858000"/>
              <a:gd name="connsiteX58" fmla="*/ 10557 w 6354263"/>
              <a:gd name="connsiteY58" fmla="*/ 711705 h 6858000"/>
              <a:gd name="connsiteX59" fmla="*/ 7547 w 6354263"/>
              <a:gd name="connsiteY59" fmla="*/ 619315 h 6858000"/>
              <a:gd name="connsiteX60" fmla="*/ 1367 w 6354263"/>
              <a:gd name="connsiteY60" fmla="*/ 585934 h 6858000"/>
              <a:gd name="connsiteX61" fmla="*/ 2540 w 6354263"/>
              <a:gd name="connsiteY61" fmla="*/ 525163 h 6858000"/>
              <a:gd name="connsiteX62" fmla="*/ 27257 w 6354263"/>
              <a:gd name="connsiteY62" fmla="*/ 393828 h 6858000"/>
              <a:gd name="connsiteX63" fmla="*/ 42081 w 6354263"/>
              <a:gd name="connsiteY63" fmla="*/ 236673 h 6858000"/>
              <a:gd name="connsiteX64" fmla="*/ 41149 w 6354263"/>
              <a:gd name="connsiteY64" fmla="*/ 144983 h 6858000"/>
              <a:gd name="connsiteX65" fmla="*/ 31684 w 6354263"/>
              <a:gd name="connsiteY65" fmla="*/ 33857 h 6858000"/>
              <a:gd name="connsiteX66" fmla="*/ 13714 w 6354263"/>
              <a:gd name="connsiteY66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21170 h 6858000"/>
              <a:gd name="connsiteX26" fmla="*/ 458077 w 6354263"/>
              <a:gd name="connsiteY26" fmla="*/ 4375228 h 6858000"/>
              <a:gd name="connsiteX27" fmla="*/ 439230 w 6354263"/>
              <a:gd name="connsiteY27" fmla="*/ 4214165 h 6858000"/>
              <a:gd name="connsiteX28" fmla="*/ 440817 w 6354263"/>
              <a:gd name="connsiteY28" fmla="*/ 4076008 h 6858000"/>
              <a:gd name="connsiteX29" fmla="*/ 428834 w 6354263"/>
              <a:gd name="connsiteY29" fmla="*/ 4033999 h 6858000"/>
              <a:gd name="connsiteX30" fmla="*/ 428566 w 6354263"/>
              <a:gd name="connsiteY30" fmla="*/ 4013953 h 6858000"/>
              <a:gd name="connsiteX31" fmla="*/ 432754 w 6354263"/>
              <a:gd name="connsiteY31" fmla="*/ 3872886 h 6858000"/>
              <a:gd name="connsiteX32" fmla="*/ 453474 w 6354263"/>
              <a:gd name="connsiteY32" fmla="*/ 3738082 h 6858000"/>
              <a:gd name="connsiteX33" fmla="*/ 460631 w 6354263"/>
              <a:gd name="connsiteY33" fmla="*/ 3673397 h 6858000"/>
              <a:gd name="connsiteX34" fmla="*/ 459945 w 6354263"/>
              <a:gd name="connsiteY34" fmla="*/ 3637109 h 6858000"/>
              <a:gd name="connsiteX35" fmla="*/ 463299 w 6354263"/>
              <a:gd name="connsiteY35" fmla="*/ 3536883 h 6858000"/>
              <a:gd name="connsiteX36" fmla="*/ 484176 w 6354263"/>
              <a:gd name="connsiteY36" fmla="*/ 3295862 h 6858000"/>
              <a:gd name="connsiteX37" fmla="*/ 467153 w 6354263"/>
              <a:gd name="connsiteY37" fmla="*/ 3158586 h 6858000"/>
              <a:gd name="connsiteX38" fmla="*/ 443196 w 6354263"/>
              <a:gd name="connsiteY38" fmla="*/ 3112365 h 6858000"/>
              <a:gd name="connsiteX39" fmla="*/ 429046 w 6354263"/>
              <a:gd name="connsiteY39" fmla="*/ 3072935 h 6858000"/>
              <a:gd name="connsiteX40" fmla="*/ 404861 w 6354263"/>
              <a:gd name="connsiteY40" fmla="*/ 2958185 h 6858000"/>
              <a:gd name="connsiteX41" fmla="*/ 363244 w 6354263"/>
              <a:gd name="connsiteY41" fmla="*/ 2843952 h 6858000"/>
              <a:gd name="connsiteX42" fmla="*/ 299193 w 6354263"/>
              <a:gd name="connsiteY42" fmla="*/ 2554718 h 6858000"/>
              <a:gd name="connsiteX43" fmla="*/ 270763 w 6354263"/>
              <a:gd name="connsiteY43" fmla="*/ 2447068 h 6858000"/>
              <a:gd name="connsiteX44" fmla="*/ 274728 w 6354263"/>
              <a:gd name="connsiteY44" fmla="*/ 2423438 h 6858000"/>
              <a:gd name="connsiteX45" fmla="*/ 243390 w 6354263"/>
              <a:gd name="connsiteY45" fmla="*/ 2261920 h 6858000"/>
              <a:gd name="connsiteX46" fmla="*/ 218162 w 6354263"/>
              <a:gd name="connsiteY46" fmla="*/ 2155135 h 6858000"/>
              <a:gd name="connsiteX47" fmla="*/ 215686 w 6354263"/>
              <a:gd name="connsiteY47" fmla="*/ 2118008 h 6858000"/>
              <a:gd name="connsiteX48" fmla="*/ 216653 w 6354263"/>
              <a:gd name="connsiteY48" fmla="*/ 2050531 h 6858000"/>
              <a:gd name="connsiteX49" fmla="*/ 190335 w 6354263"/>
              <a:gd name="connsiteY49" fmla="*/ 1906352 h 6858000"/>
              <a:gd name="connsiteX50" fmla="*/ 167497 w 6354263"/>
              <a:gd name="connsiteY50" fmla="*/ 1861531 h 6858000"/>
              <a:gd name="connsiteX51" fmla="*/ 122489 w 6354263"/>
              <a:gd name="connsiteY51" fmla="*/ 1732919 h 6858000"/>
              <a:gd name="connsiteX52" fmla="*/ 94663 w 6354263"/>
              <a:gd name="connsiteY52" fmla="*/ 1615777 h 6858000"/>
              <a:gd name="connsiteX53" fmla="*/ 75954 w 6354263"/>
              <a:gd name="connsiteY53" fmla="*/ 1563678 h 6858000"/>
              <a:gd name="connsiteX54" fmla="*/ 81626 w 6354263"/>
              <a:gd name="connsiteY54" fmla="*/ 1477995 h 6858000"/>
              <a:gd name="connsiteX55" fmla="*/ 76163 w 6354263"/>
              <a:gd name="connsiteY55" fmla="*/ 1307086 h 6858000"/>
              <a:gd name="connsiteX56" fmla="*/ 81884 w 6354263"/>
              <a:gd name="connsiteY56" fmla="*/ 1168288 h 6858000"/>
              <a:gd name="connsiteX57" fmla="*/ 10557 w 6354263"/>
              <a:gd name="connsiteY57" fmla="*/ 711705 h 6858000"/>
              <a:gd name="connsiteX58" fmla="*/ 7547 w 6354263"/>
              <a:gd name="connsiteY58" fmla="*/ 619315 h 6858000"/>
              <a:gd name="connsiteX59" fmla="*/ 1367 w 6354263"/>
              <a:gd name="connsiteY59" fmla="*/ 585934 h 6858000"/>
              <a:gd name="connsiteX60" fmla="*/ 2540 w 6354263"/>
              <a:gd name="connsiteY60" fmla="*/ 525163 h 6858000"/>
              <a:gd name="connsiteX61" fmla="*/ 27257 w 6354263"/>
              <a:gd name="connsiteY61" fmla="*/ 393828 h 6858000"/>
              <a:gd name="connsiteX62" fmla="*/ 42081 w 6354263"/>
              <a:gd name="connsiteY62" fmla="*/ 236673 h 6858000"/>
              <a:gd name="connsiteX63" fmla="*/ 41149 w 6354263"/>
              <a:gd name="connsiteY63" fmla="*/ 144983 h 6858000"/>
              <a:gd name="connsiteX64" fmla="*/ 31684 w 6354263"/>
              <a:gd name="connsiteY64" fmla="*/ 33857 h 6858000"/>
              <a:gd name="connsiteX65" fmla="*/ 13714 w 6354263"/>
              <a:gd name="connsiteY65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08488 h 6858000"/>
              <a:gd name="connsiteX26" fmla="*/ 458077 w 6354263"/>
              <a:gd name="connsiteY26" fmla="*/ 4375228 h 6858000"/>
              <a:gd name="connsiteX27" fmla="*/ 439230 w 6354263"/>
              <a:gd name="connsiteY27" fmla="*/ 4214165 h 6858000"/>
              <a:gd name="connsiteX28" fmla="*/ 440817 w 6354263"/>
              <a:gd name="connsiteY28" fmla="*/ 4076008 h 6858000"/>
              <a:gd name="connsiteX29" fmla="*/ 428834 w 6354263"/>
              <a:gd name="connsiteY29" fmla="*/ 4033999 h 6858000"/>
              <a:gd name="connsiteX30" fmla="*/ 428566 w 6354263"/>
              <a:gd name="connsiteY30" fmla="*/ 4013953 h 6858000"/>
              <a:gd name="connsiteX31" fmla="*/ 432754 w 6354263"/>
              <a:gd name="connsiteY31" fmla="*/ 3872886 h 6858000"/>
              <a:gd name="connsiteX32" fmla="*/ 453474 w 6354263"/>
              <a:gd name="connsiteY32" fmla="*/ 3738082 h 6858000"/>
              <a:gd name="connsiteX33" fmla="*/ 460631 w 6354263"/>
              <a:gd name="connsiteY33" fmla="*/ 3673397 h 6858000"/>
              <a:gd name="connsiteX34" fmla="*/ 459945 w 6354263"/>
              <a:gd name="connsiteY34" fmla="*/ 3637109 h 6858000"/>
              <a:gd name="connsiteX35" fmla="*/ 463299 w 6354263"/>
              <a:gd name="connsiteY35" fmla="*/ 3536883 h 6858000"/>
              <a:gd name="connsiteX36" fmla="*/ 484176 w 6354263"/>
              <a:gd name="connsiteY36" fmla="*/ 3295862 h 6858000"/>
              <a:gd name="connsiteX37" fmla="*/ 467153 w 6354263"/>
              <a:gd name="connsiteY37" fmla="*/ 3158586 h 6858000"/>
              <a:gd name="connsiteX38" fmla="*/ 443196 w 6354263"/>
              <a:gd name="connsiteY38" fmla="*/ 3112365 h 6858000"/>
              <a:gd name="connsiteX39" fmla="*/ 429046 w 6354263"/>
              <a:gd name="connsiteY39" fmla="*/ 3072935 h 6858000"/>
              <a:gd name="connsiteX40" fmla="*/ 404861 w 6354263"/>
              <a:gd name="connsiteY40" fmla="*/ 2958185 h 6858000"/>
              <a:gd name="connsiteX41" fmla="*/ 363244 w 6354263"/>
              <a:gd name="connsiteY41" fmla="*/ 2843952 h 6858000"/>
              <a:gd name="connsiteX42" fmla="*/ 299193 w 6354263"/>
              <a:gd name="connsiteY42" fmla="*/ 2554718 h 6858000"/>
              <a:gd name="connsiteX43" fmla="*/ 270763 w 6354263"/>
              <a:gd name="connsiteY43" fmla="*/ 2447068 h 6858000"/>
              <a:gd name="connsiteX44" fmla="*/ 274728 w 6354263"/>
              <a:gd name="connsiteY44" fmla="*/ 2423438 h 6858000"/>
              <a:gd name="connsiteX45" fmla="*/ 243390 w 6354263"/>
              <a:gd name="connsiteY45" fmla="*/ 2261920 h 6858000"/>
              <a:gd name="connsiteX46" fmla="*/ 218162 w 6354263"/>
              <a:gd name="connsiteY46" fmla="*/ 2155135 h 6858000"/>
              <a:gd name="connsiteX47" fmla="*/ 215686 w 6354263"/>
              <a:gd name="connsiteY47" fmla="*/ 2118008 h 6858000"/>
              <a:gd name="connsiteX48" fmla="*/ 216653 w 6354263"/>
              <a:gd name="connsiteY48" fmla="*/ 2050531 h 6858000"/>
              <a:gd name="connsiteX49" fmla="*/ 190335 w 6354263"/>
              <a:gd name="connsiteY49" fmla="*/ 1906352 h 6858000"/>
              <a:gd name="connsiteX50" fmla="*/ 167497 w 6354263"/>
              <a:gd name="connsiteY50" fmla="*/ 1861531 h 6858000"/>
              <a:gd name="connsiteX51" fmla="*/ 122489 w 6354263"/>
              <a:gd name="connsiteY51" fmla="*/ 1732919 h 6858000"/>
              <a:gd name="connsiteX52" fmla="*/ 94663 w 6354263"/>
              <a:gd name="connsiteY52" fmla="*/ 1615777 h 6858000"/>
              <a:gd name="connsiteX53" fmla="*/ 75954 w 6354263"/>
              <a:gd name="connsiteY53" fmla="*/ 1563678 h 6858000"/>
              <a:gd name="connsiteX54" fmla="*/ 81626 w 6354263"/>
              <a:gd name="connsiteY54" fmla="*/ 1477995 h 6858000"/>
              <a:gd name="connsiteX55" fmla="*/ 76163 w 6354263"/>
              <a:gd name="connsiteY55" fmla="*/ 1307086 h 6858000"/>
              <a:gd name="connsiteX56" fmla="*/ 81884 w 6354263"/>
              <a:gd name="connsiteY56" fmla="*/ 1168288 h 6858000"/>
              <a:gd name="connsiteX57" fmla="*/ 10557 w 6354263"/>
              <a:gd name="connsiteY57" fmla="*/ 711705 h 6858000"/>
              <a:gd name="connsiteX58" fmla="*/ 7547 w 6354263"/>
              <a:gd name="connsiteY58" fmla="*/ 619315 h 6858000"/>
              <a:gd name="connsiteX59" fmla="*/ 1367 w 6354263"/>
              <a:gd name="connsiteY59" fmla="*/ 585934 h 6858000"/>
              <a:gd name="connsiteX60" fmla="*/ 2540 w 6354263"/>
              <a:gd name="connsiteY60" fmla="*/ 525163 h 6858000"/>
              <a:gd name="connsiteX61" fmla="*/ 27257 w 6354263"/>
              <a:gd name="connsiteY61" fmla="*/ 393828 h 6858000"/>
              <a:gd name="connsiteX62" fmla="*/ 42081 w 6354263"/>
              <a:gd name="connsiteY62" fmla="*/ 236673 h 6858000"/>
              <a:gd name="connsiteX63" fmla="*/ 41149 w 6354263"/>
              <a:gd name="connsiteY63" fmla="*/ 144983 h 6858000"/>
              <a:gd name="connsiteX64" fmla="*/ 31684 w 6354263"/>
              <a:gd name="connsiteY64" fmla="*/ 33857 h 6858000"/>
              <a:gd name="connsiteX65" fmla="*/ 13714 w 6354263"/>
              <a:gd name="connsiteY65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08488 h 6858000"/>
              <a:gd name="connsiteX26" fmla="*/ 458077 w 6354263"/>
              <a:gd name="connsiteY26" fmla="*/ 4375228 h 6858000"/>
              <a:gd name="connsiteX27" fmla="*/ 439230 w 6354263"/>
              <a:gd name="connsiteY27" fmla="*/ 4214165 h 6858000"/>
              <a:gd name="connsiteX28" fmla="*/ 440817 w 6354263"/>
              <a:gd name="connsiteY28" fmla="*/ 4076008 h 6858000"/>
              <a:gd name="connsiteX29" fmla="*/ 428834 w 6354263"/>
              <a:gd name="connsiteY29" fmla="*/ 4033999 h 6858000"/>
              <a:gd name="connsiteX30" fmla="*/ 428566 w 6354263"/>
              <a:gd name="connsiteY30" fmla="*/ 4013953 h 6858000"/>
              <a:gd name="connsiteX31" fmla="*/ 432754 w 6354263"/>
              <a:gd name="connsiteY31" fmla="*/ 3872886 h 6858000"/>
              <a:gd name="connsiteX32" fmla="*/ 453474 w 6354263"/>
              <a:gd name="connsiteY32" fmla="*/ 3738082 h 6858000"/>
              <a:gd name="connsiteX33" fmla="*/ 460631 w 6354263"/>
              <a:gd name="connsiteY33" fmla="*/ 3673397 h 6858000"/>
              <a:gd name="connsiteX34" fmla="*/ 459945 w 6354263"/>
              <a:gd name="connsiteY34" fmla="*/ 3637109 h 6858000"/>
              <a:gd name="connsiteX35" fmla="*/ 463299 w 6354263"/>
              <a:gd name="connsiteY35" fmla="*/ 3536883 h 6858000"/>
              <a:gd name="connsiteX36" fmla="*/ 484176 w 6354263"/>
              <a:gd name="connsiteY36" fmla="*/ 3295862 h 6858000"/>
              <a:gd name="connsiteX37" fmla="*/ 467153 w 6354263"/>
              <a:gd name="connsiteY37" fmla="*/ 3158586 h 6858000"/>
              <a:gd name="connsiteX38" fmla="*/ 443196 w 6354263"/>
              <a:gd name="connsiteY38" fmla="*/ 3112365 h 6858000"/>
              <a:gd name="connsiteX39" fmla="*/ 429046 w 6354263"/>
              <a:gd name="connsiteY39" fmla="*/ 3072935 h 6858000"/>
              <a:gd name="connsiteX40" fmla="*/ 404861 w 6354263"/>
              <a:gd name="connsiteY40" fmla="*/ 2958185 h 6858000"/>
              <a:gd name="connsiteX41" fmla="*/ 363244 w 6354263"/>
              <a:gd name="connsiteY41" fmla="*/ 2843952 h 6858000"/>
              <a:gd name="connsiteX42" fmla="*/ 299193 w 6354263"/>
              <a:gd name="connsiteY42" fmla="*/ 2554718 h 6858000"/>
              <a:gd name="connsiteX43" fmla="*/ 270763 w 6354263"/>
              <a:gd name="connsiteY43" fmla="*/ 2447068 h 6858000"/>
              <a:gd name="connsiteX44" fmla="*/ 274728 w 6354263"/>
              <a:gd name="connsiteY44" fmla="*/ 2423438 h 6858000"/>
              <a:gd name="connsiteX45" fmla="*/ 243390 w 6354263"/>
              <a:gd name="connsiteY45" fmla="*/ 2261920 h 6858000"/>
              <a:gd name="connsiteX46" fmla="*/ 218162 w 6354263"/>
              <a:gd name="connsiteY46" fmla="*/ 2155135 h 6858000"/>
              <a:gd name="connsiteX47" fmla="*/ 215686 w 6354263"/>
              <a:gd name="connsiteY47" fmla="*/ 2118008 h 6858000"/>
              <a:gd name="connsiteX48" fmla="*/ 216653 w 6354263"/>
              <a:gd name="connsiteY48" fmla="*/ 2050531 h 6858000"/>
              <a:gd name="connsiteX49" fmla="*/ 190335 w 6354263"/>
              <a:gd name="connsiteY49" fmla="*/ 1906352 h 6858000"/>
              <a:gd name="connsiteX50" fmla="*/ 167497 w 6354263"/>
              <a:gd name="connsiteY50" fmla="*/ 1861531 h 6858000"/>
              <a:gd name="connsiteX51" fmla="*/ 122489 w 6354263"/>
              <a:gd name="connsiteY51" fmla="*/ 1732919 h 6858000"/>
              <a:gd name="connsiteX52" fmla="*/ 94663 w 6354263"/>
              <a:gd name="connsiteY52" fmla="*/ 1615777 h 6858000"/>
              <a:gd name="connsiteX53" fmla="*/ 75954 w 6354263"/>
              <a:gd name="connsiteY53" fmla="*/ 1563678 h 6858000"/>
              <a:gd name="connsiteX54" fmla="*/ 81626 w 6354263"/>
              <a:gd name="connsiteY54" fmla="*/ 1477995 h 6858000"/>
              <a:gd name="connsiteX55" fmla="*/ 76163 w 6354263"/>
              <a:gd name="connsiteY55" fmla="*/ 1307086 h 6858000"/>
              <a:gd name="connsiteX56" fmla="*/ 81884 w 6354263"/>
              <a:gd name="connsiteY56" fmla="*/ 1168288 h 6858000"/>
              <a:gd name="connsiteX57" fmla="*/ 10557 w 6354263"/>
              <a:gd name="connsiteY57" fmla="*/ 711705 h 6858000"/>
              <a:gd name="connsiteX58" fmla="*/ 7547 w 6354263"/>
              <a:gd name="connsiteY58" fmla="*/ 619315 h 6858000"/>
              <a:gd name="connsiteX59" fmla="*/ 1367 w 6354263"/>
              <a:gd name="connsiteY59" fmla="*/ 585934 h 6858000"/>
              <a:gd name="connsiteX60" fmla="*/ 2540 w 6354263"/>
              <a:gd name="connsiteY60" fmla="*/ 525163 h 6858000"/>
              <a:gd name="connsiteX61" fmla="*/ 27257 w 6354263"/>
              <a:gd name="connsiteY61" fmla="*/ 393828 h 6858000"/>
              <a:gd name="connsiteX62" fmla="*/ 42081 w 6354263"/>
              <a:gd name="connsiteY62" fmla="*/ 236673 h 6858000"/>
              <a:gd name="connsiteX63" fmla="*/ 41149 w 6354263"/>
              <a:gd name="connsiteY63" fmla="*/ 144983 h 6858000"/>
              <a:gd name="connsiteX64" fmla="*/ 31684 w 6354263"/>
              <a:gd name="connsiteY64" fmla="*/ 33857 h 6858000"/>
              <a:gd name="connsiteX65" fmla="*/ 13714 w 6354263"/>
              <a:gd name="connsiteY65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08488 h 6858000"/>
              <a:gd name="connsiteX26" fmla="*/ 458077 w 6354263"/>
              <a:gd name="connsiteY26" fmla="*/ 4375228 h 6858000"/>
              <a:gd name="connsiteX27" fmla="*/ 439230 w 6354263"/>
              <a:gd name="connsiteY27" fmla="*/ 4214165 h 6858000"/>
              <a:gd name="connsiteX28" fmla="*/ 440817 w 6354263"/>
              <a:gd name="connsiteY28" fmla="*/ 4076008 h 6858000"/>
              <a:gd name="connsiteX29" fmla="*/ 428834 w 6354263"/>
              <a:gd name="connsiteY29" fmla="*/ 4033999 h 6858000"/>
              <a:gd name="connsiteX30" fmla="*/ 428566 w 6354263"/>
              <a:gd name="connsiteY30" fmla="*/ 4013953 h 6858000"/>
              <a:gd name="connsiteX31" fmla="*/ 432754 w 6354263"/>
              <a:gd name="connsiteY31" fmla="*/ 3872886 h 6858000"/>
              <a:gd name="connsiteX32" fmla="*/ 453474 w 6354263"/>
              <a:gd name="connsiteY32" fmla="*/ 3738082 h 6858000"/>
              <a:gd name="connsiteX33" fmla="*/ 460631 w 6354263"/>
              <a:gd name="connsiteY33" fmla="*/ 3673397 h 6858000"/>
              <a:gd name="connsiteX34" fmla="*/ 459945 w 6354263"/>
              <a:gd name="connsiteY34" fmla="*/ 3637109 h 6858000"/>
              <a:gd name="connsiteX35" fmla="*/ 463299 w 6354263"/>
              <a:gd name="connsiteY35" fmla="*/ 3536883 h 6858000"/>
              <a:gd name="connsiteX36" fmla="*/ 484176 w 6354263"/>
              <a:gd name="connsiteY36" fmla="*/ 3295862 h 6858000"/>
              <a:gd name="connsiteX37" fmla="*/ 467153 w 6354263"/>
              <a:gd name="connsiteY37" fmla="*/ 3158586 h 6858000"/>
              <a:gd name="connsiteX38" fmla="*/ 443196 w 6354263"/>
              <a:gd name="connsiteY38" fmla="*/ 3112365 h 6858000"/>
              <a:gd name="connsiteX39" fmla="*/ 429046 w 6354263"/>
              <a:gd name="connsiteY39" fmla="*/ 3072935 h 6858000"/>
              <a:gd name="connsiteX40" fmla="*/ 404861 w 6354263"/>
              <a:gd name="connsiteY40" fmla="*/ 2958185 h 6858000"/>
              <a:gd name="connsiteX41" fmla="*/ 363244 w 6354263"/>
              <a:gd name="connsiteY41" fmla="*/ 2843952 h 6858000"/>
              <a:gd name="connsiteX42" fmla="*/ 299193 w 6354263"/>
              <a:gd name="connsiteY42" fmla="*/ 2554718 h 6858000"/>
              <a:gd name="connsiteX43" fmla="*/ 270763 w 6354263"/>
              <a:gd name="connsiteY43" fmla="*/ 2447068 h 6858000"/>
              <a:gd name="connsiteX44" fmla="*/ 274728 w 6354263"/>
              <a:gd name="connsiteY44" fmla="*/ 2423438 h 6858000"/>
              <a:gd name="connsiteX45" fmla="*/ 243390 w 6354263"/>
              <a:gd name="connsiteY45" fmla="*/ 2261920 h 6858000"/>
              <a:gd name="connsiteX46" fmla="*/ 218162 w 6354263"/>
              <a:gd name="connsiteY46" fmla="*/ 2155135 h 6858000"/>
              <a:gd name="connsiteX47" fmla="*/ 215686 w 6354263"/>
              <a:gd name="connsiteY47" fmla="*/ 2118008 h 6858000"/>
              <a:gd name="connsiteX48" fmla="*/ 216653 w 6354263"/>
              <a:gd name="connsiteY48" fmla="*/ 2050531 h 6858000"/>
              <a:gd name="connsiteX49" fmla="*/ 190335 w 6354263"/>
              <a:gd name="connsiteY49" fmla="*/ 1906352 h 6858000"/>
              <a:gd name="connsiteX50" fmla="*/ 167497 w 6354263"/>
              <a:gd name="connsiteY50" fmla="*/ 1861531 h 6858000"/>
              <a:gd name="connsiteX51" fmla="*/ 122489 w 6354263"/>
              <a:gd name="connsiteY51" fmla="*/ 1732919 h 6858000"/>
              <a:gd name="connsiteX52" fmla="*/ 94663 w 6354263"/>
              <a:gd name="connsiteY52" fmla="*/ 1615777 h 6858000"/>
              <a:gd name="connsiteX53" fmla="*/ 75954 w 6354263"/>
              <a:gd name="connsiteY53" fmla="*/ 1563678 h 6858000"/>
              <a:gd name="connsiteX54" fmla="*/ 81626 w 6354263"/>
              <a:gd name="connsiteY54" fmla="*/ 1477995 h 6858000"/>
              <a:gd name="connsiteX55" fmla="*/ 76163 w 6354263"/>
              <a:gd name="connsiteY55" fmla="*/ 1307086 h 6858000"/>
              <a:gd name="connsiteX56" fmla="*/ 81884 w 6354263"/>
              <a:gd name="connsiteY56" fmla="*/ 1168288 h 6858000"/>
              <a:gd name="connsiteX57" fmla="*/ 10557 w 6354263"/>
              <a:gd name="connsiteY57" fmla="*/ 711705 h 6858000"/>
              <a:gd name="connsiteX58" fmla="*/ 7547 w 6354263"/>
              <a:gd name="connsiteY58" fmla="*/ 619315 h 6858000"/>
              <a:gd name="connsiteX59" fmla="*/ 1367 w 6354263"/>
              <a:gd name="connsiteY59" fmla="*/ 585934 h 6858000"/>
              <a:gd name="connsiteX60" fmla="*/ 2540 w 6354263"/>
              <a:gd name="connsiteY60" fmla="*/ 525163 h 6858000"/>
              <a:gd name="connsiteX61" fmla="*/ 27257 w 6354263"/>
              <a:gd name="connsiteY61" fmla="*/ 393828 h 6858000"/>
              <a:gd name="connsiteX62" fmla="*/ 42081 w 6354263"/>
              <a:gd name="connsiteY62" fmla="*/ 236673 h 6858000"/>
              <a:gd name="connsiteX63" fmla="*/ 41149 w 6354263"/>
              <a:gd name="connsiteY63" fmla="*/ 144983 h 6858000"/>
              <a:gd name="connsiteX64" fmla="*/ 31684 w 6354263"/>
              <a:gd name="connsiteY64" fmla="*/ 33857 h 6858000"/>
              <a:gd name="connsiteX65" fmla="*/ 13714 w 6354263"/>
              <a:gd name="connsiteY65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08488 h 6858000"/>
              <a:gd name="connsiteX26" fmla="*/ 458077 w 6354263"/>
              <a:gd name="connsiteY26" fmla="*/ 4375228 h 6858000"/>
              <a:gd name="connsiteX27" fmla="*/ 439230 w 6354263"/>
              <a:gd name="connsiteY27" fmla="*/ 4214165 h 6858000"/>
              <a:gd name="connsiteX28" fmla="*/ 440817 w 6354263"/>
              <a:gd name="connsiteY28" fmla="*/ 4076008 h 6858000"/>
              <a:gd name="connsiteX29" fmla="*/ 428834 w 6354263"/>
              <a:gd name="connsiteY29" fmla="*/ 4033999 h 6858000"/>
              <a:gd name="connsiteX30" fmla="*/ 428566 w 6354263"/>
              <a:gd name="connsiteY30" fmla="*/ 4013953 h 6858000"/>
              <a:gd name="connsiteX31" fmla="*/ 432754 w 6354263"/>
              <a:gd name="connsiteY31" fmla="*/ 3872886 h 6858000"/>
              <a:gd name="connsiteX32" fmla="*/ 453474 w 6354263"/>
              <a:gd name="connsiteY32" fmla="*/ 3738082 h 6858000"/>
              <a:gd name="connsiteX33" fmla="*/ 460631 w 6354263"/>
              <a:gd name="connsiteY33" fmla="*/ 3673397 h 6858000"/>
              <a:gd name="connsiteX34" fmla="*/ 459945 w 6354263"/>
              <a:gd name="connsiteY34" fmla="*/ 3637109 h 6858000"/>
              <a:gd name="connsiteX35" fmla="*/ 463299 w 6354263"/>
              <a:gd name="connsiteY35" fmla="*/ 3536883 h 6858000"/>
              <a:gd name="connsiteX36" fmla="*/ 484176 w 6354263"/>
              <a:gd name="connsiteY36" fmla="*/ 3295862 h 6858000"/>
              <a:gd name="connsiteX37" fmla="*/ 467153 w 6354263"/>
              <a:gd name="connsiteY37" fmla="*/ 3158586 h 6858000"/>
              <a:gd name="connsiteX38" fmla="*/ 429046 w 6354263"/>
              <a:gd name="connsiteY38" fmla="*/ 3072935 h 6858000"/>
              <a:gd name="connsiteX39" fmla="*/ 404861 w 6354263"/>
              <a:gd name="connsiteY39" fmla="*/ 2958185 h 6858000"/>
              <a:gd name="connsiteX40" fmla="*/ 363244 w 6354263"/>
              <a:gd name="connsiteY40" fmla="*/ 2843952 h 6858000"/>
              <a:gd name="connsiteX41" fmla="*/ 299193 w 6354263"/>
              <a:gd name="connsiteY41" fmla="*/ 2554718 h 6858000"/>
              <a:gd name="connsiteX42" fmla="*/ 270763 w 6354263"/>
              <a:gd name="connsiteY42" fmla="*/ 2447068 h 6858000"/>
              <a:gd name="connsiteX43" fmla="*/ 274728 w 6354263"/>
              <a:gd name="connsiteY43" fmla="*/ 2423438 h 6858000"/>
              <a:gd name="connsiteX44" fmla="*/ 243390 w 6354263"/>
              <a:gd name="connsiteY44" fmla="*/ 2261920 h 6858000"/>
              <a:gd name="connsiteX45" fmla="*/ 218162 w 6354263"/>
              <a:gd name="connsiteY45" fmla="*/ 2155135 h 6858000"/>
              <a:gd name="connsiteX46" fmla="*/ 215686 w 6354263"/>
              <a:gd name="connsiteY46" fmla="*/ 2118008 h 6858000"/>
              <a:gd name="connsiteX47" fmla="*/ 216653 w 6354263"/>
              <a:gd name="connsiteY47" fmla="*/ 2050531 h 6858000"/>
              <a:gd name="connsiteX48" fmla="*/ 190335 w 6354263"/>
              <a:gd name="connsiteY48" fmla="*/ 1906352 h 6858000"/>
              <a:gd name="connsiteX49" fmla="*/ 167497 w 6354263"/>
              <a:gd name="connsiteY49" fmla="*/ 1861531 h 6858000"/>
              <a:gd name="connsiteX50" fmla="*/ 122489 w 6354263"/>
              <a:gd name="connsiteY50" fmla="*/ 1732919 h 6858000"/>
              <a:gd name="connsiteX51" fmla="*/ 94663 w 6354263"/>
              <a:gd name="connsiteY51" fmla="*/ 1615777 h 6858000"/>
              <a:gd name="connsiteX52" fmla="*/ 75954 w 6354263"/>
              <a:gd name="connsiteY52" fmla="*/ 1563678 h 6858000"/>
              <a:gd name="connsiteX53" fmla="*/ 81626 w 6354263"/>
              <a:gd name="connsiteY53" fmla="*/ 1477995 h 6858000"/>
              <a:gd name="connsiteX54" fmla="*/ 76163 w 6354263"/>
              <a:gd name="connsiteY54" fmla="*/ 1307086 h 6858000"/>
              <a:gd name="connsiteX55" fmla="*/ 81884 w 6354263"/>
              <a:gd name="connsiteY55" fmla="*/ 1168288 h 6858000"/>
              <a:gd name="connsiteX56" fmla="*/ 10557 w 6354263"/>
              <a:gd name="connsiteY56" fmla="*/ 711705 h 6858000"/>
              <a:gd name="connsiteX57" fmla="*/ 7547 w 6354263"/>
              <a:gd name="connsiteY57" fmla="*/ 619315 h 6858000"/>
              <a:gd name="connsiteX58" fmla="*/ 1367 w 6354263"/>
              <a:gd name="connsiteY58" fmla="*/ 585934 h 6858000"/>
              <a:gd name="connsiteX59" fmla="*/ 2540 w 6354263"/>
              <a:gd name="connsiteY59" fmla="*/ 525163 h 6858000"/>
              <a:gd name="connsiteX60" fmla="*/ 27257 w 6354263"/>
              <a:gd name="connsiteY60" fmla="*/ 393828 h 6858000"/>
              <a:gd name="connsiteX61" fmla="*/ 42081 w 6354263"/>
              <a:gd name="connsiteY61" fmla="*/ 236673 h 6858000"/>
              <a:gd name="connsiteX62" fmla="*/ 41149 w 6354263"/>
              <a:gd name="connsiteY62" fmla="*/ 144983 h 6858000"/>
              <a:gd name="connsiteX63" fmla="*/ 31684 w 6354263"/>
              <a:gd name="connsiteY63" fmla="*/ 33857 h 6858000"/>
              <a:gd name="connsiteX64" fmla="*/ 13714 w 6354263"/>
              <a:gd name="connsiteY64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08488 h 6858000"/>
              <a:gd name="connsiteX26" fmla="*/ 458077 w 6354263"/>
              <a:gd name="connsiteY26" fmla="*/ 4375228 h 6858000"/>
              <a:gd name="connsiteX27" fmla="*/ 439230 w 6354263"/>
              <a:gd name="connsiteY27" fmla="*/ 4214165 h 6858000"/>
              <a:gd name="connsiteX28" fmla="*/ 440817 w 6354263"/>
              <a:gd name="connsiteY28" fmla="*/ 4076008 h 6858000"/>
              <a:gd name="connsiteX29" fmla="*/ 428834 w 6354263"/>
              <a:gd name="connsiteY29" fmla="*/ 4033999 h 6858000"/>
              <a:gd name="connsiteX30" fmla="*/ 428566 w 6354263"/>
              <a:gd name="connsiteY30" fmla="*/ 4013953 h 6858000"/>
              <a:gd name="connsiteX31" fmla="*/ 432754 w 6354263"/>
              <a:gd name="connsiteY31" fmla="*/ 3872886 h 6858000"/>
              <a:gd name="connsiteX32" fmla="*/ 453474 w 6354263"/>
              <a:gd name="connsiteY32" fmla="*/ 3738082 h 6858000"/>
              <a:gd name="connsiteX33" fmla="*/ 460631 w 6354263"/>
              <a:gd name="connsiteY33" fmla="*/ 3673397 h 6858000"/>
              <a:gd name="connsiteX34" fmla="*/ 459945 w 6354263"/>
              <a:gd name="connsiteY34" fmla="*/ 3637109 h 6858000"/>
              <a:gd name="connsiteX35" fmla="*/ 463299 w 6354263"/>
              <a:gd name="connsiteY35" fmla="*/ 3536883 h 6858000"/>
              <a:gd name="connsiteX36" fmla="*/ 484176 w 6354263"/>
              <a:gd name="connsiteY36" fmla="*/ 3295862 h 6858000"/>
              <a:gd name="connsiteX37" fmla="*/ 467153 w 6354263"/>
              <a:gd name="connsiteY37" fmla="*/ 3158586 h 6858000"/>
              <a:gd name="connsiteX38" fmla="*/ 429046 w 6354263"/>
              <a:gd name="connsiteY38" fmla="*/ 3072935 h 6858000"/>
              <a:gd name="connsiteX39" fmla="*/ 404861 w 6354263"/>
              <a:gd name="connsiteY39" fmla="*/ 2958185 h 6858000"/>
              <a:gd name="connsiteX40" fmla="*/ 363244 w 6354263"/>
              <a:gd name="connsiteY40" fmla="*/ 2843952 h 6858000"/>
              <a:gd name="connsiteX41" fmla="*/ 299193 w 6354263"/>
              <a:gd name="connsiteY41" fmla="*/ 2554718 h 6858000"/>
              <a:gd name="connsiteX42" fmla="*/ 270763 w 6354263"/>
              <a:gd name="connsiteY42" fmla="*/ 2447068 h 6858000"/>
              <a:gd name="connsiteX43" fmla="*/ 274728 w 6354263"/>
              <a:gd name="connsiteY43" fmla="*/ 2423438 h 6858000"/>
              <a:gd name="connsiteX44" fmla="*/ 243390 w 6354263"/>
              <a:gd name="connsiteY44" fmla="*/ 2261920 h 6858000"/>
              <a:gd name="connsiteX45" fmla="*/ 218162 w 6354263"/>
              <a:gd name="connsiteY45" fmla="*/ 2155135 h 6858000"/>
              <a:gd name="connsiteX46" fmla="*/ 215686 w 6354263"/>
              <a:gd name="connsiteY46" fmla="*/ 2118008 h 6858000"/>
              <a:gd name="connsiteX47" fmla="*/ 216653 w 6354263"/>
              <a:gd name="connsiteY47" fmla="*/ 2050531 h 6858000"/>
              <a:gd name="connsiteX48" fmla="*/ 167497 w 6354263"/>
              <a:gd name="connsiteY48" fmla="*/ 1861531 h 6858000"/>
              <a:gd name="connsiteX49" fmla="*/ 122489 w 6354263"/>
              <a:gd name="connsiteY49" fmla="*/ 1732919 h 6858000"/>
              <a:gd name="connsiteX50" fmla="*/ 94663 w 6354263"/>
              <a:gd name="connsiteY50" fmla="*/ 1615777 h 6858000"/>
              <a:gd name="connsiteX51" fmla="*/ 75954 w 6354263"/>
              <a:gd name="connsiteY51" fmla="*/ 1563678 h 6858000"/>
              <a:gd name="connsiteX52" fmla="*/ 81626 w 6354263"/>
              <a:gd name="connsiteY52" fmla="*/ 1477995 h 6858000"/>
              <a:gd name="connsiteX53" fmla="*/ 76163 w 6354263"/>
              <a:gd name="connsiteY53" fmla="*/ 1307086 h 6858000"/>
              <a:gd name="connsiteX54" fmla="*/ 81884 w 6354263"/>
              <a:gd name="connsiteY54" fmla="*/ 1168288 h 6858000"/>
              <a:gd name="connsiteX55" fmla="*/ 10557 w 6354263"/>
              <a:gd name="connsiteY55" fmla="*/ 711705 h 6858000"/>
              <a:gd name="connsiteX56" fmla="*/ 7547 w 6354263"/>
              <a:gd name="connsiteY56" fmla="*/ 619315 h 6858000"/>
              <a:gd name="connsiteX57" fmla="*/ 1367 w 6354263"/>
              <a:gd name="connsiteY57" fmla="*/ 585934 h 6858000"/>
              <a:gd name="connsiteX58" fmla="*/ 2540 w 6354263"/>
              <a:gd name="connsiteY58" fmla="*/ 525163 h 6858000"/>
              <a:gd name="connsiteX59" fmla="*/ 27257 w 6354263"/>
              <a:gd name="connsiteY59" fmla="*/ 393828 h 6858000"/>
              <a:gd name="connsiteX60" fmla="*/ 42081 w 6354263"/>
              <a:gd name="connsiteY60" fmla="*/ 236673 h 6858000"/>
              <a:gd name="connsiteX61" fmla="*/ 41149 w 6354263"/>
              <a:gd name="connsiteY61" fmla="*/ 144983 h 6858000"/>
              <a:gd name="connsiteX62" fmla="*/ 31684 w 6354263"/>
              <a:gd name="connsiteY62" fmla="*/ 33857 h 6858000"/>
              <a:gd name="connsiteX63" fmla="*/ 13714 w 6354263"/>
              <a:gd name="connsiteY63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08488 h 6858000"/>
              <a:gd name="connsiteX26" fmla="*/ 458077 w 6354263"/>
              <a:gd name="connsiteY26" fmla="*/ 4375228 h 6858000"/>
              <a:gd name="connsiteX27" fmla="*/ 439230 w 6354263"/>
              <a:gd name="connsiteY27" fmla="*/ 4214165 h 6858000"/>
              <a:gd name="connsiteX28" fmla="*/ 440817 w 6354263"/>
              <a:gd name="connsiteY28" fmla="*/ 4076008 h 6858000"/>
              <a:gd name="connsiteX29" fmla="*/ 428834 w 6354263"/>
              <a:gd name="connsiteY29" fmla="*/ 4033999 h 6858000"/>
              <a:gd name="connsiteX30" fmla="*/ 428566 w 6354263"/>
              <a:gd name="connsiteY30" fmla="*/ 4013953 h 6858000"/>
              <a:gd name="connsiteX31" fmla="*/ 432754 w 6354263"/>
              <a:gd name="connsiteY31" fmla="*/ 3872886 h 6858000"/>
              <a:gd name="connsiteX32" fmla="*/ 453474 w 6354263"/>
              <a:gd name="connsiteY32" fmla="*/ 3738082 h 6858000"/>
              <a:gd name="connsiteX33" fmla="*/ 460631 w 6354263"/>
              <a:gd name="connsiteY33" fmla="*/ 3673397 h 6858000"/>
              <a:gd name="connsiteX34" fmla="*/ 459945 w 6354263"/>
              <a:gd name="connsiteY34" fmla="*/ 3637109 h 6858000"/>
              <a:gd name="connsiteX35" fmla="*/ 463299 w 6354263"/>
              <a:gd name="connsiteY35" fmla="*/ 3536883 h 6858000"/>
              <a:gd name="connsiteX36" fmla="*/ 484176 w 6354263"/>
              <a:gd name="connsiteY36" fmla="*/ 3295862 h 6858000"/>
              <a:gd name="connsiteX37" fmla="*/ 467153 w 6354263"/>
              <a:gd name="connsiteY37" fmla="*/ 3158586 h 6858000"/>
              <a:gd name="connsiteX38" fmla="*/ 429046 w 6354263"/>
              <a:gd name="connsiteY38" fmla="*/ 3072935 h 6858000"/>
              <a:gd name="connsiteX39" fmla="*/ 404861 w 6354263"/>
              <a:gd name="connsiteY39" fmla="*/ 2958185 h 6858000"/>
              <a:gd name="connsiteX40" fmla="*/ 363244 w 6354263"/>
              <a:gd name="connsiteY40" fmla="*/ 2843952 h 6858000"/>
              <a:gd name="connsiteX41" fmla="*/ 299193 w 6354263"/>
              <a:gd name="connsiteY41" fmla="*/ 2554718 h 6858000"/>
              <a:gd name="connsiteX42" fmla="*/ 270763 w 6354263"/>
              <a:gd name="connsiteY42" fmla="*/ 2447068 h 6858000"/>
              <a:gd name="connsiteX43" fmla="*/ 274728 w 6354263"/>
              <a:gd name="connsiteY43" fmla="*/ 2423438 h 6858000"/>
              <a:gd name="connsiteX44" fmla="*/ 243390 w 6354263"/>
              <a:gd name="connsiteY44" fmla="*/ 2261920 h 6858000"/>
              <a:gd name="connsiteX45" fmla="*/ 218162 w 6354263"/>
              <a:gd name="connsiteY45" fmla="*/ 2155135 h 6858000"/>
              <a:gd name="connsiteX46" fmla="*/ 215686 w 6354263"/>
              <a:gd name="connsiteY46" fmla="*/ 2118008 h 6858000"/>
              <a:gd name="connsiteX47" fmla="*/ 216653 w 6354263"/>
              <a:gd name="connsiteY47" fmla="*/ 2050531 h 6858000"/>
              <a:gd name="connsiteX48" fmla="*/ 167497 w 6354263"/>
              <a:gd name="connsiteY48" fmla="*/ 1861531 h 6858000"/>
              <a:gd name="connsiteX49" fmla="*/ 122489 w 6354263"/>
              <a:gd name="connsiteY49" fmla="*/ 1732919 h 6858000"/>
              <a:gd name="connsiteX50" fmla="*/ 94663 w 6354263"/>
              <a:gd name="connsiteY50" fmla="*/ 1615777 h 6858000"/>
              <a:gd name="connsiteX51" fmla="*/ 75954 w 6354263"/>
              <a:gd name="connsiteY51" fmla="*/ 1563678 h 6858000"/>
              <a:gd name="connsiteX52" fmla="*/ 81626 w 6354263"/>
              <a:gd name="connsiteY52" fmla="*/ 1477995 h 6858000"/>
              <a:gd name="connsiteX53" fmla="*/ 76163 w 6354263"/>
              <a:gd name="connsiteY53" fmla="*/ 1307086 h 6858000"/>
              <a:gd name="connsiteX54" fmla="*/ 81884 w 6354263"/>
              <a:gd name="connsiteY54" fmla="*/ 1168288 h 6858000"/>
              <a:gd name="connsiteX55" fmla="*/ 10557 w 6354263"/>
              <a:gd name="connsiteY55" fmla="*/ 711705 h 6858000"/>
              <a:gd name="connsiteX56" fmla="*/ 7547 w 6354263"/>
              <a:gd name="connsiteY56" fmla="*/ 619315 h 6858000"/>
              <a:gd name="connsiteX57" fmla="*/ 1367 w 6354263"/>
              <a:gd name="connsiteY57" fmla="*/ 585934 h 6858000"/>
              <a:gd name="connsiteX58" fmla="*/ 2540 w 6354263"/>
              <a:gd name="connsiteY58" fmla="*/ 525163 h 6858000"/>
              <a:gd name="connsiteX59" fmla="*/ 27257 w 6354263"/>
              <a:gd name="connsiteY59" fmla="*/ 393828 h 6858000"/>
              <a:gd name="connsiteX60" fmla="*/ 42081 w 6354263"/>
              <a:gd name="connsiteY60" fmla="*/ 236673 h 6858000"/>
              <a:gd name="connsiteX61" fmla="*/ 41149 w 6354263"/>
              <a:gd name="connsiteY61" fmla="*/ 144983 h 6858000"/>
              <a:gd name="connsiteX62" fmla="*/ 31684 w 6354263"/>
              <a:gd name="connsiteY62" fmla="*/ 33857 h 6858000"/>
              <a:gd name="connsiteX63" fmla="*/ 13714 w 6354263"/>
              <a:gd name="connsiteY63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08488 h 6858000"/>
              <a:gd name="connsiteX26" fmla="*/ 458077 w 6354263"/>
              <a:gd name="connsiteY26" fmla="*/ 4375228 h 6858000"/>
              <a:gd name="connsiteX27" fmla="*/ 439230 w 6354263"/>
              <a:gd name="connsiteY27" fmla="*/ 4214165 h 6858000"/>
              <a:gd name="connsiteX28" fmla="*/ 440817 w 6354263"/>
              <a:gd name="connsiteY28" fmla="*/ 4076008 h 6858000"/>
              <a:gd name="connsiteX29" fmla="*/ 428834 w 6354263"/>
              <a:gd name="connsiteY29" fmla="*/ 4033999 h 6858000"/>
              <a:gd name="connsiteX30" fmla="*/ 428566 w 6354263"/>
              <a:gd name="connsiteY30" fmla="*/ 4013953 h 6858000"/>
              <a:gd name="connsiteX31" fmla="*/ 432754 w 6354263"/>
              <a:gd name="connsiteY31" fmla="*/ 3872886 h 6858000"/>
              <a:gd name="connsiteX32" fmla="*/ 453474 w 6354263"/>
              <a:gd name="connsiteY32" fmla="*/ 3738082 h 6858000"/>
              <a:gd name="connsiteX33" fmla="*/ 460631 w 6354263"/>
              <a:gd name="connsiteY33" fmla="*/ 3673397 h 6858000"/>
              <a:gd name="connsiteX34" fmla="*/ 459945 w 6354263"/>
              <a:gd name="connsiteY34" fmla="*/ 3637109 h 6858000"/>
              <a:gd name="connsiteX35" fmla="*/ 463299 w 6354263"/>
              <a:gd name="connsiteY35" fmla="*/ 3536883 h 6858000"/>
              <a:gd name="connsiteX36" fmla="*/ 484176 w 6354263"/>
              <a:gd name="connsiteY36" fmla="*/ 3295862 h 6858000"/>
              <a:gd name="connsiteX37" fmla="*/ 467153 w 6354263"/>
              <a:gd name="connsiteY37" fmla="*/ 3158586 h 6858000"/>
              <a:gd name="connsiteX38" fmla="*/ 429046 w 6354263"/>
              <a:gd name="connsiteY38" fmla="*/ 3072935 h 6858000"/>
              <a:gd name="connsiteX39" fmla="*/ 404861 w 6354263"/>
              <a:gd name="connsiteY39" fmla="*/ 2958185 h 6858000"/>
              <a:gd name="connsiteX40" fmla="*/ 363244 w 6354263"/>
              <a:gd name="connsiteY40" fmla="*/ 2843952 h 6858000"/>
              <a:gd name="connsiteX41" fmla="*/ 299193 w 6354263"/>
              <a:gd name="connsiteY41" fmla="*/ 2554718 h 6858000"/>
              <a:gd name="connsiteX42" fmla="*/ 270763 w 6354263"/>
              <a:gd name="connsiteY42" fmla="*/ 2447068 h 6858000"/>
              <a:gd name="connsiteX43" fmla="*/ 274728 w 6354263"/>
              <a:gd name="connsiteY43" fmla="*/ 2423438 h 6858000"/>
              <a:gd name="connsiteX44" fmla="*/ 243390 w 6354263"/>
              <a:gd name="connsiteY44" fmla="*/ 2261920 h 6858000"/>
              <a:gd name="connsiteX45" fmla="*/ 218162 w 6354263"/>
              <a:gd name="connsiteY45" fmla="*/ 2155135 h 6858000"/>
              <a:gd name="connsiteX46" fmla="*/ 215686 w 6354263"/>
              <a:gd name="connsiteY46" fmla="*/ 2118008 h 6858000"/>
              <a:gd name="connsiteX47" fmla="*/ 216653 w 6354263"/>
              <a:gd name="connsiteY47" fmla="*/ 2050531 h 6858000"/>
              <a:gd name="connsiteX48" fmla="*/ 122489 w 6354263"/>
              <a:gd name="connsiteY48" fmla="*/ 1732919 h 6858000"/>
              <a:gd name="connsiteX49" fmla="*/ 94663 w 6354263"/>
              <a:gd name="connsiteY49" fmla="*/ 1615777 h 6858000"/>
              <a:gd name="connsiteX50" fmla="*/ 75954 w 6354263"/>
              <a:gd name="connsiteY50" fmla="*/ 1563678 h 6858000"/>
              <a:gd name="connsiteX51" fmla="*/ 81626 w 6354263"/>
              <a:gd name="connsiteY51" fmla="*/ 1477995 h 6858000"/>
              <a:gd name="connsiteX52" fmla="*/ 76163 w 6354263"/>
              <a:gd name="connsiteY52" fmla="*/ 1307086 h 6858000"/>
              <a:gd name="connsiteX53" fmla="*/ 81884 w 6354263"/>
              <a:gd name="connsiteY53" fmla="*/ 1168288 h 6858000"/>
              <a:gd name="connsiteX54" fmla="*/ 10557 w 6354263"/>
              <a:gd name="connsiteY54" fmla="*/ 711705 h 6858000"/>
              <a:gd name="connsiteX55" fmla="*/ 7547 w 6354263"/>
              <a:gd name="connsiteY55" fmla="*/ 619315 h 6858000"/>
              <a:gd name="connsiteX56" fmla="*/ 1367 w 6354263"/>
              <a:gd name="connsiteY56" fmla="*/ 585934 h 6858000"/>
              <a:gd name="connsiteX57" fmla="*/ 2540 w 6354263"/>
              <a:gd name="connsiteY57" fmla="*/ 525163 h 6858000"/>
              <a:gd name="connsiteX58" fmla="*/ 27257 w 6354263"/>
              <a:gd name="connsiteY58" fmla="*/ 393828 h 6858000"/>
              <a:gd name="connsiteX59" fmla="*/ 42081 w 6354263"/>
              <a:gd name="connsiteY59" fmla="*/ 236673 h 6858000"/>
              <a:gd name="connsiteX60" fmla="*/ 41149 w 6354263"/>
              <a:gd name="connsiteY60" fmla="*/ 144983 h 6858000"/>
              <a:gd name="connsiteX61" fmla="*/ 31684 w 6354263"/>
              <a:gd name="connsiteY61" fmla="*/ 33857 h 6858000"/>
              <a:gd name="connsiteX62" fmla="*/ 13714 w 6354263"/>
              <a:gd name="connsiteY62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08488 h 6858000"/>
              <a:gd name="connsiteX26" fmla="*/ 458077 w 6354263"/>
              <a:gd name="connsiteY26" fmla="*/ 4375228 h 6858000"/>
              <a:gd name="connsiteX27" fmla="*/ 439230 w 6354263"/>
              <a:gd name="connsiteY27" fmla="*/ 4214165 h 6858000"/>
              <a:gd name="connsiteX28" fmla="*/ 440817 w 6354263"/>
              <a:gd name="connsiteY28" fmla="*/ 4076008 h 6858000"/>
              <a:gd name="connsiteX29" fmla="*/ 428834 w 6354263"/>
              <a:gd name="connsiteY29" fmla="*/ 4033999 h 6858000"/>
              <a:gd name="connsiteX30" fmla="*/ 428566 w 6354263"/>
              <a:gd name="connsiteY30" fmla="*/ 4013953 h 6858000"/>
              <a:gd name="connsiteX31" fmla="*/ 432754 w 6354263"/>
              <a:gd name="connsiteY31" fmla="*/ 3872886 h 6858000"/>
              <a:gd name="connsiteX32" fmla="*/ 453474 w 6354263"/>
              <a:gd name="connsiteY32" fmla="*/ 3738082 h 6858000"/>
              <a:gd name="connsiteX33" fmla="*/ 460631 w 6354263"/>
              <a:gd name="connsiteY33" fmla="*/ 3673397 h 6858000"/>
              <a:gd name="connsiteX34" fmla="*/ 459945 w 6354263"/>
              <a:gd name="connsiteY34" fmla="*/ 3637109 h 6858000"/>
              <a:gd name="connsiteX35" fmla="*/ 463299 w 6354263"/>
              <a:gd name="connsiteY35" fmla="*/ 3536883 h 6858000"/>
              <a:gd name="connsiteX36" fmla="*/ 484176 w 6354263"/>
              <a:gd name="connsiteY36" fmla="*/ 3295862 h 6858000"/>
              <a:gd name="connsiteX37" fmla="*/ 467153 w 6354263"/>
              <a:gd name="connsiteY37" fmla="*/ 3158586 h 6858000"/>
              <a:gd name="connsiteX38" fmla="*/ 429046 w 6354263"/>
              <a:gd name="connsiteY38" fmla="*/ 3072935 h 6858000"/>
              <a:gd name="connsiteX39" fmla="*/ 404861 w 6354263"/>
              <a:gd name="connsiteY39" fmla="*/ 2958185 h 6858000"/>
              <a:gd name="connsiteX40" fmla="*/ 363244 w 6354263"/>
              <a:gd name="connsiteY40" fmla="*/ 2843952 h 6858000"/>
              <a:gd name="connsiteX41" fmla="*/ 299193 w 6354263"/>
              <a:gd name="connsiteY41" fmla="*/ 2554718 h 6858000"/>
              <a:gd name="connsiteX42" fmla="*/ 270763 w 6354263"/>
              <a:gd name="connsiteY42" fmla="*/ 2447068 h 6858000"/>
              <a:gd name="connsiteX43" fmla="*/ 274728 w 6354263"/>
              <a:gd name="connsiteY43" fmla="*/ 2423438 h 6858000"/>
              <a:gd name="connsiteX44" fmla="*/ 243390 w 6354263"/>
              <a:gd name="connsiteY44" fmla="*/ 2261920 h 6858000"/>
              <a:gd name="connsiteX45" fmla="*/ 218162 w 6354263"/>
              <a:gd name="connsiteY45" fmla="*/ 2155135 h 6858000"/>
              <a:gd name="connsiteX46" fmla="*/ 215686 w 6354263"/>
              <a:gd name="connsiteY46" fmla="*/ 2118008 h 6858000"/>
              <a:gd name="connsiteX47" fmla="*/ 216653 w 6354263"/>
              <a:gd name="connsiteY47" fmla="*/ 2050531 h 6858000"/>
              <a:gd name="connsiteX48" fmla="*/ 122489 w 6354263"/>
              <a:gd name="connsiteY48" fmla="*/ 1732919 h 6858000"/>
              <a:gd name="connsiteX49" fmla="*/ 94663 w 6354263"/>
              <a:gd name="connsiteY49" fmla="*/ 1615777 h 6858000"/>
              <a:gd name="connsiteX50" fmla="*/ 75954 w 6354263"/>
              <a:gd name="connsiteY50" fmla="*/ 1563678 h 6858000"/>
              <a:gd name="connsiteX51" fmla="*/ 81626 w 6354263"/>
              <a:gd name="connsiteY51" fmla="*/ 1477995 h 6858000"/>
              <a:gd name="connsiteX52" fmla="*/ 76163 w 6354263"/>
              <a:gd name="connsiteY52" fmla="*/ 1307086 h 6858000"/>
              <a:gd name="connsiteX53" fmla="*/ 81884 w 6354263"/>
              <a:gd name="connsiteY53" fmla="*/ 1168288 h 6858000"/>
              <a:gd name="connsiteX54" fmla="*/ 10557 w 6354263"/>
              <a:gd name="connsiteY54" fmla="*/ 711705 h 6858000"/>
              <a:gd name="connsiteX55" fmla="*/ 7547 w 6354263"/>
              <a:gd name="connsiteY55" fmla="*/ 619315 h 6858000"/>
              <a:gd name="connsiteX56" fmla="*/ 1367 w 6354263"/>
              <a:gd name="connsiteY56" fmla="*/ 585934 h 6858000"/>
              <a:gd name="connsiteX57" fmla="*/ 2540 w 6354263"/>
              <a:gd name="connsiteY57" fmla="*/ 525163 h 6858000"/>
              <a:gd name="connsiteX58" fmla="*/ 27257 w 6354263"/>
              <a:gd name="connsiteY58" fmla="*/ 393828 h 6858000"/>
              <a:gd name="connsiteX59" fmla="*/ 42081 w 6354263"/>
              <a:gd name="connsiteY59" fmla="*/ 236673 h 6858000"/>
              <a:gd name="connsiteX60" fmla="*/ 41149 w 6354263"/>
              <a:gd name="connsiteY60" fmla="*/ 144983 h 6858000"/>
              <a:gd name="connsiteX61" fmla="*/ 31684 w 6354263"/>
              <a:gd name="connsiteY61" fmla="*/ 33857 h 6858000"/>
              <a:gd name="connsiteX62" fmla="*/ 13714 w 6354263"/>
              <a:gd name="connsiteY62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08488 h 6858000"/>
              <a:gd name="connsiteX26" fmla="*/ 458077 w 6354263"/>
              <a:gd name="connsiteY26" fmla="*/ 4375228 h 6858000"/>
              <a:gd name="connsiteX27" fmla="*/ 439230 w 6354263"/>
              <a:gd name="connsiteY27" fmla="*/ 4214165 h 6858000"/>
              <a:gd name="connsiteX28" fmla="*/ 440817 w 6354263"/>
              <a:gd name="connsiteY28" fmla="*/ 4076008 h 6858000"/>
              <a:gd name="connsiteX29" fmla="*/ 428834 w 6354263"/>
              <a:gd name="connsiteY29" fmla="*/ 4033999 h 6858000"/>
              <a:gd name="connsiteX30" fmla="*/ 428566 w 6354263"/>
              <a:gd name="connsiteY30" fmla="*/ 4013953 h 6858000"/>
              <a:gd name="connsiteX31" fmla="*/ 432754 w 6354263"/>
              <a:gd name="connsiteY31" fmla="*/ 3872886 h 6858000"/>
              <a:gd name="connsiteX32" fmla="*/ 453474 w 6354263"/>
              <a:gd name="connsiteY32" fmla="*/ 3738082 h 6858000"/>
              <a:gd name="connsiteX33" fmla="*/ 460631 w 6354263"/>
              <a:gd name="connsiteY33" fmla="*/ 3673397 h 6858000"/>
              <a:gd name="connsiteX34" fmla="*/ 459945 w 6354263"/>
              <a:gd name="connsiteY34" fmla="*/ 3637109 h 6858000"/>
              <a:gd name="connsiteX35" fmla="*/ 463299 w 6354263"/>
              <a:gd name="connsiteY35" fmla="*/ 3536883 h 6858000"/>
              <a:gd name="connsiteX36" fmla="*/ 484176 w 6354263"/>
              <a:gd name="connsiteY36" fmla="*/ 3295862 h 6858000"/>
              <a:gd name="connsiteX37" fmla="*/ 467153 w 6354263"/>
              <a:gd name="connsiteY37" fmla="*/ 3158586 h 6858000"/>
              <a:gd name="connsiteX38" fmla="*/ 429046 w 6354263"/>
              <a:gd name="connsiteY38" fmla="*/ 3072935 h 6858000"/>
              <a:gd name="connsiteX39" fmla="*/ 404861 w 6354263"/>
              <a:gd name="connsiteY39" fmla="*/ 2958185 h 6858000"/>
              <a:gd name="connsiteX40" fmla="*/ 363244 w 6354263"/>
              <a:gd name="connsiteY40" fmla="*/ 2843952 h 6858000"/>
              <a:gd name="connsiteX41" fmla="*/ 299193 w 6354263"/>
              <a:gd name="connsiteY41" fmla="*/ 2554718 h 6858000"/>
              <a:gd name="connsiteX42" fmla="*/ 270763 w 6354263"/>
              <a:gd name="connsiteY42" fmla="*/ 2447068 h 6858000"/>
              <a:gd name="connsiteX43" fmla="*/ 274728 w 6354263"/>
              <a:gd name="connsiteY43" fmla="*/ 2423438 h 6858000"/>
              <a:gd name="connsiteX44" fmla="*/ 243390 w 6354263"/>
              <a:gd name="connsiteY44" fmla="*/ 2261920 h 6858000"/>
              <a:gd name="connsiteX45" fmla="*/ 218162 w 6354263"/>
              <a:gd name="connsiteY45" fmla="*/ 2155135 h 6858000"/>
              <a:gd name="connsiteX46" fmla="*/ 215686 w 6354263"/>
              <a:gd name="connsiteY46" fmla="*/ 2118008 h 6858000"/>
              <a:gd name="connsiteX47" fmla="*/ 216653 w 6354263"/>
              <a:gd name="connsiteY47" fmla="*/ 2050531 h 6858000"/>
              <a:gd name="connsiteX48" fmla="*/ 122489 w 6354263"/>
              <a:gd name="connsiteY48" fmla="*/ 1732919 h 6858000"/>
              <a:gd name="connsiteX49" fmla="*/ 94663 w 6354263"/>
              <a:gd name="connsiteY49" fmla="*/ 1615777 h 6858000"/>
              <a:gd name="connsiteX50" fmla="*/ 75954 w 6354263"/>
              <a:gd name="connsiteY50" fmla="*/ 1563678 h 6858000"/>
              <a:gd name="connsiteX51" fmla="*/ 81626 w 6354263"/>
              <a:gd name="connsiteY51" fmla="*/ 1477995 h 6858000"/>
              <a:gd name="connsiteX52" fmla="*/ 76163 w 6354263"/>
              <a:gd name="connsiteY52" fmla="*/ 1307086 h 6858000"/>
              <a:gd name="connsiteX53" fmla="*/ 81884 w 6354263"/>
              <a:gd name="connsiteY53" fmla="*/ 1168288 h 6858000"/>
              <a:gd name="connsiteX54" fmla="*/ 10557 w 6354263"/>
              <a:gd name="connsiteY54" fmla="*/ 711705 h 6858000"/>
              <a:gd name="connsiteX55" fmla="*/ 7547 w 6354263"/>
              <a:gd name="connsiteY55" fmla="*/ 619315 h 6858000"/>
              <a:gd name="connsiteX56" fmla="*/ 1367 w 6354263"/>
              <a:gd name="connsiteY56" fmla="*/ 585934 h 6858000"/>
              <a:gd name="connsiteX57" fmla="*/ 2540 w 6354263"/>
              <a:gd name="connsiteY57" fmla="*/ 525163 h 6858000"/>
              <a:gd name="connsiteX58" fmla="*/ 27257 w 6354263"/>
              <a:gd name="connsiteY58" fmla="*/ 393828 h 6858000"/>
              <a:gd name="connsiteX59" fmla="*/ 42081 w 6354263"/>
              <a:gd name="connsiteY59" fmla="*/ 236673 h 6858000"/>
              <a:gd name="connsiteX60" fmla="*/ 41149 w 6354263"/>
              <a:gd name="connsiteY60" fmla="*/ 144983 h 6858000"/>
              <a:gd name="connsiteX61" fmla="*/ 31684 w 6354263"/>
              <a:gd name="connsiteY61" fmla="*/ 33857 h 6858000"/>
              <a:gd name="connsiteX62" fmla="*/ 13714 w 6354263"/>
              <a:gd name="connsiteY62" fmla="*/ 0 h 6858000"/>
              <a:gd name="connsiteX0" fmla="*/ 12347 w 6352896"/>
              <a:gd name="connsiteY0" fmla="*/ 0 h 6858000"/>
              <a:gd name="connsiteX1" fmla="*/ 6352896 w 6352896"/>
              <a:gd name="connsiteY1" fmla="*/ 0 h 6858000"/>
              <a:gd name="connsiteX2" fmla="*/ 6352896 w 6352896"/>
              <a:gd name="connsiteY2" fmla="*/ 6858000 h 6858000"/>
              <a:gd name="connsiteX3" fmla="*/ 74184 w 6352896"/>
              <a:gd name="connsiteY3" fmla="*/ 6857735 h 6858000"/>
              <a:gd name="connsiteX4" fmla="*/ 109832 w 6352896"/>
              <a:gd name="connsiteY4" fmla="*/ 6776847 h 6858000"/>
              <a:gd name="connsiteX5" fmla="*/ 121035 w 6352896"/>
              <a:gd name="connsiteY5" fmla="*/ 6737706 h 6858000"/>
              <a:gd name="connsiteX6" fmla="*/ 137993 w 6352896"/>
              <a:gd name="connsiteY6" fmla="*/ 6686827 h 6858000"/>
              <a:gd name="connsiteX7" fmla="*/ 149272 w 6352896"/>
              <a:gd name="connsiteY7" fmla="*/ 6633777 h 6858000"/>
              <a:gd name="connsiteX8" fmla="*/ 220234 w 6352896"/>
              <a:gd name="connsiteY8" fmla="*/ 6492130 h 6858000"/>
              <a:gd name="connsiteX9" fmla="*/ 235516 w 6352896"/>
              <a:gd name="connsiteY9" fmla="*/ 6431610 h 6858000"/>
              <a:gd name="connsiteX10" fmla="*/ 253870 w 6352896"/>
              <a:gd name="connsiteY10" fmla="*/ 6294334 h 6858000"/>
              <a:gd name="connsiteX11" fmla="*/ 241960 w 6352896"/>
              <a:gd name="connsiteY11" fmla="*/ 6231403 h 6858000"/>
              <a:gd name="connsiteX12" fmla="*/ 234807 w 6352896"/>
              <a:gd name="connsiteY12" fmla="*/ 6202459 h 6858000"/>
              <a:gd name="connsiteX13" fmla="*/ 233636 w 6352896"/>
              <a:gd name="connsiteY13" fmla="*/ 6153037 h 6858000"/>
              <a:gd name="connsiteX14" fmla="*/ 241025 w 6352896"/>
              <a:gd name="connsiteY14" fmla="*/ 5905303 h 6858000"/>
              <a:gd name="connsiteX15" fmla="*/ 270210 w 6352896"/>
              <a:gd name="connsiteY15" fmla="*/ 5712857 h 6858000"/>
              <a:gd name="connsiteX16" fmla="*/ 336689 w 6352896"/>
              <a:gd name="connsiteY16" fmla="*/ 5449031 h 6858000"/>
              <a:gd name="connsiteX17" fmla="*/ 372620 w 6352896"/>
              <a:gd name="connsiteY17" fmla="*/ 5341916 h 6858000"/>
              <a:gd name="connsiteX18" fmla="*/ 410010 w 6352896"/>
              <a:gd name="connsiteY18" fmla="*/ 5264214 h 6858000"/>
              <a:gd name="connsiteX19" fmla="*/ 416010 w 6352896"/>
              <a:gd name="connsiteY19" fmla="*/ 5225268 h 6858000"/>
              <a:gd name="connsiteX20" fmla="*/ 424078 w 6352896"/>
              <a:gd name="connsiteY20" fmla="*/ 5159961 h 6858000"/>
              <a:gd name="connsiteX21" fmla="*/ 427595 w 6352896"/>
              <a:gd name="connsiteY21" fmla="*/ 5125185 h 6858000"/>
              <a:gd name="connsiteX22" fmla="*/ 442066 w 6352896"/>
              <a:gd name="connsiteY22" fmla="*/ 4993030 h 6858000"/>
              <a:gd name="connsiteX23" fmla="*/ 448797 w 6352896"/>
              <a:gd name="connsiteY23" fmla="*/ 4946844 h 6858000"/>
              <a:gd name="connsiteX24" fmla="*/ 459765 w 6352896"/>
              <a:gd name="connsiteY24" fmla="*/ 4858827 h 6858000"/>
              <a:gd name="connsiteX25" fmla="*/ 465516 w 6352896"/>
              <a:gd name="connsiteY25" fmla="*/ 4808488 h 6858000"/>
              <a:gd name="connsiteX26" fmla="*/ 456710 w 6352896"/>
              <a:gd name="connsiteY26" fmla="*/ 4375228 h 6858000"/>
              <a:gd name="connsiteX27" fmla="*/ 437863 w 6352896"/>
              <a:gd name="connsiteY27" fmla="*/ 4214165 h 6858000"/>
              <a:gd name="connsiteX28" fmla="*/ 439450 w 6352896"/>
              <a:gd name="connsiteY28" fmla="*/ 4076008 h 6858000"/>
              <a:gd name="connsiteX29" fmla="*/ 427467 w 6352896"/>
              <a:gd name="connsiteY29" fmla="*/ 4033999 h 6858000"/>
              <a:gd name="connsiteX30" fmla="*/ 427199 w 6352896"/>
              <a:gd name="connsiteY30" fmla="*/ 4013953 h 6858000"/>
              <a:gd name="connsiteX31" fmla="*/ 431387 w 6352896"/>
              <a:gd name="connsiteY31" fmla="*/ 3872886 h 6858000"/>
              <a:gd name="connsiteX32" fmla="*/ 452107 w 6352896"/>
              <a:gd name="connsiteY32" fmla="*/ 3738082 h 6858000"/>
              <a:gd name="connsiteX33" fmla="*/ 459264 w 6352896"/>
              <a:gd name="connsiteY33" fmla="*/ 3673397 h 6858000"/>
              <a:gd name="connsiteX34" fmla="*/ 458578 w 6352896"/>
              <a:gd name="connsiteY34" fmla="*/ 3637109 h 6858000"/>
              <a:gd name="connsiteX35" fmla="*/ 461932 w 6352896"/>
              <a:gd name="connsiteY35" fmla="*/ 3536883 h 6858000"/>
              <a:gd name="connsiteX36" fmla="*/ 482809 w 6352896"/>
              <a:gd name="connsiteY36" fmla="*/ 3295862 h 6858000"/>
              <a:gd name="connsiteX37" fmla="*/ 465786 w 6352896"/>
              <a:gd name="connsiteY37" fmla="*/ 3158586 h 6858000"/>
              <a:gd name="connsiteX38" fmla="*/ 427679 w 6352896"/>
              <a:gd name="connsiteY38" fmla="*/ 3072935 h 6858000"/>
              <a:gd name="connsiteX39" fmla="*/ 403494 w 6352896"/>
              <a:gd name="connsiteY39" fmla="*/ 2958185 h 6858000"/>
              <a:gd name="connsiteX40" fmla="*/ 361877 w 6352896"/>
              <a:gd name="connsiteY40" fmla="*/ 2843952 h 6858000"/>
              <a:gd name="connsiteX41" fmla="*/ 297826 w 6352896"/>
              <a:gd name="connsiteY41" fmla="*/ 2554718 h 6858000"/>
              <a:gd name="connsiteX42" fmla="*/ 269396 w 6352896"/>
              <a:gd name="connsiteY42" fmla="*/ 2447068 h 6858000"/>
              <a:gd name="connsiteX43" fmla="*/ 273361 w 6352896"/>
              <a:gd name="connsiteY43" fmla="*/ 2423438 h 6858000"/>
              <a:gd name="connsiteX44" fmla="*/ 242023 w 6352896"/>
              <a:gd name="connsiteY44" fmla="*/ 2261920 h 6858000"/>
              <a:gd name="connsiteX45" fmla="*/ 216795 w 6352896"/>
              <a:gd name="connsiteY45" fmla="*/ 2155135 h 6858000"/>
              <a:gd name="connsiteX46" fmla="*/ 214319 w 6352896"/>
              <a:gd name="connsiteY46" fmla="*/ 2118008 h 6858000"/>
              <a:gd name="connsiteX47" fmla="*/ 215286 w 6352896"/>
              <a:gd name="connsiteY47" fmla="*/ 2050531 h 6858000"/>
              <a:gd name="connsiteX48" fmla="*/ 121122 w 6352896"/>
              <a:gd name="connsiteY48" fmla="*/ 1732919 h 6858000"/>
              <a:gd name="connsiteX49" fmla="*/ 93296 w 6352896"/>
              <a:gd name="connsiteY49" fmla="*/ 1615777 h 6858000"/>
              <a:gd name="connsiteX50" fmla="*/ 74587 w 6352896"/>
              <a:gd name="connsiteY50" fmla="*/ 1563678 h 6858000"/>
              <a:gd name="connsiteX51" fmla="*/ 80259 w 6352896"/>
              <a:gd name="connsiteY51" fmla="*/ 1477995 h 6858000"/>
              <a:gd name="connsiteX52" fmla="*/ 74796 w 6352896"/>
              <a:gd name="connsiteY52" fmla="*/ 1307086 h 6858000"/>
              <a:gd name="connsiteX53" fmla="*/ 80517 w 6352896"/>
              <a:gd name="connsiteY53" fmla="*/ 1168288 h 6858000"/>
              <a:gd name="connsiteX54" fmla="*/ 9190 w 6352896"/>
              <a:gd name="connsiteY54" fmla="*/ 711705 h 6858000"/>
              <a:gd name="connsiteX55" fmla="*/ 6180 w 6352896"/>
              <a:gd name="connsiteY55" fmla="*/ 619315 h 6858000"/>
              <a:gd name="connsiteX56" fmla="*/ 0 w 6352896"/>
              <a:gd name="connsiteY56" fmla="*/ 585934 h 6858000"/>
              <a:gd name="connsiteX57" fmla="*/ 25890 w 6352896"/>
              <a:gd name="connsiteY57" fmla="*/ 393828 h 6858000"/>
              <a:gd name="connsiteX58" fmla="*/ 40714 w 6352896"/>
              <a:gd name="connsiteY58" fmla="*/ 236673 h 6858000"/>
              <a:gd name="connsiteX59" fmla="*/ 39782 w 6352896"/>
              <a:gd name="connsiteY59" fmla="*/ 144983 h 6858000"/>
              <a:gd name="connsiteX60" fmla="*/ 30317 w 6352896"/>
              <a:gd name="connsiteY60" fmla="*/ 33857 h 6858000"/>
              <a:gd name="connsiteX61" fmla="*/ 12347 w 6352896"/>
              <a:gd name="connsiteY61" fmla="*/ 0 h 6858000"/>
              <a:gd name="connsiteX0" fmla="*/ 6167 w 6346716"/>
              <a:gd name="connsiteY0" fmla="*/ 0 h 6858000"/>
              <a:gd name="connsiteX1" fmla="*/ 6346716 w 6346716"/>
              <a:gd name="connsiteY1" fmla="*/ 0 h 6858000"/>
              <a:gd name="connsiteX2" fmla="*/ 6346716 w 6346716"/>
              <a:gd name="connsiteY2" fmla="*/ 6858000 h 6858000"/>
              <a:gd name="connsiteX3" fmla="*/ 68004 w 6346716"/>
              <a:gd name="connsiteY3" fmla="*/ 6857735 h 6858000"/>
              <a:gd name="connsiteX4" fmla="*/ 103652 w 6346716"/>
              <a:gd name="connsiteY4" fmla="*/ 6776847 h 6858000"/>
              <a:gd name="connsiteX5" fmla="*/ 114855 w 6346716"/>
              <a:gd name="connsiteY5" fmla="*/ 6737706 h 6858000"/>
              <a:gd name="connsiteX6" fmla="*/ 131813 w 6346716"/>
              <a:gd name="connsiteY6" fmla="*/ 6686827 h 6858000"/>
              <a:gd name="connsiteX7" fmla="*/ 143092 w 6346716"/>
              <a:gd name="connsiteY7" fmla="*/ 6633777 h 6858000"/>
              <a:gd name="connsiteX8" fmla="*/ 214054 w 6346716"/>
              <a:gd name="connsiteY8" fmla="*/ 6492130 h 6858000"/>
              <a:gd name="connsiteX9" fmla="*/ 229336 w 6346716"/>
              <a:gd name="connsiteY9" fmla="*/ 6431610 h 6858000"/>
              <a:gd name="connsiteX10" fmla="*/ 247690 w 6346716"/>
              <a:gd name="connsiteY10" fmla="*/ 6294334 h 6858000"/>
              <a:gd name="connsiteX11" fmla="*/ 235780 w 6346716"/>
              <a:gd name="connsiteY11" fmla="*/ 6231403 h 6858000"/>
              <a:gd name="connsiteX12" fmla="*/ 228627 w 6346716"/>
              <a:gd name="connsiteY12" fmla="*/ 6202459 h 6858000"/>
              <a:gd name="connsiteX13" fmla="*/ 227456 w 6346716"/>
              <a:gd name="connsiteY13" fmla="*/ 6153037 h 6858000"/>
              <a:gd name="connsiteX14" fmla="*/ 234845 w 6346716"/>
              <a:gd name="connsiteY14" fmla="*/ 5905303 h 6858000"/>
              <a:gd name="connsiteX15" fmla="*/ 264030 w 6346716"/>
              <a:gd name="connsiteY15" fmla="*/ 5712857 h 6858000"/>
              <a:gd name="connsiteX16" fmla="*/ 330509 w 6346716"/>
              <a:gd name="connsiteY16" fmla="*/ 5449031 h 6858000"/>
              <a:gd name="connsiteX17" fmla="*/ 366440 w 6346716"/>
              <a:gd name="connsiteY17" fmla="*/ 5341916 h 6858000"/>
              <a:gd name="connsiteX18" fmla="*/ 403830 w 6346716"/>
              <a:gd name="connsiteY18" fmla="*/ 5264214 h 6858000"/>
              <a:gd name="connsiteX19" fmla="*/ 409830 w 6346716"/>
              <a:gd name="connsiteY19" fmla="*/ 5225268 h 6858000"/>
              <a:gd name="connsiteX20" fmla="*/ 417898 w 6346716"/>
              <a:gd name="connsiteY20" fmla="*/ 5159961 h 6858000"/>
              <a:gd name="connsiteX21" fmla="*/ 421415 w 6346716"/>
              <a:gd name="connsiteY21" fmla="*/ 5125185 h 6858000"/>
              <a:gd name="connsiteX22" fmla="*/ 435886 w 6346716"/>
              <a:gd name="connsiteY22" fmla="*/ 4993030 h 6858000"/>
              <a:gd name="connsiteX23" fmla="*/ 442617 w 6346716"/>
              <a:gd name="connsiteY23" fmla="*/ 4946844 h 6858000"/>
              <a:gd name="connsiteX24" fmla="*/ 453585 w 6346716"/>
              <a:gd name="connsiteY24" fmla="*/ 4858827 h 6858000"/>
              <a:gd name="connsiteX25" fmla="*/ 459336 w 6346716"/>
              <a:gd name="connsiteY25" fmla="*/ 4808488 h 6858000"/>
              <a:gd name="connsiteX26" fmla="*/ 450530 w 6346716"/>
              <a:gd name="connsiteY26" fmla="*/ 4375228 h 6858000"/>
              <a:gd name="connsiteX27" fmla="*/ 431683 w 6346716"/>
              <a:gd name="connsiteY27" fmla="*/ 4214165 h 6858000"/>
              <a:gd name="connsiteX28" fmla="*/ 433270 w 6346716"/>
              <a:gd name="connsiteY28" fmla="*/ 4076008 h 6858000"/>
              <a:gd name="connsiteX29" fmla="*/ 421287 w 6346716"/>
              <a:gd name="connsiteY29" fmla="*/ 4033999 h 6858000"/>
              <a:gd name="connsiteX30" fmla="*/ 421019 w 6346716"/>
              <a:gd name="connsiteY30" fmla="*/ 4013953 h 6858000"/>
              <a:gd name="connsiteX31" fmla="*/ 425207 w 6346716"/>
              <a:gd name="connsiteY31" fmla="*/ 3872886 h 6858000"/>
              <a:gd name="connsiteX32" fmla="*/ 445927 w 6346716"/>
              <a:gd name="connsiteY32" fmla="*/ 3738082 h 6858000"/>
              <a:gd name="connsiteX33" fmla="*/ 453084 w 6346716"/>
              <a:gd name="connsiteY33" fmla="*/ 3673397 h 6858000"/>
              <a:gd name="connsiteX34" fmla="*/ 452398 w 6346716"/>
              <a:gd name="connsiteY34" fmla="*/ 3637109 h 6858000"/>
              <a:gd name="connsiteX35" fmla="*/ 455752 w 6346716"/>
              <a:gd name="connsiteY35" fmla="*/ 3536883 h 6858000"/>
              <a:gd name="connsiteX36" fmla="*/ 476629 w 6346716"/>
              <a:gd name="connsiteY36" fmla="*/ 3295862 h 6858000"/>
              <a:gd name="connsiteX37" fmla="*/ 459606 w 6346716"/>
              <a:gd name="connsiteY37" fmla="*/ 3158586 h 6858000"/>
              <a:gd name="connsiteX38" fmla="*/ 421499 w 6346716"/>
              <a:gd name="connsiteY38" fmla="*/ 3072935 h 6858000"/>
              <a:gd name="connsiteX39" fmla="*/ 397314 w 6346716"/>
              <a:gd name="connsiteY39" fmla="*/ 2958185 h 6858000"/>
              <a:gd name="connsiteX40" fmla="*/ 355697 w 6346716"/>
              <a:gd name="connsiteY40" fmla="*/ 2843952 h 6858000"/>
              <a:gd name="connsiteX41" fmla="*/ 291646 w 6346716"/>
              <a:gd name="connsiteY41" fmla="*/ 2554718 h 6858000"/>
              <a:gd name="connsiteX42" fmla="*/ 263216 w 6346716"/>
              <a:gd name="connsiteY42" fmla="*/ 2447068 h 6858000"/>
              <a:gd name="connsiteX43" fmla="*/ 267181 w 6346716"/>
              <a:gd name="connsiteY43" fmla="*/ 2423438 h 6858000"/>
              <a:gd name="connsiteX44" fmla="*/ 235843 w 6346716"/>
              <a:gd name="connsiteY44" fmla="*/ 2261920 h 6858000"/>
              <a:gd name="connsiteX45" fmla="*/ 210615 w 6346716"/>
              <a:gd name="connsiteY45" fmla="*/ 2155135 h 6858000"/>
              <a:gd name="connsiteX46" fmla="*/ 208139 w 6346716"/>
              <a:gd name="connsiteY46" fmla="*/ 2118008 h 6858000"/>
              <a:gd name="connsiteX47" fmla="*/ 209106 w 6346716"/>
              <a:gd name="connsiteY47" fmla="*/ 2050531 h 6858000"/>
              <a:gd name="connsiteX48" fmla="*/ 114942 w 6346716"/>
              <a:gd name="connsiteY48" fmla="*/ 1732919 h 6858000"/>
              <a:gd name="connsiteX49" fmla="*/ 87116 w 6346716"/>
              <a:gd name="connsiteY49" fmla="*/ 1615777 h 6858000"/>
              <a:gd name="connsiteX50" fmla="*/ 68407 w 6346716"/>
              <a:gd name="connsiteY50" fmla="*/ 1563678 h 6858000"/>
              <a:gd name="connsiteX51" fmla="*/ 74079 w 6346716"/>
              <a:gd name="connsiteY51" fmla="*/ 1477995 h 6858000"/>
              <a:gd name="connsiteX52" fmla="*/ 68616 w 6346716"/>
              <a:gd name="connsiteY52" fmla="*/ 1307086 h 6858000"/>
              <a:gd name="connsiteX53" fmla="*/ 74337 w 6346716"/>
              <a:gd name="connsiteY53" fmla="*/ 1168288 h 6858000"/>
              <a:gd name="connsiteX54" fmla="*/ 3010 w 6346716"/>
              <a:gd name="connsiteY54" fmla="*/ 711705 h 6858000"/>
              <a:gd name="connsiteX55" fmla="*/ 0 w 6346716"/>
              <a:gd name="connsiteY55" fmla="*/ 619315 h 6858000"/>
              <a:gd name="connsiteX56" fmla="*/ 19710 w 6346716"/>
              <a:gd name="connsiteY56" fmla="*/ 393828 h 6858000"/>
              <a:gd name="connsiteX57" fmla="*/ 34534 w 6346716"/>
              <a:gd name="connsiteY57" fmla="*/ 236673 h 6858000"/>
              <a:gd name="connsiteX58" fmla="*/ 33602 w 6346716"/>
              <a:gd name="connsiteY58" fmla="*/ 144983 h 6858000"/>
              <a:gd name="connsiteX59" fmla="*/ 24137 w 6346716"/>
              <a:gd name="connsiteY59" fmla="*/ 33857 h 6858000"/>
              <a:gd name="connsiteX60" fmla="*/ 6167 w 6346716"/>
              <a:gd name="connsiteY60" fmla="*/ 0 h 6858000"/>
              <a:gd name="connsiteX0" fmla="*/ 8704 w 6349253"/>
              <a:gd name="connsiteY0" fmla="*/ 0 h 6858000"/>
              <a:gd name="connsiteX1" fmla="*/ 6349253 w 6349253"/>
              <a:gd name="connsiteY1" fmla="*/ 0 h 6858000"/>
              <a:gd name="connsiteX2" fmla="*/ 6349253 w 6349253"/>
              <a:gd name="connsiteY2" fmla="*/ 6858000 h 6858000"/>
              <a:gd name="connsiteX3" fmla="*/ 70541 w 6349253"/>
              <a:gd name="connsiteY3" fmla="*/ 6857735 h 6858000"/>
              <a:gd name="connsiteX4" fmla="*/ 106189 w 6349253"/>
              <a:gd name="connsiteY4" fmla="*/ 6776847 h 6858000"/>
              <a:gd name="connsiteX5" fmla="*/ 117392 w 6349253"/>
              <a:gd name="connsiteY5" fmla="*/ 6737706 h 6858000"/>
              <a:gd name="connsiteX6" fmla="*/ 134350 w 6349253"/>
              <a:gd name="connsiteY6" fmla="*/ 6686827 h 6858000"/>
              <a:gd name="connsiteX7" fmla="*/ 145629 w 6349253"/>
              <a:gd name="connsiteY7" fmla="*/ 6633777 h 6858000"/>
              <a:gd name="connsiteX8" fmla="*/ 216591 w 6349253"/>
              <a:gd name="connsiteY8" fmla="*/ 6492130 h 6858000"/>
              <a:gd name="connsiteX9" fmla="*/ 231873 w 6349253"/>
              <a:gd name="connsiteY9" fmla="*/ 6431610 h 6858000"/>
              <a:gd name="connsiteX10" fmla="*/ 250227 w 6349253"/>
              <a:gd name="connsiteY10" fmla="*/ 6294334 h 6858000"/>
              <a:gd name="connsiteX11" fmla="*/ 238317 w 6349253"/>
              <a:gd name="connsiteY11" fmla="*/ 6231403 h 6858000"/>
              <a:gd name="connsiteX12" fmla="*/ 231164 w 6349253"/>
              <a:gd name="connsiteY12" fmla="*/ 6202459 h 6858000"/>
              <a:gd name="connsiteX13" fmla="*/ 229993 w 6349253"/>
              <a:gd name="connsiteY13" fmla="*/ 6153037 h 6858000"/>
              <a:gd name="connsiteX14" fmla="*/ 237382 w 6349253"/>
              <a:gd name="connsiteY14" fmla="*/ 5905303 h 6858000"/>
              <a:gd name="connsiteX15" fmla="*/ 266567 w 6349253"/>
              <a:gd name="connsiteY15" fmla="*/ 5712857 h 6858000"/>
              <a:gd name="connsiteX16" fmla="*/ 333046 w 6349253"/>
              <a:gd name="connsiteY16" fmla="*/ 5449031 h 6858000"/>
              <a:gd name="connsiteX17" fmla="*/ 368977 w 6349253"/>
              <a:gd name="connsiteY17" fmla="*/ 5341916 h 6858000"/>
              <a:gd name="connsiteX18" fmla="*/ 406367 w 6349253"/>
              <a:gd name="connsiteY18" fmla="*/ 5264214 h 6858000"/>
              <a:gd name="connsiteX19" fmla="*/ 412367 w 6349253"/>
              <a:gd name="connsiteY19" fmla="*/ 5225268 h 6858000"/>
              <a:gd name="connsiteX20" fmla="*/ 420435 w 6349253"/>
              <a:gd name="connsiteY20" fmla="*/ 5159961 h 6858000"/>
              <a:gd name="connsiteX21" fmla="*/ 423952 w 6349253"/>
              <a:gd name="connsiteY21" fmla="*/ 5125185 h 6858000"/>
              <a:gd name="connsiteX22" fmla="*/ 438423 w 6349253"/>
              <a:gd name="connsiteY22" fmla="*/ 4993030 h 6858000"/>
              <a:gd name="connsiteX23" fmla="*/ 445154 w 6349253"/>
              <a:gd name="connsiteY23" fmla="*/ 4946844 h 6858000"/>
              <a:gd name="connsiteX24" fmla="*/ 456122 w 6349253"/>
              <a:gd name="connsiteY24" fmla="*/ 4858827 h 6858000"/>
              <a:gd name="connsiteX25" fmla="*/ 461873 w 6349253"/>
              <a:gd name="connsiteY25" fmla="*/ 4808488 h 6858000"/>
              <a:gd name="connsiteX26" fmla="*/ 453067 w 6349253"/>
              <a:gd name="connsiteY26" fmla="*/ 4375228 h 6858000"/>
              <a:gd name="connsiteX27" fmla="*/ 434220 w 6349253"/>
              <a:gd name="connsiteY27" fmla="*/ 4214165 h 6858000"/>
              <a:gd name="connsiteX28" fmla="*/ 435807 w 6349253"/>
              <a:gd name="connsiteY28" fmla="*/ 4076008 h 6858000"/>
              <a:gd name="connsiteX29" fmla="*/ 423824 w 6349253"/>
              <a:gd name="connsiteY29" fmla="*/ 4033999 h 6858000"/>
              <a:gd name="connsiteX30" fmla="*/ 423556 w 6349253"/>
              <a:gd name="connsiteY30" fmla="*/ 4013953 h 6858000"/>
              <a:gd name="connsiteX31" fmla="*/ 427744 w 6349253"/>
              <a:gd name="connsiteY31" fmla="*/ 3872886 h 6858000"/>
              <a:gd name="connsiteX32" fmla="*/ 448464 w 6349253"/>
              <a:gd name="connsiteY32" fmla="*/ 3738082 h 6858000"/>
              <a:gd name="connsiteX33" fmla="*/ 455621 w 6349253"/>
              <a:gd name="connsiteY33" fmla="*/ 3673397 h 6858000"/>
              <a:gd name="connsiteX34" fmla="*/ 454935 w 6349253"/>
              <a:gd name="connsiteY34" fmla="*/ 3637109 h 6858000"/>
              <a:gd name="connsiteX35" fmla="*/ 458289 w 6349253"/>
              <a:gd name="connsiteY35" fmla="*/ 3536883 h 6858000"/>
              <a:gd name="connsiteX36" fmla="*/ 479166 w 6349253"/>
              <a:gd name="connsiteY36" fmla="*/ 3295862 h 6858000"/>
              <a:gd name="connsiteX37" fmla="*/ 462143 w 6349253"/>
              <a:gd name="connsiteY37" fmla="*/ 3158586 h 6858000"/>
              <a:gd name="connsiteX38" fmla="*/ 424036 w 6349253"/>
              <a:gd name="connsiteY38" fmla="*/ 3072935 h 6858000"/>
              <a:gd name="connsiteX39" fmla="*/ 399851 w 6349253"/>
              <a:gd name="connsiteY39" fmla="*/ 2958185 h 6858000"/>
              <a:gd name="connsiteX40" fmla="*/ 358234 w 6349253"/>
              <a:gd name="connsiteY40" fmla="*/ 2843952 h 6858000"/>
              <a:gd name="connsiteX41" fmla="*/ 294183 w 6349253"/>
              <a:gd name="connsiteY41" fmla="*/ 2554718 h 6858000"/>
              <a:gd name="connsiteX42" fmla="*/ 265753 w 6349253"/>
              <a:gd name="connsiteY42" fmla="*/ 2447068 h 6858000"/>
              <a:gd name="connsiteX43" fmla="*/ 269718 w 6349253"/>
              <a:gd name="connsiteY43" fmla="*/ 2423438 h 6858000"/>
              <a:gd name="connsiteX44" fmla="*/ 238380 w 6349253"/>
              <a:gd name="connsiteY44" fmla="*/ 2261920 h 6858000"/>
              <a:gd name="connsiteX45" fmla="*/ 213152 w 6349253"/>
              <a:gd name="connsiteY45" fmla="*/ 2155135 h 6858000"/>
              <a:gd name="connsiteX46" fmla="*/ 210676 w 6349253"/>
              <a:gd name="connsiteY46" fmla="*/ 2118008 h 6858000"/>
              <a:gd name="connsiteX47" fmla="*/ 211643 w 6349253"/>
              <a:gd name="connsiteY47" fmla="*/ 2050531 h 6858000"/>
              <a:gd name="connsiteX48" fmla="*/ 117479 w 6349253"/>
              <a:gd name="connsiteY48" fmla="*/ 1732919 h 6858000"/>
              <a:gd name="connsiteX49" fmla="*/ 89653 w 6349253"/>
              <a:gd name="connsiteY49" fmla="*/ 1615777 h 6858000"/>
              <a:gd name="connsiteX50" fmla="*/ 70944 w 6349253"/>
              <a:gd name="connsiteY50" fmla="*/ 1563678 h 6858000"/>
              <a:gd name="connsiteX51" fmla="*/ 76616 w 6349253"/>
              <a:gd name="connsiteY51" fmla="*/ 1477995 h 6858000"/>
              <a:gd name="connsiteX52" fmla="*/ 71153 w 6349253"/>
              <a:gd name="connsiteY52" fmla="*/ 1307086 h 6858000"/>
              <a:gd name="connsiteX53" fmla="*/ 76874 w 6349253"/>
              <a:gd name="connsiteY53" fmla="*/ 1168288 h 6858000"/>
              <a:gd name="connsiteX54" fmla="*/ 5547 w 6349253"/>
              <a:gd name="connsiteY54" fmla="*/ 711705 h 6858000"/>
              <a:gd name="connsiteX55" fmla="*/ 0 w 6349253"/>
              <a:gd name="connsiteY55" fmla="*/ 657363 h 6858000"/>
              <a:gd name="connsiteX56" fmla="*/ 22247 w 6349253"/>
              <a:gd name="connsiteY56" fmla="*/ 393828 h 6858000"/>
              <a:gd name="connsiteX57" fmla="*/ 37071 w 6349253"/>
              <a:gd name="connsiteY57" fmla="*/ 236673 h 6858000"/>
              <a:gd name="connsiteX58" fmla="*/ 36139 w 6349253"/>
              <a:gd name="connsiteY58" fmla="*/ 144983 h 6858000"/>
              <a:gd name="connsiteX59" fmla="*/ 26674 w 6349253"/>
              <a:gd name="connsiteY59" fmla="*/ 33857 h 6858000"/>
              <a:gd name="connsiteX60" fmla="*/ 8704 w 6349253"/>
              <a:gd name="connsiteY60" fmla="*/ 0 h 6858000"/>
              <a:gd name="connsiteX0" fmla="*/ 11360 w 6351909"/>
              <a:gd name="connsiteY0" fmla="*/ 0 h 6858000"/>
              <a:gd name="connsiteX1" fmla="*/ 6351909 w 6351909"/>
              <a:gd name="connsiteY1" fmla="*/ 0 h 6858000"/>
              <a:gd name="connsiteX2" fmla="*/ 6351909 w 6351909"/>
              <a:gd name="connsiteY2" fmla="*/ 6858000 h 6858000"/>
              <a:gd name="connsiteX3" fmla="*/ 73197 w 6351909"/>
              <a:gd name="connsiteY3" fmla="*/ 6857735 h 6858000"/>
              <a:gd name="connsiteX4" fmla="*/ 108845 w 6351909"/>
              <a:gd name="connsiteY4" fmla="*/ 6776847 h 6858000"/>
              <a:gd name="connsiteX5" fmla="*/ 120048 w 6351909"/>
              <a:gd name="connsiteY5" fmla="*/ 6737706 h 6858000"/>
              <a:gd name="connsiteX6" fmla="*/ 137006 w 6351909"/>
              <a:gd name="connsiteY6" fmla="*/ 6686827 h 6858000"/>
              <a:gd name="connsiteX7" fmla="*/ 148285 w 6351909"/>
              <a:gd name="connsiteY7" fmla="*/ 6633777 h 6858000"/>
              <a:gd name="connsiteX8" fmla="*/ 219247 w 6351909"/>
              <a:gd name="connsiteY8" fmla="*/ 6492130 h 6858000"/>
              <a:gd name="connsiteX9" fmla="*/ 234529 w 6351909"/>
              <a:gd name="connsiteY9" fmla="*/ 6431610 h 6858000"/>
              <a:gd name="connsiteX10" fmla="*/ 252883 w 6351909"/>
              <a:gd name="connsiteY10" fmla="*/ 6294334 h 6858000"/>
              <a:gd name="connsiteX11" fmla="*/ 240973 w 6351909"/>
              <a:gd name="connsiteY11" fmla="*/ 6231403 h 6858000"/>
              <a:gd name="connsiteX12" fmla="*/ 233820 w 6351909"/>
              <a:gd name="connsiteY12" fmla="*/ 6202459 h 6858000"/>
              <a:gd name="connsiteX13" fmla="*/ 232649 w 6351909"/>
              <a:gd name="connsiteY13" fmla="*/ 6153037 h 6858000"/>
              <a:gd name="connsiteX14" fmla="*/ 240038 w 6351909"/>
              <a:gd name="connsiteY14" fmla="*/ 5905303 h 6858000"/>
              <a:gd name="connsiteX15" fmla="*/ 269223 w 6351909"/>
              <a:gd name="connsiteY15" fmla="*/ 5712857 h 6858000"/>
              <a:gd name="connsiteX16" fmla="*/ 335702 w 6351909"/>
              <a:gd name="connsiteY16" fmla="*/ 5449031 h 6858000"/>
              <a:gd name="connsiteX17" fmla="*/ 371633 w 6351909"/>
              <a:gd name="connsiteY17" fmla="*/ 5341916 h 6858000"/>
              <a:gd name="connsiteX18" fmla="*/ 409023 w 6351909"/>
              <a:gd name="connsiteY18" fmla="*/ 5264214 h 6858000"/>
              <a:gd name="connsiteX19" fmla="*/ 415023 w 6351909"/>
              <a:gd name="connsiteY19" fmla="*/ 5225268 h 6858000"/>
              <a:gd name="connsiteX20" fmla="*/ 423091 w 6351909"/>
              <a:gd name="connsiteY20" fmla="*/ 5159961 h 6858000"/>
              <a:gd name="connsiteX21" fmla="*/ 426608 w 6351909"/>
              <a:gd name="connsiteY21" fmla="*/ 5125185 h 6858000"/>
              <a:gd name="connsiteX22" fmla="*/ 441079 w 6351909"/>
              <a:gd name="connsiteY22" fmla="*/ 4993030 h 6858000"/>
              <a:gd name="connsiteX23" fmla="*/ 447810 w 6351909"/>
              <a:gd name="connsiteY23" fmla="*/ 4946844 h 6858000"/>
              <a:gd name="connsiteX24" fmla="*/ 458778 w 6351909"/>
              <a:gd name="connsiteY24" fmla="*/ 4858827 h 6858000"/>
              <a:gd name="connsiteX25" fmla="*/ 464529 w 6351909"/>
              <a:gd name="connsiteY25" fmla="*/ 4808488 h 6858000"/>
              <a:gd name="connsiteX26" fmla="*/ 455723 w 6351909"/>
              <a:gd name="connsiteY26" fmla="*/ 4375228 h 6858000"/>
              <a:gd name="connsiteX27" fmla="*/ 436876 w 6351909"/>
              <a:gd name="connsiteY27" fmla="*/ 4214165 h 6858000"/>
              <a:gd name="connsiteX28" fmla="*/ 438463 w 6351909"/>
              <a:gd name="connsiteY28" fmla="*/ 4076008 h 6858000"/>
              <a:gd name="connsiteX29" fmla="*/ 426480 w 6351909"/>
              <a:gd name="connsiteY29" fmla="*/ 4033999 h 6858000"/>
              <a:gd name="connsiteX30" fmla="*/ 426212 w 6351909"/>
              <a:gd name="connsiteY30" fmla="*/ 4013953 h 6858000"/>
              <a:gd name="connsiteX31" fmla="*/ 430400 w 6351909"/>
              <a:gd name="connsiteY31" fmla="*/ 3872886 h 6858000"/>
              <a:gd name="connsiteX32" fmla="*/ 451120 w 6351909"/>
              <a:gd name="connsiteY32" fmla="*/ 3738082 h 6858000"/>
              <a:gd name="connsiteX33" fmla="*/ 458277 w 6351909"/>
              <a:gd name="connsiteY33" fmla="*/ 3673397 h 6858000"/>
              <a:gd name="connsiteX34" fmla="*/ 457591 w 6351909"/>
              <a:gd name="connsiteY34" fmla="*/ 3637109 h 6858000"/>
              <a:gd name="connsiteX35" fmla="*/ 460945 w 6351909"/>
              <a:gd name="connsiteY35" fmla="*/ 3536883 h 6858000"/>
              <a:gd name="connsiteX36" fmla="*/ 481822 w 6351909"/>
              <a:gd name="connsiteY36" fmla="*/ 3295862 h 6858000"/>
              <a:gd name="connsiteX37" fmla="*/ 464799 w 6351909"/>
              <a:gd name="connsiteY37" fmla="*/ 3158586 h 6858000"/>
              <a:gd name="connsiteX38" fmla="*/ 426692 w 6351909"/>
              <a:gd name="connsiteY38" fmla="*/ 3072935 h 6858000"/>
              <a:gd name="connsiteX39" fmla="*/ 402507 w 6351909"/>
              <a:gd name="connsiteY39" fmla="*/ 2958185 h 6858000"/>
              <a:gd name="connsiteX40" fmla="*/ 360890 w 6351909"/>
              <a:gd name="connsiteY40" fmla="*/ 2843952 h 6858000"/>
              <a:gd name="connsiteX41" fmla="*/ 296839 w 6351909"/>
              <a:gd name="connsiteY41" fmla="*/ 2554718 h 6858000"/>
              <a:gd name="connsiteX42" fmla="*/ 268409 w 6351909"/>
              <a:gd name="connsiteY42" fmla="*/ 2447068 h 6858000"/>
              <a:gd name="connsiteX43" fmla="*/ 272374 w 6351909"/>
              <a:gd name="connsiteY43" fmla="*/ 2423438 h 6858000"/>
              <a:gd name="connsiteX44" fmla="*/ 241036 w 6351909"/>
              <a:gd name="connsiteY44" fmla="*/ 2261920 h 6858000"/>
              <a:gd name="connsiteX45" fmla="*/ 215808 w 6351909"/>
              <a:gd name="connsiteY45" fmla="*/ 2155135 h 6858000"/>
              <a:gd name="connsiteX46" fmla="*/ 213332 w 6351909"/>
              <a:gd name="connsiteY46" fmla="*/ 2118008 h 6858000"/>
              <a:gd name="connsiteX47" fmla="*/ 214299 w 6351909"/>
              <a:gd name="connsiteY47" fmla="*/ 2050531 h 6858000"/>
              <a:gd name="connsiteX48" fmla="*/ 120135 w 6351909"/>
              <a:gd name="connsiteY48" fmla="*/ 1732919 h 6858000"/>
              <a:gd name="connsiteX49" fmla="*/ 92309 w 6351909"/>
              <a:gd name="connsiteY49" fmla="*/ 1615777 h 6858000"/>
              <a:gd name="connsiteX50" fmla="*/ 73600 w 6351909"/>
              <a:gd name="connsiteY50" fmla="*/ 1563678 h 6858000"/>
              <a:gd name="connsiteX51" fmla="*/ 79272 w 6351909"/>
              <a:gd name="connsiteY51" fmla="*/ 1477995 h 6858000"/>
              <a:gd name="connsiteX52" fmla="*/ 73809 w 6351909"/>
              <a:gd name="connsiteY52" fmla="*/ 1307086 h 6858000"/>
              <a:gd name="connsiteX53" fmla="*/ 79530 w 6351909"/>
              <a:gd name="connsiteY53" fmla="*/ 1168288 h 6858000"/>
              <a:gd name="connsiteX54" fmla="*/ 593 w 6351909"/>
              <a:gd name="connsiteY54" fmla="*/ 716778 h 6858000"/>
              <a:gd name="connsiteX55" fmla="*/ 2656 w 6351909"/>
              <a:gd name="connsiteY55" fmla="*/ 657363 h 6858000"/>
              <a:gd name="connsiteX56" fmla="*/ 24903 w 6351909"/>
              <a:gd name="connsiteY56" fmla="*/ 393828 h 6858000"/>
              <a:gd name="connsiteX57" fmla="*/ 39727 w 6351909"/>
              <a:gd name="connsiteY57" fmla="*/ 236673 h 6858000"/>
              <a:gd name="connsiteX58" fmla="*/ 38795 w 6351909"/>
              <a:gd name="connsiteY58" fmla="*/ 144983 h 6858000"/>
              <a:gd name="connsiteX59" fmla="*/ 29330 w 6351909"/>
              <a:gd name="connsiteY59" fmla="*/ 33857 h 6858000"/>
              <a:gd name="connsiteX60" fmla="*/ 11360 w 6351909"/>
              <a:gd name="connsiteY60" fmla="*/ 0 h 6858000"/>
              <a:gd name="connsiteX0" fmla="*/ 11778 w 6352327"/>
              <a:gd name="connsiteY0" fmla="*/ 0 h 6858000"/>
              <a:gd name="connsiteX1" fmla="*/ 6352327 w 6352327"/>
              <a:gd name="connsiteY1" fmla="*/ 0 h 6858000"/>
              <a:gd name="connsiteX2" fmla="*/ 6352327 w 6352327"/>
              <a:gd name="connsiteY2" fmla="*/ 6858000 h 6858000"/>
              <a:gd name="connsiteX3" fmla="*/ 73615 w 6352327"/>
              <a:gd name="connsiteY3" fmla="*/ 6857735 h 6858000"/>
              <a:gd name="connsiteX4" fmla="*/ 109263 w 6352327"/>
              <a:gd name="connsiteY4" fmla="*/ 6776847 h 6858000"/>
              <a:gd name="connsiteX5" fmla="*/ 120466 w 6352327"/>
              <a:gd name="connsiteY5" fmla="*/ 6737706 h 6858000"/>
              <a:gd name="connsiteX6" fmla="*/ 137424 w 6352327"/>
              <a:gd name="connsiteY6" fmla="*/ 6686827 h 6858000"/>
              <a:gd name="connsiteX7" fmla="*/ 148703 w 6352327"/>
              <a:gd name="connsiteY7" fmla="*/ 6633777 h 6858000"/>
              <a:gd name="connsiteX8" fmla="*/ 219665 w 6352327"/>
              <a:gd name="connsiteY8" fmla="*/ 6492130 h 6858000"/>
              <a:gd name="connsiteX9" fmla="*/ 234947 w 6352327"/>
              <a:gd name="connsiteY9" fmla="*/ 6431610 h 6858000"/>
              <a:gd name="connsiteX10" fmla="*/ 253301 w 6352327"/>
              <a:gd name="connsiteY10" fmla="*/ 6294334 h 6858000"/>
              <a:gd name="connsiteX11" fmla="*/ 241391 w 6352327"/>
              <a:gd name="connsiteY11" fmla="*/ 6231403 h 6858000"/>
              <a:gd name="connsiteX12" fmla="*/ 234238 w 6352327"/>
              <a:gd name="connsiteY12" fmla="*/ 6202459 h 6858000"/>
              <a:gd name="connsiteX13" fmla="*/ 233067 w 6352327"/>
              <a:gd name="connsiteY13" fmla="*/ 6153037 h 6858000"/>
              <a:gd name="connsiteX14" fmla="*/ 240456 w 6352327"/>
              <a:gd name="connsiteY14" fmla="*/ 5905303 h 6858000"/>
              <a:gd name="connsiteX15" fmla="*/ 269641 w 6352327"/>
              <a:gd name="connsiteY15" fmla="*/ 5712857 h 6858000"/>
              <a:gd name="connsiteX16" fmla="*/ 336120 w 6352327"/>
              <a:gd name="connsiteY16" fmla="*/ 5449031 h 6858000"/>
              <a:gd name="connsiteX17" fmla="*/ 372051 w 6352327"/>
              <a:gd name="connsiteY17" fmla="*/ 5341916 h 6858000"/>
              <a:gd name="connsiteX18" fmla="*/ 409441 w 6352327"/>
              <a:gd name="connsiteY18" fmla="*/ 5264214 h 6858000"/>
              <a:gd name="connsiteX19" fmla="*/ 415441 w 6352327"/>
              <a:gd name="connsiteY19" fmla="*/ 5225268 h 6858000"/>
              <a:gd name="connsiteX20" fmla="*/ 423509 w 6352327"/>
              <a:gd name="connsiteY20" fmla="*/ 5159961 h 6858000"/>
              <a:gd name="connsiteX21" fmla="*/ 427026 w 6352327"/>
              <a:gd name="connsiteY21" fmla="*/ 5125185 h 6858000"/>
              <a:gd name="connsiteX22" fmla="*/ 441497 w 6352327"/>
              <a:gd name="connsiteY22" fmla="*/ 4993030 h 6858000"/>
              <a:gd name="connsiteX23" fmla="*/ 448228 w 6352327"/>
              <a:gd name="connsiteY23" fmla="*/ 4946844 h 6858000"/>
              <a:gd name="connsiteX24" fmla="*/ 459196 w 6352327"/>
              <a:gd name="connsiteY24" fmla="*/ 4858827 h 6858000"/>
              <a:gd name="connsiteX25" fmla="*/ 464947 w 6352327"/>
              <a:gd name="connsiteY25" fmla="*/ 4808488 h 6858000"/>
              <a:gd name="connsiteX26" fmla="*/ 456141 w 6352327"/>
              <a:gd name="connsiteY26" fmla="*/ 4375228 h 6858000"/>
              <a:gd name="connsiteX27" fmla="*/ 437294 w 6352327"/>
              <a:gd name="connsiteY27" fmla="*/ 4214165 h 6858000"/>
              <a:gd name="connsiteX28" fmla="*/ 438881 w 6352327"/>
              <a:gd name="connsiteY28" fmla="*/ 4076008 h 6858000"/>
              <a:gd name="connsiteX29" fmla="*/ 426898 w 6352327"/>
              <a:gd name="connsiteY29" fmla="*/ 4033999 h 6858000"/>
              <a:gd name="connsiteX30" fmla="*/ 426630 w 6352327"/>
              <a:gd name="connsiteY30" fmla="*/ 4013953 h 6858000"/>
              <a:gd name="connsiteX31" fmla="*/ 430818 w 6352327"/>
              <a:gd name="connsiteY31" fmla="*/ 3872886 h 6858000"/>
              <a:gd name="connsiteX32" fmla="*/ 451538 w 6352327"/>
              <a:gd name="connsiteY32" fmla="*/ 3738082 h 6858000"/>
              <a:gd name="connsiteX33" fmla="*/ 458695 w 6352327"/>
              <a:gd name="connsiteY33" fmla="*/ 3673397 h 6858000"/>
              <a:gd name="connsiteX34" fmla="*/ 458009 w 6352327"/>
              <a:gd name="connsiteY34" fmla="*/ 3637109 h 6858000"/>
              <a:gd name="connsiteX35" fmla="*/ 461363 w 6352327"/>
              <a:gd name="connsiteY35" fmla="*/ 3536883 h 6858000"/>
              <a:gd name="connsiteX36" fmla="*/ 482240 w 6352327"/>
              <a:gd name="connsiteY36" fmla="*/ 3295862 h 6858000"/>
              <a:gd name="connsiteX37" fmla="*/ 465217 w 6352327"/>
              <a:gd name="connsiteY37" fmla="*/ 3158586 h 6858000"/>
              <a:gd name="connsiteX38" fmla="*/ 427110 w 6352327"/>
              <a:gd name="connsiteY38" fmla="*/ 3072935 h 6858000"/>
              <a:gd name="connsiteX39" fmla="*/ 402925 w 6352327"/>
              <a:gd name="connsiteY39" fmla="*/ 2958185 h 6858000"/>
              <a:gd name="connsiteX40" fmla="*/ 361308 w 6352327"/>
              <a:gd name="connsiteY40" fmla="*/ 2843952 h 6858000"/>
              <a:gd name="connsiteX41" fmla="*/ 297257 w 6352327"/>
              <a:gd name="connsiteY41" fmla="*/ 2554718 h 6858000"/>
              <a:gd name="connsiteX42" fmla="*/ 268827 w 6352327"/>
              <a:gd name="connsiteY42" fmla="*/ 2447068 h 6858000"/>
              <a:gd name="connsiteX43" fmla="*/ 272792 w 6352327"/>
              <a:gd name="connsiteY43" fmla="*/ 2423438 h 6858000"/>
              <a:gd name="connsiteX44" fmla="*/ 241454 w 6352327"/>
              <a:gd name="connsiteY44" fmla="*/ 2261920 h 6858000"/>
              <a:gd name="connsiteX45" fmla="*/ 216226 w 6352327"/>
              <a:gd name="connsiteY45" fmla="*/ 2155135 h 6858000"/>
              <a:gd name="connsiteX46" fmla="*/ 213750 w 6352327"/>
              <a:gd name="connsiteY46" fmla="*/ 2118008 h 6858000"/>
              <a:gd name="connsiteX47" fmla="*/ 214717 w 6352327"/>
              <a:gd name="connsiteY47" fmla="*/ 2050531 h 6858000"/>
              <a:gd name="connsiteX48" fmla="*/ 120553 w 6352327"/>
              <a:gd name="connsiteY48" fmla="*/ 1732919 h 6858000"/>
              <a:gd name="connsiteX49" fmla="*/ 92727 w 6352327"/>
              <a:gd name="connsiteY49" fmla="*/ 1615777 h 6858000"/>
              <a:gd name="connsiteX50" fmla="*/ 74018 w 6352327"/>
              <a:gd name="connsiteY50" fmla="*/ 1563678 h 6858000"/>
              <a:gd name="connsiteX51" fmla="*/ 79690 w 6352327"/>
              <a:gd name="connsiteY51" fmla="*/ 1477995 h 6858000"/>
              <a:gd name="connsiteX52" fmla="*/ 74227 w 6352327"/>
              <a:gd name="connsiteY52" fmla="*/ 1307086 h 6858000"/>
              <a:gd name="connsiteX53" fmla="*/ 79948 w 6352327"/>
              <a:gd name="connsiteY53" fmla="*/ 1168288 h 6858000"/>
              <a:gd name="connsiteX54" fmla="*/ 1011 w 6352327"/>
              <a:gd name="connsiteY54" fmla="*/ 716778 h 6858000"/>
              <a:gd name="connsiteX55" fmla="*/ 3074 w 6352327"/>
              <a:gd name="connsiteY55" fmla="*/ 657363 h 6858000"/>
              <a:gd name="connsiteX56" fmla="*/ 25321 w 6352327"/>
              <a:gd name="connsiteY56" fmla="*/ 393828 h 6858000"/>
              <a:gd name="connsiteX57" fmla="*/ 40145 w 6352327"/>
              <a:gd name="connsiteY57" fmla="*/ 236673 h 6858000"/>
              <a:gd name="connsiteX58" fmla="*/ 39213 w 6352327"/>
              <a:gd name="connsiteY58" fmla="*/ 144983 h 6858000"/>
              <a:gd name="connsiteX59" fmla="*/ 29748 w 6352327"/>
              <a:gd name="connsiteY59" fmla="*/ 33857 h 6858000"/>
              <a:gd name="connsiteX60" fmla="*/ 11778 w 6352327"/>
              <a:gd name="connsiteY60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08846 w 6351910"/>
              <a:gd name="connsiteY4" fmla="*/ 6776847 h 6858000"/>
              <a:gd name="connsiteX5" fmla="*/ 120049 w 6351910"/>
              <a:gd name="connsiteY5" fmla="*/ 6737706 h 6858000"/>
              <a:gd name="connsiteX6" fmla="*/ 137007 w 6351910"/>
              <a:gd name="connsiteY6" fmla="*/ 6686827 h 6858000"/>
              <a:gd name="connsiteX7" fmla="*/ 148286 w 6351910"/>
              <a:gd name="connsiteY7" fmla="*/ 6633777 h 6858000"/>
              <a:gd name="connsiteX8" fmla="*/ 219248 w 6351910"/>
              <a:gd name="connsiteY8" fmla="*/ 6492130 h 6858000"/>
              <a:gd name="connsiteX9" fmla="*/ 234530 w 6351910"/>
              <a:gd name="connsiteY9" fmla="*/ 6431610 h 6858000"/>
              <a:gd name="connsiteX10" fmla="*/ 252884 w 6351910"/>
              <a:gd name="connsiteY10" fmla="*/ 6294334 h 6858000"/>
              <a:gd name="connsiteX11" fmla="*/ 240974 w 6351910"/>
              <a:gd name="connsiteY11" fmla="*/ 6231403 h 6858000"/>
              <a:gd name="connsiteX12" fmla="*/ 233821 w 6351910"/>
              <a:gd name="connsiteY12" fmla="*/ 6202459 h 6858000"/>
              <a:gd name="connsiteX13" fmla="*/ 232650 w 6351910"/>
              <a:gd name="connsiteY13" fmla="*/ 6153037 h 6858000"/>
              <a:gd name="connsiteX14" fmla="*/ 240039 w 6351910"/>
              <a:gd name="connsiteY14" fmla="*/ 5905303 h 6858000"/>
              <a:gd name="connsiteX15" fmla="*/ 269224 w 6351910"/>
              <a:gd name="connsiteY15" fmla="*/ 5712857 h 6858000"/>
              <a:gd name="connsiteX16" fmla="*/ 335703 w 6351910"/>
              <a:gd name="connsiteY16" fmla="*/ 5449031 h 6858000"/>
              <a:gd name="connsiteX17" fmla="*/ 371634 w 6351910"/>
              <a:gd name="connsiteY17" fmla="*/ 5341916 h 6858000"/>
              <a:gd name="connsiteX18" fmla="*/ 409024 w 6351910"/>
              <a:gd name="connsiteY18" fmla="*/ 5264214 h 6858000"/>
              <a:gd name="connsiteX19" fmla="*/ 415024 w 6351910"/>
              <a:gd name="connsiteY19" fmla="*/ 5225268 h 6858000"/>
              <a:gd name="connsiteX20" fmla="*/ 423092 w 6351910"/>
              <a:gd name="connsiteY20" fmla="*/ 5159961 h 6858000"/>
              <a:gd name="connsiteX21" fmla="*/ 426609 w 6351910"/>
              <a:gd name="connsiteY21" fmla="*/ 5125185 h 6858000"/>
              <a:gd name="connsiteX22" fmla="*/ 441080 w 6351910"/>
              <a:gd name="connsiteY22" fmla="*/ 4993030 h 6858000"/>
              <a:gd name="connsiteX23" fmla="*/ 447811 w 6351910"/>
              <a:gd name="connsiteY23" fmla="*/ 4946844 h 6858000"/>
              <a:gd name="connsiteX24" fmla="*/ 458779 w 6351910"/>
              <a:gd name="connsiteY24" fmla="*/ 4858827 h 6858000"/>
              <a:gd name="connsiteX25" fmla="*/ 464530 w 6351910"/>
              <a:gd name="connsiteY25" fmla="*/ 4808488 h 6858000"/>
              <a:gd name="connsiteX26" fmla="*/ 455724 w 6351910"/>
              <a:gd name="connsiteY26" fmla="*/ 4375228 h 6858000"/>
              <a:gd name="connsiteX27" fmla="*/ 436877 w 6351910"/>
              <a:gd name="connsiteY27" fmla="*/ 4214165 h 6858000"/>
              <a:gd name="connsiteX28" fmla="*/ 438464 w 6351910"/>
              <a:gd name="connsiteY28" fmla="*/ 4076008 h 6858000"/>
              <a:gd name="connsiteX29" fmla="*/ 426481 w 6351910"/>
              <a:gd name="connsiteY29" fmla="*/ 4033999 h 6858000"/>
              <a:gd name="connsiteX30" fmla="*/ 426213 w 6351910"/>
              <a:gd name="connsiteY30" fmla="*/ 4013953 h 6858000"/>
              <a:gd name="connsiteX31" fmla="*/ 430401 w 6351910"/>
              <a:gd name="connsiteY31" fmla="*/ 3872886 h 6858000"/>
              <a:gd name="connsiteX32" fmla="*/ 451121 w 6351910"/>
              <a:gd name="connsiteY32" fmla="*/ 3738082 h 6858000"/>
              <a:gd name="connsiteX33" fmla="*/ 458278 w 6351910"/>
              <a:gd name="connsiteY33" fmla="*/ 3673397 h 6858000"/>
              <a:gd name="connsiteX34" fmla="*/ 457592 w 6351910"/>
              <a:gd name="connsiteY34" fmla="*/ 3637109 h 6858000"/>
              <a:gd name="connsiteX35" fmla="*/ 460946 w 6351910"/>
              <a:gd name="connsiteY35" fmla="*/ 3536883 h 6858000"/>
              <a:gd name="connsiteX36" fmla="*/ 481823 w 6351910"/>
              <a:gd name="connsiteY36" fmla="*/ 3295862 h 6858000"/>
              <a:gd name="connsiteX37" fmla="*/ 464800 w 6351910"/>
              <a:gd name="connsiteY37" fmla="*/ 3158586 h 6858000"/>
              <a:gd name="connsiteX38" fmla="*/ 426693 w 6351910"/>
              <a:gd name="connsiteY38" fmla="*/ 3072935 h 6858000"/>
              <a:gd name="connsiteX39" fmla="*/ 402508 w 6351910"/>
              <a:gd name="connsiteY39" fmla="*/ 2958185 h 6858000"/>
              <a:gd name="connsiteX40" fmla="*/ 360891 w 6351910"/>
              <a:gd name="connsiteY40" fmla="*/ 2843952 h 6858000"/>
              <a:gd name="connsiteX41" fmla="*/ 296840 w 6351910"/>
              <a:gd name="connsiteY41" fmla="*/ 2554718 h 6858000"/>
              <a:gd name="connsiteX42" fmla="*/ 268410 w 6351910"/>
              <a:gd name="connsiteY42" fmla="*/ 2447068 h 6858000"/>
              <a:gd name="connsiteX43" fmla="*/ 272375 w 6351910"/>
              <a:gd name="connsiteY43" fmla="*/ 2423438 h 6858000"/>
              <a:gd name="connsiteX44" fmla="*/ 241037 w 6351910"/>
              <a:gd name="connsiteY44" fmla="*/ 2261920 h 6858000"/>
              <a:gd name="connsiteX45" fmla="*/ 215809 w 6351910"/>
              <a:gd name="connsiteY45" fmla="*/ 2155135 h 6858000"/>
              <a:gd name="connsiteX46" fmla="*/ 213333 w 6351910"/>
              <a:gd name="connsiteY46" fmla="*/ 2118008 h 6858000"/>
              <a:gd name="connsiteX47" fmla="*/ 214300 w 6351910"/>
              <a:gd name="connsiteY47" fmla="*/ 2050531 h 6858000"/>
              <a:gd name="connsiteX48" fmla="*/ 120136 w 6351910"/>
              <a:gd name="connsiteY48" fmla="*/ 1732919 h 6858000"/>
              <a:gd name="connsiteX49" fmla="*/ 92310 w 6351910"/>
              <a:gd name="connsiteY49" fmla="*/ 1615777 h 6858000"/>
              <a:gd name="connsiteX50" fmla="*/ 73601 w 6351910"/>
              <a:gd name="connsiteY50" fmla="*/ 1563678 h 6858000"/>
              <a:gd name="connsiteX51" fmla="*/ 79273 w 6351910"/>
              <a:gd name="connsiteY51" fmla="*/ 1477995 h 6858000"/>
              <a:gd name="connsiteX52" fmla="*/ 73810 w 6351910"/>
              <a:gd name="connsiteY52" fmla="*/ 1307086 h 6858000"/>
              <a:gd name="connsiteX53" fmla="*/ 79531 w 6351910"/>
              <a:gd name="connsiteY53" fmla="*/ 1168288 h 6858000"/>
              <a:gd name="connsiteX54" fmla="*/ 594 w 6351910"/>
              <a:gd name="connsiteY54" fmla="*/ 716778 h 6858000"/>
              <a:gd name="connsiteX55" fmla="*/ 2657 w 6351910"/>
              <a:gd name="connsiteY55" fmla="*/ 657363 h 6858000"/>
              <a:gd name="connsiteX56" fmla="*/ 24904 w 6351910"/>
              <a:gd name="connsiteY56" fmla="*/ 393828 h 6858000"/>
              <a:gd name="connsiteX57" fmla="*/ 39728 w 6351910"/>
              <a:gd name="connsiteY57" fmla="*/ 236673 h 6858000"/>
              <a:gd name="connsiteX58" fmla="*/ 38796 w 6351910"/>
              <a:gd name="connsiteY58" fmla="*/ 144983 h 6858000"/>
              <a:gd name="connsiteX59" fmla="*/ 29331 w 6351910"/>
              <a:gd name="connsiteY59" fmla="*/ 33857 h 6858000"/>
              <a:gd name="connsiteX60" fmla="*/ 11361 w 6351910"/>
              <a:gd name="connsiteY60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08846 w 6351910"/>
              <a:gd name="connsiteY4" fmla="*/ 6776847 h 6858000"/>
              <a:gd name="connsiteX5" fmla="*/ 120049 w 6351910"/>
              <a:gd name="connsiteY5" fmla="*/ 6737706 h 6858000"/>
              <a:gd name="connsiteX6" fmla="*/ 137007 w 6351910"/>
              <a:gd name="connsiteY6" fmla="*/ 6686827 h 6858000"/>
              <a:gd name="connsiteX7" fmla="*/ 148286 w 6351910"/>
              <a:gd name="connsiteY7" fmla="*/ 6633777 h 6858000"/>
              <a:gd name="connsiteX8" fmla="*/ 219248 w 6351910"/>
              <a:gd name="connsiteY8" fmla="*/ 6492130 h 6858000"/>
              <a:gd name="connsiteX9" fmla="*/ 234530 w 6351910"/>
              <a:gd name="connsiteY9" fmla="*/ 6431610 h 6858000"/>
              <a:gd name="connsiteX10" fmla="*/ 252884 w 6351910"/>
              <a:gd name="connsiteY10" fmla="*/ 6294334 h 6858000"/>
              <a:gd name="connsiteX11" fmla="*/ 240974 w 6351910"/>
              <a:gd name="connsiteY11" fmla="*/ 6231403 h 6858000"/>
              <a:gd name="connsiteX12" fmla="*/ 233821 w 6351910"/>
              <a:gd name="connsiteY12" fmla="*/ 6202459 h 6858000"/>
              <a:gd name="connsiteX13" fmla="*/ 232650 w 6351910"/>
              <a:gd name="connsiteY13" fmla="*/ 6153037 h 6858000"/>
              <a:gd name="connsiteX14" fmla="*/ 240039 w 6351910"/>
              <a:gd name="connsiteY14" fmla="*/ 5905303 h 6858000"/>
              <a:gd name="connsiteX15" fmla="*/ 269224 w 6351910"/>
              <a:gd name="connsiteY15" fmla="*/ 5712857 h 6858000"/>
              <a:gd name="connsiteX16" fmla="*/ 335703 w 6351910"/>
              <a:gd name="connsiteY16" fmla="*/ 5449031 h 6858000"/>
              <a:gd name="connsiteX17" fmla="*/ 371634 w 6351910"/>
              <a:gd name="connsiteY17" fmla="*/ 5341916 h 6858000"/>
              <a:gd name="connsiteX18" fmla="*/ 409024 w 6351910"/>
              <a:gd name="connsiteY18" fmla="*/ 5264214 h 6858000"/>
              <a:gd name="connsiteX19" fmla="*/ 415024 w 6351910"/>
              <a:gd name="connsiteY19" fmla="*/ 5225268 h 6858000"/>
              <a:gd name="connsiteX20" fmla="*/ 423092 w 6351910"/>
              <a:gd name="connsiteY20" fmla="*/ 5159961 h 6858000"/>
              <a:gd name="connsiteX21" fmla="*/ 426609 w 6351910"/>
              <a:gd name="connsiteY21" fmla="*/ 5125185 h 6858000"/>
              <a:gd name="connsiteX22" fmla="*/ 441080 w 6351910"/>
              <a:gd name="connsiteY22" fmla="*/ 4993030 h 6858000"/>
              <a:gd name="connsiteX23" fmla="*/ 447811 w 6351910"/>
              <a:gd name="connsiteY23" fmla="*/ 4946844 h 6858000"/>
              <a:gd name="connsiteX24" fmla="*/ 458779 w 6351910"/>
              <a:gd name="connsiteY24" fmla="*/ 4858827 h 6858000"/>
              <a:gd name="connsiteX25" fmla="*/ 464530 w 6351910"/>
              <a:gd name="connsiteY25" fmla="*/ 4808488 h 6858000"/>
              <a:gd name="connsiteX26" fmla="*/ 455724 w 6351910"/>
              <a:gd name="connsiteY26" fmla="*/ 4375228 h 6858000"/>
              <a:gd name="connsiteX27" fmla="*/ 436877 w 6351910"/>
              <a:gd name="connsiteY27" fmla="*/ 4214165 h 6858000"/>
              <a:gd name="connsiteX28" fmla="*/ 438464 w 6351910"/>
              <a:gd name="connsiteY28" fmla="*/ 4076008 h 6858000"/>
              <a:gd name="connsiteX29" fmla="*/ 426213 w 6351910"/>
              <a:gd name="connsiteY29" fmla="*/ 4013953 h 6858000"/>
              <a:gd name="connsiteX30" fmla="*/ 430401 w 6351910"/>
              <a:gd name="connsiteY30" fmla="*/ 3872886 h 6858000"/>
              <a:gd name="connsiteX31" fmla="*/ 451121 w 6351910"/>
              <a:gd name="connsiteY31" fmla="*/ 3738082 h 6858000"/>
              <a:gd name="connsiteX32" fmla="*/ 458278 w 6351910"/>
              <a:gd name="connsiteY32" fmla="*/ 3673397 h 6858000"/>
              <a:gd name="connsiteX33" fmla="*/ 457592 w 6351910"/>
              <a:gd name="connsiteY33" fmla="*/ 3637109 h 6858000"/>
              <a:gd name="connsiteX34" fmla="*/ 460946 w 6351910"/>
              <a:gd name="connsiteY34" fmla="*/ 3536883 h 6858000"/>
              <a:gd name="connsiteX35" fmla="*/ 481823 w 6351910"/>
              <a:gd name="connsiteY35" fmla="*/ 3295862 h 6858000"/>
              <a:gd name="connsiteX36" fmla="*/ 464800 w 6351910"/>
              <a:gd name="connsiteY36" fmla="*/ 3158586 h 6858000"/>
              <a:gd name="connsiteX37" fmla="*/ 426693 w 6351910"/>
              <a:gd name="connsiteY37" fmla="*/ 3072935 h 6858000"/>
              <a:gd name="connsiteX38" fmla="*/ 402508 w 6351910"/>
              <a:gd name="connsiteY38" fmla="*/ 2958185 h 6858000"/>
              <a:gd name="connsiteX39" fmla="*/ 360891 w 6351910"/>
              <a:gd name="connsiteY39" fmla="*/ 2843952 h 6858000"/>
              <a:gd name="connsiteX40" fmla="*/ 296840 w 6351910"/>
              <a:gd name="connsiteY40" fmla="*/ 2554718 h 6858000"/>
              <a:gd name="connsiteX41" fmla="*/ 268410 w 6351910"/>
              <a:gd name="connsiteY41" fmla="*/ 2447068 h 6858000"/>
              <a:gd name="connsiteX42" fmla="*/ 272375 w 6351910"/>
              <a:gd name="connsiteY42" fmla="*/ 2423438 h 6858000"/>
              <a:gd name="connsiteX43" fmla="*/ 241037 w 6351910"/>
              <a:gd name="connsiteY43" fmla="*/ 2261920 h 6858000"/>
              <a:gd name="connsiteX44" fmla="*/ 215809 w 6351910"/>
              <a:gd name="connsiteY44" fmla="*/ 2155135 h 6858000"/>
              <a:gd name="connsiteX45" fmla="*/ 213333 w 6351910"/>
              <a:gd name="connsiteY45" fmla="*/ 2118008 h 6858000"/>
              <a:gd name="connsiteX46" fmla="*/ 214300 w 6351910"/>
              <a:gd name="connsiteY46" fmla="*/ 2050531 h 6858000"/>
              <a:gd name="connsiteX47" fmla="*/ 120136 w 6351910"/>
              <a:gd name="connsiteY47" fmla="*/ 1732919 h 6858000"/>
              <a:gd name="connsiteX48" fmla="*/ 92310 w 6351910"/>
              <a:gd name="connsiteY48" fmla="*/ 1615777 h 6858000"/>
              <a:gd name="connsiteX49" fmla="*/ 73601 w 6351910"/>
              <a:gd name="connsiteY49" fmla="*/ 1563678 h 6858000"/>
              <a:gd name="connsiteX50" fmla="*/ 79273 w 6351910"/>
              <a:gd name="connsiteY50" fmla="*/ 1477995 h 6858000"/>
              <a:gd name="connsiteX51" fmla="*/ 73810 w 6351910"/>
              <a:gd name="connsiteY51" fmla="*/ 1307086 h 6858000"/>
              <a:gd name="connsiteX52" fmla="*/ 79531 w 6351910"/>
              <a:gd name="connsiteY52" fmla="*/ 1168288 h 6858000"/>
              <a:gd name="connsiteX53" fmla="*/ 594 w 6351910"/>
              <a:gd name="connsiteY53" fmla="*/ 716778 h 6858000"/>
              <a:gd name="connsiteX54" fmla="*/ 2657 w 6351910"/>
              <a:gd name="connsiteY54" fmla="*/ 657363 h 6858000"/>
              <a:gd name="connsiteX55" fmla="*/ 24904 w 6351910"/>
              <a:gd name="connsiteY55" fmla="*/ 393828 h 6858000"/>
              <a:gd name="connsiteX56" fmla="*/ 39728 w 6351910"/>
              <a:gd name="connsiteY56" fmla="*/ 236673 h 6858000"/>
              <a:gd name="connsiteX57" fmla="*/ 38796 w 6351910"/>
              <a:gd name="connsiteY57" fmla="*/ 144983 h 6858000"/>
              <a:gd name="connsiteX58" fmla="*/ 29331 w 6351910"/>
              <a:gd name="connsiteY58" fmla="*/ 33857 h 6858000"/>
              <a:gd name="connsiteX59" fmla="*/ 11361 w 6351910"/>
              <a:gd name="connsiteY59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08846 w 6351910"/>
              <a:gd name="connsiteY4" fmla="*/ 6776847 h 6858000"/>
              <a:gd name="connsiteX5" fmla="*/ 120049 w 6351910"/>
              <a:gd name="connsiteY5" fmla="*/ 6737706 h 6858000"/>
              <a:gd name="connsiteX6" fmla="*/ 137007 w 6351910"/>
              <a:gd name="connsiteY6" fmla="*/ 6686827 h 6858000"/>
              <a:gd name="connsiteX7" fmla="*/ 148286 w 6351910"/>
              <a:gd name="connsiteY7" fmla="*/ 6633777 h 6858000"/>
              <a:gd name="connsiteX8" fmla="*/ 219248 w 6351910"/>
              <a:gd name="connsiteY8" fmla="*/ 6492130 h 6858000"/>
              <a:gd name="connsiteX9" fmla="*/ 234530 w 6351910"/>
              <a:gd name="connsiteY9" fmla="*/ 6431610 h 6858000"/>
              <a:gd name="connsiteX10" fmla="*/ 252884 w 6351910"/>
              <a:gd name="connsiteY10" fmla="*/ 6294334 h 6858000"/>
              <a:gd name="connsiteX11" fmla="*/ 240974 w 6351910"/>
              <a:gd name="connsiteY11" fmla="*/ 6231403 h 6858000"/>
              <a:gd name="connsiteX12" fmla="*/ 233821 w 6351910"/>
              <a:gd name="connsiteY12" fmla="*/ 6202459 h 6858000"/>
              <a:gd name="connsiteX13" fmla="*/ 232650 w 6351910"/>
              <a:gd name="connsiteY13" fmla="*/ 6153037 h 6858000"/>
              <a:gd name="connsiteX14" fmla="*/ 240039 w 6351910"/>
              <a:gd name="connsiteY14" fmla="*/ 5905303 h 6858000"/>
              <a:gd name="connsiteX15" fmla="*/ 269224 w 6351910"/>
              <a:gd name="connsiteY15" fmla="*/ 5712857 h 6858000"/>
              <a:gd name="connsiteX16" fmla="*/ 335703 w 6351910"/>
              <a:gd name="connsiteY16" fmla="*/ 5449031 h 6858000"/>
              <a:gd name="connsiteX17" fmla="*/ 371634 w 6351910"/>
              <a:gd name="connsiteY17" fmla="*/ 5341916 h 6858000"/>
              <a:gd name="connsiteX18" fmla="*/ 409024 w 6351910"/>
              <a:gd name="connsiteY18" fmla="*/ 5264214 h 6858000"/>
              <a:gd name="connsiteX19" fmla="*/ 415024 w 6351910"/>
              <a:gd name="connsiteY19" fmla="*/ 5225268 h 6858000"/>
              <a:gd name="connsiteX20" fmla="*/ 423092 w 6351910"/>
              <a:gd name="connsiteY20" fmla="*/ 5159961 h 6858000"/>
              <a:gd name="connsiteX21" fmla="*/ 426609 w 6351910"/>
              <a:gd name="connsiteY21" fmla="*/ 5125185 h 6858000"/>
              <a:gd name="connsiteX22" fmla="*/ 441080 w 6351910"/>
              <a:gd name="connsiteY22" fmla="*/ 4993030 h 6858000"/>
              <a:gd name="connsiteX23" fmla="*/ 447811 w 6351910"/>
              <a:gd name="connsiteY23" fmla="*/ 4946844 h 6858000"/>
              <a:gd name="connsiteX24" fmla="*/ 458779 w 6351910"/>
              <a:gd name="connsiteY24" fmla="*/ 4858827 h 6858000"/>
              <a:gd name="connsiteX25" fmla="*/ 464530 w 6351910"/>
              <a:gd name="connsiteY25" fmla="*/ 4808488 h 6858000"/>
              <a:gd name="connsiteX26" fmla="*/ 455724 w 6351910"/>
              <a:gd name="connsiteY26" fmla="*/ 4375228 h 6858000"/>
              <a:gd name="connsiteX27" fmla="*/ 436877 w 6351910"/>
              <a:gd name="connsiteY27" fmla="*/ 4214165 h 6858000"/>
              <a:gd name="connsiteX28" fmla="*/ 438464 w 6351910"/>
              <a:gd name="connsiteY28" fmla="*/ 4076008 h 6858000"/>
              <a:gd name="connsiteX29" fmla="*/ 430401 w 6351910"/>
              <a:gd name="connsiteY29" fmla="*/ 3872886 h 6858000"/>
              <a:gd name="connsiteX30" fmla="*/ 451121 w 6351910"/>
              <a:gd name="connsiteY30" fmla="*/ 3738082 h 6858000"/>
              <a:gd name="connsiteX31" fmla="*/ 458278 w 6351910"/>
              <a:gd name="connsiteY31" fmla="*/ 3673397 h 6858000"/>
              <a:gd name="connsiteX32" fmla="*/ 457592 w 6351910"/>
              <a:gd name="connsiteY32" fmla="*/ 3637109 h 6858000"/>
              <a:gd name="connsiteX33" fmla="*/ 460946 w 6351910"/>
              <a:gd name="connsiteY33" fmla="*/ 3536883 h 6858000"/>
              <a:gd name="connsiteX34" fmla="*/ 481823 w 6351910"/>
              <a:gd name="connsiteY34" fmla="*/ 3295862 h 6858000"/>
              <a:gd name="connsiteX35" fmla="*/ 464800 w 6351910"/>
              <a:gd name="connsiteY35" fmla="*/ 3158586 h 6858000"/>
              <a:gd name="connsiteX36" fmla="*/ 426693 w 6351910"/>
              <a:gd name="connsiteY36" fmla="*/ 3072935 h 6858000"/>
              <a:gd name="connsiteX37" fmla="*/ 402508 w 6351910"/>
              <a:gd name="connsiteY37" fmla="*/ 2958185 h 6858000"/>
              <a:gd name="connsiteX38" fmla="*/ 360891 w 6351910"/>
              <a:gd name="connsiteY38" fmla="*/ 2843952 h 6858000"/>
              <a:gd name="connsiteX39" fmla="*/ 296840 w 6351910"/>
              <a:gd name="connsiteY39" fmla="*/ 2554718 h 6858000"/>
              <a:gd name="connsiteX40" fmla="*/ 268410 w 6351910"/>
              <a:gd name="connsiteY40" fmla="*/ 2447068 h 6858000"/>
              <a:gd name="connsiteX41" fmla="*/ 272375 w 6351910"/>
              <a:gd name="connsiteY41" fmla="*/ 2423438 h 6858000"/>
              <a:gd name="connsiteX42" fmla="*/ 241037 w 6351910"/>
              <a:gd name="connsiteY42" fmla="*/ 2261920 h 6858000"/>
              <a:gd name="connsiteX43" fmla="*/ 215809 w 6351910"/>
              <a:gd name="connsiteY43" fmla="*/ 2155135 h 6858000"/>
              <a:gd name="connsiteX44" fmla="*/ 213333 w 6351910"/>
              <a:gd name="connsiteY44" fmla="*/ 2118008 h 6858000"/>
              <a:gd name="connsiteX45" fmla="*/ 214300 w 6351910"/>
              <a:gd name="connsiteY45" fmla="*/ 2050531 h 6858000"/>
              <a:gd name="connsiteX46" fmla="*/ 120136 w 6351910"/>
              <a:gd name="connsiteY46" fmla="*/ 1732919 h 6858000"/>
              <a:gd name="connsiteX47" fmla="*/ 92310 w 6351910"/>
              <a:gd name="connsiteY47" fmla="*/ 1615777 h 6858000"/>
              <a:gd name="connsiteX48" fmla="*/ 73601 w 6351910"/>
              <a:gd name="connsiteY48" fmla="*/ 1563678 h 6858000"/>
              <a:gd name="connsiteX49" fmla="*/ 79273 w 6351910"/>
              <a:gd name="connsiteY49" fmla="*/ 1477995 h 6858000"/>
              <a:gd name="connsiteX50" fmla="*/ 73810 w 6351910"/>
              <a:gd name="connsiteY50" fmla="*/ 1307086 h 6858000"/>
              <a:gd name="connsiteX51" fmla="*/ 79531 w 6351910"/>
              <a:gd name="connsiteY51" fmla="*/ 1168288 h 6858000"/>
              <a:gd name="connsiteX52" fmla="*/ 594 w 6351910"/>
              <a:gd name="connsiteY52" fmla="*/ 716778 h 6858000"/>
              <a:gd name="connsiteX53" fmla="*/ 2657 w 6351910"/>
              <a:gd name="connsiteY53" fmla="*/ 657363 h 6858000"/>
              <a:gd name="connsiteX54" fmla="*/ 24904 w 6351910"/>
              <a:gd name="connsiteY54" fmla="*/ 393828 h 6858000"/>
              <a:gd name="connsiteX55" fmla="*/ 39728 w 6351910"/>
              <a:gd name="connsiteY55" fmla="*/ 236673 h 6858000"/>
              <a:gd name="connsiteX56" fmla="*/ 38796 w 6351910"/>
              <a:gd name="connsiteY56" fmla="*/ 144983 h 6858000"/>
              <a:gd name="connsiteX57" fmla="*/ 29331 w 6351910"/>
              <a:gd name="connsiteY57" fmla="*/ 33857 h 6858000"/>
              <a:gd name="connsiteX58" fmla="*/ 11361 w 6351910"/>
              <a:gd name="connsiteY58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08846 w 6351910"/>
              <a:gd name="connsiteY4" fmla="*/ 6776847 h 6858000"/>
              <a:gd name="connsiteX5" fmla="*/ 120049 w 6351910"/>
              <a:gd name="connsiteY5" fmla="*/ 6737706 h 6858000"/>
              <a:gd name="connsiteX6" fmla="*/ 137007 w 6351910"/>
              <a:gd name="connsiteY6" fmla="*/ 6686827 h 6858000"/>
              <a:gd name="connsiteX7" fmla="*/ 148286 w 6351910"/>
              <a:gd name="connsiteY7" fmla="*/ 6633777 h 6858000"/>
              <a:gd name="connsiteX8" fmla="*/ 219248 w 6351910"/>
              <a:gd name="connsiteY8" fmla="*/ 6492130 h 6858000"/>
              <a:gd name="connsiteX9" fmla="*/ 234530 w 6351910"/>
              <a:gd name="connsiteY9" fmla="*/ 6431610 h 6858000"/>
              <a:gd name="connsiteX10" fmla="*/ 252884 w 6351910"/>
              <a:gd name="connsiteY10" fmla="*/ 6294334 h 6858000"/>
              <a:gd name="connsiteX11" fmla="*/ 240974 w 6351910"/>
              <a:gd name="connsiteY11" fmla="*/ 6231403 h 6858000"/>
              <a:gd name="connsiteX12" fmla="*/ 233821 w 6351910"/>
              <a:gd name="connsiteY12" fmla="*/ 6202459 h 6858000"/>
              <a:gd name="connsiteX13" fmla="*/ 232650 w 6351910"/>
              <a:gd name="connsiteY13" fmla="*/ 6153037 h 6858000"/>
              <a:gd name="connsiteX14" fmla="*/ 240039 w 6351910"/>
              <a:gd name="connsiteY14" fmla="*/ 5905303 h 6858000"/>
              <a:gd name="connsiteX15" fmla="*/ 269224 w 6351910"/>
              <a:gd name="connsiteY15" fmla="*/ 5712857 h 6858000"/>
              <a:gd name="connsiteX16" fmla="*/ 335703 w 6351910"/>
              <a:gd name="connsiteY16" fmla="*/ 5449031 h 6858000"/>
              <a:gd name="connsiteX17" fmla="*/ 371634 w 6351910"/>
              <a:gd name="connsiteY17" fmla="*/ 5341916 h 6858000"/>
              <a:gd name="connsiteX18" fmla="*/ 409024 w 6351910"/>
              <a:gd name="connsiteY18" fmla="*/ 5264214 h 6858000"/>
              <a:gd name="connsiteX19" fmla="*/ 415024 w 6351910"/>
              <a:gd name="connsiteY19" fmla="*/ 5225268 h 6858000"/>
              <a:gd name="connsiteX20" fmla="*/ 423092 w 6351910"/>
              <a:gd name="connsiteY20" fmla="*/ 5159961 h 6858000"/>
              <a:gd name="connsiteX21" fmla="*/ 426609 w 6351910"/>
              <a:gd name="connsiteY21" fmla="*/ 5125185 h 6858000"/>
              <a:gd name="connsiteX22" fmla="*/ 441080 w 6351910"/>
              <a:gd name="connsiteY22" fmla="*/ 4993030 h 6858000"/>
              <a:gd name="connsiteX23" fmla="*/ 447811 w 6351910"/>
              <a:gd name="connsiteY23" fmla="*/ 4946844 h 6858000"/>
              <a:gd name="connsiteX24" fmla="*/ 458779 w 6351910"/>
              <a:gd name="connsiteY24" fmla="*/ 4858827 h 6858000"/>
              <a:gd name="connsiteX25" fmla="*/ 464530 w 6351910"/>
              <a:gd name="connsiteY25" fmla="*/ 4808488 h 6858000"/>
              <a:gd name="connsiteX26" fmla="*/ 455724 w 6351910"/>
              <a:gd name="connsiteY26" fmla="*/ 4375228 h 6858000"/>
              <a:gd name="connsiteX27" fmla="*/ 436877 w 6351910"/>
              <a:gd name="connsiteY27" fmla="*/ 4214165 h 6858000"/>
              <a:gd name="connsiteX28" fmla="*/ 430401 w 6351910"/>
              <a:gd name="connsiteY28" fmla="*/ 3872886 h 6858000"/>
              <a:gd name="connsiteX29" fmla="*/ 451121 w 6351910"/>
              <a:gd name="connsiteY29" fmla="*/ 3738082 h 6858000"/>
              <a:gd name="connsiteX30" fmla="*/ 458278 w 6351910"/>
              <a:gd name="connsiteY30" fmla="*/ 3673397 h 6858000"/>
              <a:gd name="connsiteX31" fmla="*/ 457592 w 6351910"/>
              <a:gd name="connsiteY31" fmla="*/ 3637109 h 6858000"/>
              <a:gd name="connsiteX32" fmla="*/ 460946 w 6351910"/>
              <a:gd name="connsiteY32" fmla="*/ 3536883 h 6858000"/>
              <a:gd name="connsiteX33" fmla="*/ 481823 w 6351910"/>
              <a:gd name="connsiteY33" fmla="*/ 3295862 h 6858000"/>
              <a:gd name="connsiteX34" fmla="*/ 464800 w 6351910"/>
              <a:gd name="connsiteY34" fmla="*/ 3158586 h 6858000"/>
              <a:gd name="connsiteX35" fmla="*/ 426693 w 6351910"/>
              <a:gd name="connsiteY35" fmla="*/ 3072935 h 6858000"/>
              <a:gd name="connsiteX36" fmla="*/ 402508 w 6351910"/>
              <a:gd name="connsiteY36" fmla="*/ 2958185 h 6858000"/>
              <a:gd name="connsiteX37" fmla="*/ 360891 w 6351910"/>
              <a:gd name="connsiteY37" fmla="*/ 2843952 h 6858000"/>
              <a:gd name="connsiteX38" fmla="*/ 296840 w 6351910"/>
              <a:gd name="connsiteY38" fmla="*/ 2554718 h 6858000"/>
              <a:gd name="connsiteX39" fmla="*/ 268410 w 6351910"/>
              <a:gd name="connsiteY39" fmla="*/ 2447068 h 6858000"/>
              <a:gd name="connsiteX40" fmla="*/ 272375 w 6351910"/>
              <a:gd name="connsiteY40" fmla="*/ 2423438 h 6858000"/>
              <a:gd name="connsiteX41" fmla="*/ 241037 w 6351910"/>
              <a:gd name="connsiteY41" fmla="*/ 2261920 h 6858000"/>
              <a:gd name="connsiteX42" fmla="*/ 215809 w 6351910"/>
              <a:gd name="connsiteY42" fmla="*/ 2155135 h 6858000"/>
              <a:gd name="connsiteX43" fmla="*/ 213333 w 6351910"/>
              <a:gd name="connsiteY43" fmla="*/ 2118008 h 6858000"/>
              <a:gd name="connsiteX44" fmla="*/ 214300 w 6351910"/>
              <a:gd name="connsiteY44" fmla="*/ 2050531 h 6858000"/>
              <a:gd name="connsiteX45" fmla="*/ 120136 w 6351910"/>
              <a:gd name="connsiteY45" fmla="*/ 1732919 h 6858000"/>
              <a:gd name="connsiteX46" fmla="*/ 92310 w 6351910"/>
              <a:gd name="connsiteY46" fmla="*/ 1615777 h 6858000"/>
              <a:gd name="connsiteX47" fmla="*/ 73601 w 6351910"/>
              <a:gd name="connsiteY47" fmla="*/ 1563678 h 6858000"/>
              <a:gd name="connsiteX48" fmla="*/ 79273 w 6351910"/>
              <a:gd name="connsiteY48" fmla="*/ 1477995 h 6858000"/>
              <a:gd name="connsiteX49" fmla="*/ 73810 w 6351910"/>
              <a:gd name="connsiteY49" fmla="*/ 1307086 h 6858000"/>
              <a:gd name="connsiteX50" fmla="*/ 79531 w 6351910"/>
              <a:gd name="connsiteY50" fmla="*/ 1168288 h 6858000"/>
              <a:gd name="connsiteX51" fmla="*/ 594 w 6351910"/>
              <a:gd name="connsiteY51" fmla="*/ 716778 h 6858000"/>
              <a:gd name="connsiteX52" fmla="*/ 2657 w 6351910"/>
              <a:gd name="connsiteY52" fmla="*/ 657363 h 6858000"/>
              <a:gd name="connsiteX53" fmla="*/ 24904 w 6351910"/>
              <a:gd name="connsiteY53" fmla="*/ 393828 h 6858000"/>
              <a:gd name="connsiteX54" fmla="*/ 39728 w 6351910"/>
              <a:gd name="connsiteY54" fmla="*/ 236673 h 6858000"/>
              <a:gd name="connsiteX55" fmla="*/ 38796 w 6351910"/>
              <a:gd name="connsiteY55" fmla="*/ 144983 h 6858000"/>
              <a:gd name="connsiteX56" fmla="*/ 29331 w 6351910"/>
              <a:gd name="connsiteY56" fmla="*/ 33857 h 6858000"/>
              <a:gd name="connsiteX57" fmla="*/ 11361 w 6351910"/>
              <a:gd name="connsiteY57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08846 w 6351910"/>
              <a:gd name="connsiteY4" fmla="*/ 6776847 h 6858000"/>
              <a:gd name="connsiteX5" fmla="*/ 120049 w 6351910"/>
              <a:gd name="connsiteY5" fmla="*/ 6737706 h 6858000"/>
              <a:gd name="connsiteX6" fmla="*/ 137007 w 6351910"/>
              <a:gd name="connsiteY6" fmla="*/ 6686827 h 6858000"/>
              <a:gd name="connsiteX7" fmla="*/ 148286 w 6351910"/>
              <a:gd name="connsiteY7" fmla="*/ 6633777 h 6858000"/>
              <a:gd name="connsiteX8" fmla="*/ 219248 w 6351910"/>
              <a:gd name="connsiteY8" fmla="*/ 6492130 h 6858000"/>
              <a:gd name="connsiteX9" fmla="*/ 234530 w 6351910"/>
              <a:gd name="connsiteY9" fmla="*/ 6431610 h 6858000"/>
              <a:gd name="connsiteX10" fmla="*/ 252884 w 6351910"/>
              <a:gd name="connsiteY10" fmla="*/ 6294334 h 6858000"/>
              <a:gd name="connsiteX11" fmla="*/ 240974 w 6351910"/>
              <a:gd name="connsiteY11" fmla="*/ 6231403 h 6858000"/>
              <a:gd name="connsiteX12" fmla="*/ 233821 w 6351910"/>
              <a:gd name="connsiteY12" fmla="*/ 6202459 h 6858000"/>
              <a:gd name="connsiteX13" fmla="*/ 232650 w 6351910"/>
              <a:gd name="connsiteY13" fmla="*/ 6153037 h 6858000"/>
              <a:gd name="connsiteX14" fmla="*/ 240039 w 6351910"/>
              <a:gd name="connsiteY14" fmla="*/ 5905303 h 6858000"/>
              <a:gd name="connsiteX15" fmla="*/ 269224 w 6351910"/>
              <a:gd name="connsiteY15" fmla="*/ 5712857 h 6858000"/>
              <a:gd name="connsiteX16" fmla="*/ 335703 w 6351910"/>
              <a:gd name="connsiteY16" fmla="*/ 5449031 h 6858000"/>
              <a:gd name="connsiteX17" fmla="*/ 371634 w 6351910"/>
              <a:gd name="connsiteY17" fmla="*/ 5341916 h 6858000"/>
              <a:gd name="connsiteX18" fmla="*/ 409024 w 6351910"/>
              <a:gd name="connsiteY18" fmla="*/ 5264214 h 6858000"/>
              <a:gd name="connsiteX19" fmla="*/ 415024 w 6351910"/>
              <a:gd name="connsiteY19" fmla="*/ 5225268 h 6858000"/>
              <a:gd name="connsiteX20" fmla="*/ 423092 w 6351910"/>
              <a:gd name="connsiteY20" fmla="*/ 5159961 h 6858000"/>
              <a:gd name="connsiteX21" fmla="*/ 426609 w 6351910"/>
              <a:gd name="connsiteY21" fmla="*/ 5125185 h 6858000"/>
              <a:gd name="connsiteX22" fmla="*/ 441080 w 6351910"/>
              <a:gd name="connsiteY22" fmla="*/ 4993030 h 6858000"/>
              <a:gd name="connsiteX23" fmla="*/ 447811 w 6351910"/>
              <a:gd name="connsiteY23" fmla="*/ 4946844 h 6858000"/>
              <a:gd name="connsiteX24" fmla="*/ 458779 w 6351910"/>
              <a:gd name="connsiteY24" fmla="*/ 4858827 h 6858000"/>
              <a:gd name="connsiteX25" fmla="*/ 464530 w 6351910"/>
              <a:gd name="connsiteY25" fmla="*/ 4808488 h 6858000"/>
              <a:gd name="connsiteX26" fmla="*/ 455724 w 6351910"/>
              <a:gd name="connsiteY26" fmla="*/ 4375228 h 6858000"/>
              <a:gd name="connsiteX27" fmla="*/ 436877 w 6351910"/>
              <a:gd name="connsiteY27" fmla="*/ 4214165 h 6858000"/>
              <a:gd name="connsiteX28" fmla="*/ 430401 w 6351910"/>
              <a:gd name="connsiteY28" fmla="*/ 3872886 h 6858000"/>
              <a:gd name="connsiteX29" fmla="*/ 451121 w 6351910"/>
              <a:gd name="connsiteY29" fmla="*/ 3738082 h 6858000"/>
              <a:gd name="connsiteX30" fmla="*/ 458278 w 6351910"/>
              <a:gd name="connsiteY30" fmla="*/ 3673397 h 6858000"/>
              <a:gd name="connsiteX31" fmla="*/ 457592 w 6351910"/>
              <a:gd name="connsiteY31" fmla="*/ 3637109 h 6858000"/>
              <a:gd name="connsiteX32" fmla="*/ 460946 w 6351910"/>
              <a:gd name="connsiteY32" fmla="*/ 3536883 h 6858000"/>
              <a:gd name="connsiteX33" fmla="*/ 481823 w 6351910"/>
              <a:gd name="connsiteY33" fmla="*/ 3295862 h 6858000"/>
              <a:gd name="connsiteX34" fmla="*/ 464800 w 6351910"/>
              <a:gd name="connsiteY34" fmla="*/ 3158586 h 6858000"/>
              <a:gd name="connsiteX35" fmla="*/ 426693 w 6351910"/>
              <a:gd name="connsiteY35" fmla="*/ 3072935 h 6858000"/>
              <a:gd name="connsiteX36" fmla="*/ 402508 w 6351910"/>
              <a:gd name="connsiteY36" fmla="*/ 2958185 h 6858000"/>
              <a:gd name="connsiteX37" fmla="*/ 360891 w 6351910"/>
              <a:gd name="connsiteY37" fmla="*/ 2843952 h 6858000"/>
              <a:gd name="connsiteX38" fmla="*/ 296840 w 6351910"/>
              <a:gd name="connsiteY38" fmla="*/ 2554718 h 6858000"/>
              <a:gd name="connsiteX39" fmla="*/ 268410 w 6351910"/>
              <a:gd name="connsiteY39" fmla="*/ 2447068 h 6858000"/>
              <a:gd name="connsiteX40" fmla="*/ 272375 w 6351910"/>
              <a:gd name="connsiteY40" fmla="*/ 2423438 h 6858000"/>
              <a:gd name="connsiteX41" fmla="*/ 241037 w 6351910"/>
              <a:gd name="connsiteY41" fmla="*/ 2261920 h 6858000"/>
              <a:gd name="connsiteX42" fmla="*/ 215809 w 6351910"/>
              <a:gd name="connsiteY42" fmla="*/ 2155135 h 6858000"/>
              <a:gd name="connsiteX43" fmla="*/ 213333 w 6351910"/>
              <a:gd name="connsiteY43" fmla="*/ 2118008 h 6858000"/>
              <a:gd name="connsiteX44" fmla="*/ 214300 w 6351910"/>
              <a:gd name="connsiteY44" fmla="*/ 2050531 h 6858000"/>
              <a:gd name="connsiteX45" fmla="*/ 120136 w 6351910"/>
              <a:gd name="connsiteY45" fmla="*/ 1732919 h 6858000"/>
              <a:gd name="connsiteX46" fmla="*/ 92310 w 6351910"/>
              <a:gd name="connsiteY46" fmla="*/ 1615777 h 6858000"/>
              <a:gd name="connsiteX47" fmla="*/ 73601 w 6351910"/>
              <a:gd name="connsiteY47" fmla="*/ 1563678 h 6858000"/>
              <a:gd name="connsiteX48" fmla="*/ 79273 w 6351910"/>
              <a:gd name="connsiteY48" fmla="*/ 1477995 h 6858000"/>
              <a:gd name="connsiteX49" fmla="*/ 73810 w 6351910"/>
              <a:gd name="connsiteY49" fmla="*/ 1307086 h 6858000"/>
              <a:gd name="connsiteX50" fmla="*/ 79531 w 6351910"/>
              <a:gd name="connsiteY50" fmla="*/ 1168288 h 6858000"/>
              <a:gd name="connsiteX51" fmla="*/ 594 w 6351910"/>
              <a:gd name="connsiteY51" fmla="*/ 716778 h 6858000"/>
              <a:gd name="connsiteX52" fmla="*/ 2657 w 6351910"/>
              <a:gd name="connsiteY52" fmla="*/ 657363 h 6858000"/>
              <a:gd name="connsiteX53" fmla="*/ 24904 w 6351910"/>
              <a:gd name="connsiteY53" fmla="*/ 393828 h 6858000"/>
              <a:gd name="connsiteX54" fmla="*/ 39728 w 6351910"/>
              <a:gd name="connsiteY54" fmla="*/ 236673 h 6858000"/>
              <a:gd name="connsiteX55" fmla="*/ 38796 w 6351910"/>
              <a:gd name="connsiteY55" fmla="*/ 144983 h 6858000"/>
              <a:gd name="connsiteX56" fmla="*/ 29331 w 6351910"/>
              <a:gd name="connsiteY56" fmla="*/ 33857 h 6858000"/>
              <a:gd name="connsiteX57" fmla="*/ 11361 w 6351910"/>
              <a:gd name="connsiteY57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08846 w 6351910"/>
              <a:gd name="connsiteY4" fmla="*/ 6776847 h 6858000"/>
              <a:gd name="connsiteX5" fmla="*/ 120049 w 6351910"/>
              <a:gd name="connsiteY5" fmla="*/ 6737706 h 6858000"/>
              <a:gd name="connsiteX6" fmla="*/ 137007 w 6351910"/>
              <a:gd name="connsiteY6" fmla="*/ 6686827 h 6858000"/>
              <a:gd name="connsiteX7" fmla="*/ 148286 w 6351910"/>
              <a:gd name="connsiteY7" fmla="*/ 6633777 h 6858000"/>
              <a:gd name="connsiteX8" fmla="*/ 219248 w 6351910"/>
              <a:gd name="connsiteY8" fmla="*/ 6492130 h 6858000"/>
              <a:gd name="connsiteX9" fmla="*/ 234530 w 6351910"/>
              <a:gd name="connsiteY9" fmla="*/ 6431610 h 6858000"/>
              <a:gd name="connsiteX10" fmla="*/ 252884 w 6351910"/>
              <a:gd name="connsiteY10" fmla="*/ 6294334 h 6858000"/>
              <a:gd name="connsiteX11" fmla="*/ 240974 w 6351910"/>
              <a:gd name="connsiteY11" fmla="*/ 6231403 h 6858000"/>
              <a:gd name="connsiteX12" fmla="*/ 233821 w 6351910"/>
              <a:gd name="connsiteY12" fmla="*/ 6202459 h 6858000"/>
              <a:gd name="connsiteX13" fmla="*/ 232650 w 6351910"/>
              <a:gd name="connsiteY13" fmla="*/ 6153037 h 6858000"/>
              <a:gd name="connsiteX14" fmla="*/ 240039 w 6351910"/>
              <a:gd name="connsiteY14" fmla="*/ 5905303 h 6858000"/>
              <a:gd name="connsiteX15" fmla="*/ 269224 w 6351910"/>
              <a:gd name="connsiteY15" fmla="*/ 5712857 h 6858000"/>
              <a:gd name="connsiteX16" fmla="*/ 335703 w 6351910"/>
              <a:gd name="connsiteY16" fmla="*/ 5449031 h 6858000"/>
              <a:gd name="connsiteX17" fmla="*/ 371634 w 6351910"/>
              <a:gd name="connsiteY17" fmla="*/ 5341916 h 6858000"/>
              <a:gd name="connsiteX18" fmla="*/ 409024 w 6351910"/>
              <a:gd name="connsiteY18" fmla="*/ 5264214 h 6858000"/>
              <a:gd name="connsiteX19" fmla="*/ 415024 w 6351910"/>
              <a:gd name="connsiteY19" fmla="*/ 5225268 h 6858000"/>
              <a:gd name="connsiteX20" fmla="*/ 423092 w 6351910"/>
              <a:gd name="connsiteY20" fmla="*/ 5159961 h 6858000"/>
              <a:gd name="connsiteX21" fmla="*/ 426609 w 6351910"/>
              <a:gd name="connsiteY21" fmla="*/ 5125185 h 6858000"/>
              <a:gd name="connsiteX22" fmla="*/ 441080 w 6351910"/>
              <a:gd name="connsiteY22" fmla="*/ 4993030 h 6858000"/>
              <a:gd name="connsiteX23" fmla="*/ 447811 w 6351910"/>
              <a:gd name="connsiteY23" fmla="*/ 4946844 h 6858000"/>
              <a:gd name="connsiteX24" fmla="*/ 458779 w 6351910"/>
              <a:gd name="connsiteY24" fmla="*/ 4858827 h 6858000"/>
              <a:gd name="connsiteX25" fmla="*/ 464530 w 6351910"/>
              <a:gd name="connsiteY25" fmla="*/ 4808488 h 6858000"/>
              <a:gd name="connsiteX26" fmla="*/ 455724 w 6351910"/>
              <a:gd name="connsiteY26" fmla="*/ 4375228 h 6858000"/>
              <a:gd name="connsiteX27" fmla="*/ 436877 w 6351910"/>
              <a:gd name="connsiteY27" fmla="*/ 4214165 h 6858000"/>
              <a:gd name="connsiteX28" fmla="*/ 430401 w 6351910"/>
              <a:gd name="connsiteY28" fmla="*/ 3872886 h 6858000"/>
              <a:gd name="connsiteX29" fmla="*/ 451121 w 6351910"/>
              <a:gd name="connsiteY29" fmla="*/ 3738082 h 6858000"/>
              <a:gd name="connsiteX30" fmla="*/ 458278 w 6351910"/>
              <a:gd name="connsiteY30" fmla="*/ 3673397 h 6858000"/>
              <a:gd name="connsiteX31" fmla="*/ 457592 w 6351910"/>
              <a:gd name="connsiteY31" fmla="*/ 3637109 h 6858000"/>
              <a:gd name="connsiteX32" fmla="*/ 460946 w 6351910"/>
              <a:gd name="connsiteY32" fmla="*/ 3536883 h 6858000"/>
              <a:gd name="connsiteX33" fmla="*/ 481823 w 6351910"/>
              <a:gd name="connsiteY33" fmla="*/ 3295862 h 6858000"/>
              <a:gd name="connsiteX34" fmla="*/ 464800 w 6351910"/>
              <a:gd name="connsiteY34" fmla="*/ 3158586 h 6858000"/>
              <a:gd name="connsiteX35" fmla="*/ 426693 w 6351910"/>
              <a:gd name="connsiteY35" fmla="*/ 3072935 h 6858000"/>
              <a:gd name="connsiteX36" fmla="*/ 402508 w 6351910"/>
              <a:gd name="connsiteY36" fmla="*/ 2958185 h 6858000"/>
              <a:gd name="connsiteX37" fmla="*/ 360891 w 6351910"/>
              <a:gd name="connsiteY37" fmla="*/ 2843952 h 6858000"/>
              <a:gd name="connsiteX38" fmla="*/ 296840 w 6351910"/>
              <a:gd name="connsiteY38" fmla="*/ 2554718 h 6858000"/>
              <a:gd name="connsiteX39" fmla="*/ 268410 w 6351910"/>
              <a:gd name="connsiteY39" fmla="*/ 2447068 h 6858000"/>
              <a:gd name="connsiteX40" fmla="*/ 272375 w 6351910"/>
              <a:gd name="connsiteY40" fmla="*/ 2423438 h 6858000"/>
              <a:gd name="connsiteX41" fmla="*/ 241037 w 6351910"/>
              <a:gd name="connsiteY41" fmla="*/ 2261920 h 6858000"/>
              <a:gd name="connsiteX42" fmla="*/ 215809 w 6351910"/>
              <a:gd name="connsiteY42" fmla="*/ 2155135 h 6858000"/>
              <a:gd name="connsiteX43" fmla="*/ 213333 w 6351910"/>
              <a:gd name="connsiteY43" fmla="*/ 2118008 h 6858000"/>
              <a:gd name="connsiteX44" fmla="*/ 214300 w 6351910"/>
              <a:gd name="connsiteY44" fmla="*/ 2050531 h 6858000"/>
              <a:gd name="connsiteX45" fmla="*/ 120136 w 6351910"/>
              <a:gd name="connsiteY45" fmla="*/ 1732919 h 6858000"/>
              <a:gd name="connsiteX46" fmla="*/ 92310 w 6351910"/>
              <a:gd name="connsiteY46" fmla="*/ 1615777 h 6858000"/>
              <a:gd name="connsiteX47" fmla="*/ 73601 w 6351910"/>
              <a:gd name="connsiteY47" fmla="*/ 1563678 h 6858000"/>
              <a:gd name="connsiteX48" fmla="*/ 79273 w 6351910"/>
              <a:gd name="connsiteY48" fmla="*/ 1477995 h 6858000"/>
              <a:gd name="connsiteX49" fmla="*/ 73810 w 6351910"/>
              <a:gd name="connsiteY49" fmla="*/ 1307086 h 6858000"/>
              <a:gd name="connsiteX50" fmla="*/ 79531 w 6351910"/>
              <a:gd name="connsiteY50" fmla="*/ 1168288 h 6858000"/>
              <a:gd name="connsiteX51" fmla="*/ 594 w 6351910"/>
              <a:gd name="connsiteY51" fmla="*/ 716778 h 6858000"/>
              <a:gd name="connsiteX52" fmla="*/ 2657 w 6351910"/>
              <a:gd name="connsiteY52" fmla="*/ 657363 h 6858000"/>
              <a:gd name="connsiteX53" fmla="*/ 24904 w 6351910"/>
              <a:gd name="connsiteY53" fmla="*/ 393828 h 6858000"/>
              <a:gd name="connsiteX54" fmla="*/ 39728 w 6351910"/>
              <a:gd name="connsiteY54" fmla="*/ 236673 h 6858000"/>
              <a:gd name="connsiteX55" fmla="*/ 38796 w 6351910"/>
              <a:gd name="connsiteY55" fmla="*/ 144983 h 6858000"/>
              <a:gd name="connsiteX56" fmla="*/ 29331 w 6351910"/>
              <a:gd name="connsiteY56" fmla="*/ 33857 h 6858000"/>
              <a:gd name="connsiteX57" fmla="*/ 11361 w 6351910"/>
              <a:gd name="connsiteY57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08846 w 6351910"/>
              <a:gd name="connsiteY4" fmla="*/ 6776847 h 6858000"/>
              <a:gd name="connsiteX5" fmla="*/ 120049 w 6351910"/>
              <a:gd name="connsiteY5" fmla="*/ 6737706 h 6858000"/>
              <a:gd name="connsiteX6" fmla="*/ 137007 w 6351910"/>
              <a:gd name="connsiteY6" fmla="*/ 6686827 h 6858000"/>
              <a:gd name="connsiteX7" fmla="*/ 148286 w 6351910"/>
              <a:gd name="connsiteY7" fmla="*/ 6633777 h 6858000"/>
              <a:gd name="connsiteX8" fmla="*/ 219248 w 6351910"/>
              <a:gd name="connsiteY8" fmla="*/ 6492130 h 6858000"/>
              <a:gd name="connsiteX9" fmla="*/ 234530 w 6351910"/>
              <a:gd name="connsiteY9" fmla="*/ 6431610 h 6858000"/>
              <a:gd name="connsiteX10" fmla="*/ 252884 w 6351910"/>
              <a:gd name="connsiteY10" fmla="*/ 6294334 h 6858000"/>
              <a:gd name="connsiteX11" fmla="*/ 240974 w 6351910"/>
              <a:gd name="connsiteY11" fmla="*/ 6231403 h 6858000"/>
              <a:gd name="connsiteX12" fmla="*/ 233821 w 6351910"/>
              <a:gd name="connsiteY12" fmla="*/ 6202459 h 6858000"/>
              <a:gd name="connsiteX13" fmla="*/ 232650 w 6351910"/>
              <a:gd name="connsiteY13" fmla="*/ 6153037 h 6858000"/>
              <a:gd name="connsiteX14" fmla="*/ 240039 w 6351910"/>
              <a:gd name="connsiteY14" fmla="*/ 5905303 h 6858000"/>
              <a:gd name="connsiteX15" fmla="*/ 269224 w 6351910"/>
              <a:gd name="connsiteY15" fmla="*/ 5712857 h 6858000"/>
              <a:gd name="connsiteX16" fmla="*/ 335703 w 6351910"/>
              <a:gd name="connsiteY16" fmla="*/ 5449031 h 6858000"/>
              <a:gd name="connsiteX17" fmla="*/ 371634 w 6351910"/>
              <a:gd name="connsiteY17" fmla="*/ 5341916 h 6858000"/>
              <a:gd name="connsiteX18" fmla="*/ 409024 w 6351910"/>
              <a:gd name="connsiteY18" fmla="*/ 5264214 h 6858000"/>
              <a:gd name="connsiteX19" fmla="*/ 415024 w 6351910"/>
              <a:gd name="connsiteY19" fmla="*/ 5225268 h 6858000"/>
              <a:gd name="connsiteX20" fmla="*/ 423092 w 6351910"/>
              <a:gd name="connsiteY20" fmla="*/ 5159961 h 6858000"/>
              <a:gd name="connsiteX21" fmla="*/ 426609 w 6351910"/>
              <a:gd name="connsiteY21" fmla="*/ 5125185 h 6858000"/>
              <a:gd name="connsiteX22" fmla="*/ 441080 w 6351910"/>
              <a:gd name="connsiteY22" fmla="*/ 4993030 h 6858000"/>
              <a:gd name="connsiteX23" fmla="*/ 447811 w 6351910"/>
              <a:gd name="connsiteY23" fmla="*/ 4946844 h 6858000"/>
              <a:gd name="connsiteX24" fmla="*/ 458779 w 6351910"/>
              <a:gd name="connsiteY24" fmla="*/ 4858827 h 6858000"/>
              <a:gd name="connsiteX25" fmla="*/ 464530 w 6351910"/>
              <a:gd name="connsiteY25" fmla="*/ 4808488 h 6858000"/>
              <a:gd name="connsiteX26" fmla="*/ 455724 w 6351910"/>
              <a:gd name="connsiteY26" fmla="*/ 4375228 h 6858000"/>
              <a:gd name="connsiteX27" fmla="*/ 436877 w 6351910"/>
              <a:gd name="connsiteY27" fmla="*/ 4214165 h 6858000"/>
              <a:gd name="connsiteX28" fmla="*/ 430401 w 6351910"/>
              <a:gd name="connsiteY28" fmla="*/ 3872886 h 6858000"/>
              <a:gd name="connsiteX29" fmla="*/ 451121 w 6351910"/>
              <a:gd name="connsiteY29" fmla="*/ 3738082 h 6858000"/>
              <a:gd name="connsiteX30" fmla="*/ 458278 w 6351910"/>
              <a:gd name="connsiteY30" fmla="*/ 3673397 h 6858000"/>
              <a:gd name="connsiteX31" fmla="*/ 457592 w 6351910"/>
              <a:gd name="connsiteY31" fmla="*/ 3637109 h 6858000"/>
              <a:gd name="connsiteX32" fmla="*/ 460946 w 6351910"/>
              <a:gd name="connsiteY32" fmla="*/ 3536883 h 6858000"/>
              <a:gd name="connsiteX33" fmla="*/ 481823 w 6351910"/>
              <a:gd name="connsiteY33" fmla="*/ 3295862 h 6858000"/>
              <a:gd name="connsiteX34" fmla="*/ 464800 w 6351910"/>
              <a:gd name="connsiteY34" fmla="*/ 3158586 h 6858000"/>
              <a:gd name="connsiteX35" fmla="*/ 426693 w 6351910"/>
              <a:gd name="connsiteY35" fmla="*/ 3072935 h 6858000"/>
              <a:gd name="connsiteX36" fmla="*/ 402508 w 6351910"/>
              <a:gd name="connsiteY36" fmla="*/ 2958185 h 6858000"/>
              <a:gd name="connsiteX37" fmla="*/ 360891 w 6351910"/>
              <a:gd name="connsiteY37" fmla="*/ 2843952 h 6858000"/>
              <a:gd name="connsiteX38" fmla="*/ 296840 w 6351910"/>
              <a:gd name="connsiteY38" fmla="*/ 2554718 h 6858000"/>
              <a:gd name="connsiteX39" fmla="*/ 268410 w 6351910"/>
              <a:gd name="connsiteY39" fmla="*/ 2447068 h 6858000"/>
              <a:gd name="connsiteX40" fmla="*/ 272375 w 6351910"/>
              <a:gd name="connsiteY40" fmla="*/ 2423438 h 6858000"/>
              <a:gd name="connsiteX41" fmla="*/ 241037 w 6351910"/>
              <a:gd name="connsiteY41" fmla="*/ 2261920 h 6858000"/>
              <a:gd name="connsiteX42" fmla="*/ 215809 w 6351910"/>
              <a:gd name="connsiteY42" fmla="*/ 2155135 h 6858000"/>
              <a:gd name="connsiteX43" fmla="*/ 213333 w 6351910"/>
              <a:gd name="connsiteY43" fmla="*/ 2118008 h 6858000"/>
              <a:gd name="connsiteX44" fmla="*/ 214300 w 6351910"/>
              <a:gd name="connsiteY44" fmla="*/ 2050531 h 6858000"/>
              <a:gd name="connsiteX45" fmla="*/ 120136 w 6351910"/>
              <a:gd name="connsiteY45" fmla="*/ 1732919 h 6858000"/>
              <a:gd name="connsiteX46" fmla="*/ 92310 w 6351910"/>
              <a:gd name="connsiteY46" fmla="*/ 1615777 h 6858000"/>
              <a:gd name="connsiteX47" fmla="*/ 73601 w 6351910"/>
              <a:gd name="connsiteY47" fmla="*/ 1563678 h 6858000"/>
              <a:gd name="connsiteX48" fmla="*/ 79273 w 6351910"/>
              <a:gd name="connsiteY48" fmla="*/ 1477995 h 6858000"/>
              <a:gd name="connsiteX49" fmla="*/ 73810 w 6351910"/>
              <a:gd name="connsiteY49" fmla="*/ 1307086 h 6858000"/>
              <a:gd name="connsiteX50" fmla="*/ 79531 w 6351910"/>
              <a:gd name="connsiteY50" fmla="*/ 1168288 h 6858000"/>
              <a:gd name="connsiteX51" fmla="*/ 594 w 6351910"/>
              <a:gd name="connsiteY51" fmla="*/ 716778 h 6858000"/>
              <a:gd name="connsiteX52" fmla="*/ 2657 w 6351910"/>
              <a:gd name="connsiteY52" fmla="*/ 657363 h 6858000"/>
              <a:gd name="connsiteX53" fmla="*/ 24904 w 6351910"/>
              <a:gd name="connsiteY53" fmla="*/ 393828 h 6858000"/>
              <a:gd name="connsiteX54" fmla="*/ 39728 w 6351910"/>
              <a:gd name="connsiteY54" fmla="*/ 236673 h 6858000"/>
              <a:gd name="connsiteX55" fmla="*/ 38796 w 6351910"/>
              <a:gd name="connsiteY55" fmla="*/ 144983 h 6858000"/>
              <a:gd name="connsiteX56" fmla="*/ 29331 w 6351910"/>
              <a:gd name="connsiteY56" fmla="*/ 33857 h 6858000"/>
              <a:gd name="connsiteX57" fmla="*/ 11361 w 6351910"/>
              <a:gd name="connsiteY57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08846 w 6351910"/>
              <a:gd name="connsiteY4" fmla="*/ 6776847 h 6858000"/>
              <a:gd name="connsiteX5" fmla="*/ 120049 w 6351910"/>
              <a:gd name="connsiteY5" fmla="*/ 6737706 h 6858000"/>
              <a:gd name="connsiteX6" fmla="*/ 137007 w 6351910"/>
              <a:gd name="connsiteY6" fmla="*/ 6686827 h 6858000"/>
              <a:gd name="connsiteX7" fmla="*/ 148286 w 6351910"/>
              <a:gd name="connsiteY7" fmla="*/ 6633777 h 6858000"/>
              <a:gd name="connsiteX8" fmla="*/ 219248 w 6351910"/>
              <a:gd name="connsiteY8" fmla="*/ 6492130 h 6858000"/>
              <a:gd name="connsiteX9" fmla="*/ 234530 w 6351910"/>
              <a:gd name="connsiteY9" fmla="*/ 6431610 h 6858000"/>
              <a:gd name="connsiteX10" fmla="*/ 252884 w 6351910"/>
              <a:gd name="connsiteY10" fmla="*/ 6294334 h 6858000"/>
              <a:gd name="connsiteX11" fmla="*/ 240974 w 6351910"/>
              <a:gd name="connsiteY11" fmla="*/ 6231403 h 6858000"/>
              <a:gd name="connsiteX12" fmla="*/ 233821 w 6351910"/>
              <a:gd name="connsiteY12" fmla="*/ 6202459 h 6858000"/>
              <a:gd name="connsiteX13" fmla="*/ 232650 w 6351910"/>
              <a:gd name="connsiteY13" fmla="*/ 6153037 h 6858000"/>
              <a:gd name="connsiteX14" fmla="*/ 240039 w 6351910"/>
              <a:gd name="connsiteY14" fmla="*/ 5905303 h 6858000"/>
              <a:gd name="connsiteX15" fmla="*/ 335703 w 6351910"/>
              <a:gd name="connsiteY15" fmla="*/ 5449031 h 6858000"/>
              <a:gd name="connsiteX16" fmla="*/ 371634 w 6351910"/>
              <a:gd name="connsiteY16" fmla="*/ 5341916 h 6858000"/>
              <a:gd name="connsiteX17" fmla="*/ 409024 w 6351910"/>
              <a:gd name="connsiteY17" fmla="*/ 5264214 h 6858000"/>
              <a:gd name="connsiteX18" fmla="*/ 415024 w 6351910"/>
              <a:gd name="connsiteY18" fmla="*/ 5225268 h 6858000"/>
              <a:gd name="connsiteX19" fmla="*/ 423092 w 6351910"/>
              <a:gd name="connsiteY19" fmla="*/ 5159961 h 6858000"/>
              <a:gd name="connsiteX20" fmla="*/ 426609 w 6351910"/>
              <a:gd name="connsiteY20" fmla="*/ 5125185 h 6858000"/>
              <a:gd name="connsiteX21" fmla="*/ 441080 w 6351910"/>
              <a:gd name="connsiteY21" fmla="*/ 4993030 h 6858000"/>
              <a:gd name="connsiteX22" fmla="*/ 447811 w 6351910"/>
              <a:gd name="connsiteY22" fmla="*/ 4946844 h 6858000"/>
              <a:gd name="connsiteX23" fmla="*/ 458779 w 6351910"/>
              <a:gd name="connsiteY23" fmla="*/ 4858827 h 6858000"/>
              <a:gd name="connsiteX24" fmla="*/ 464530 w 6351910"/>
              <a:gd name="connsiteY24" fmla="*/ 4808488 h 6858000"/>
              <a:gd name="connsiteX25" fmla="*/ 455724 w 6351910"/>
              <a:gd name="connsiteY25" fmla="*/ 4375228 h 6858000"/>
              <a:gd name="connsiteX26" fmla="*/ 436877 w 6351910"/>
              <a:gd name="connsiteY26" fmla="*/ 4214165 h 6858000"/>
              <a:gd name="connsiteX27" fmla="*/ 430401 w 6351910"/>
              <a:gd name="connsiteY27" fmla="*/ 3872886 h 6858000"/>
              <a:gd name="connsiteX28" fmla="*/ 451121 w 6351910"/>
              <a:gd name="connsiteY28" fmla="*/ 3738082 h 6858000"/>
              <a:gd name="connsiteX29" fmla="*/ 458278 w 6351910"/>
              <a:gd name="connsiteY29" fmla="*/ 3673397 h 6858000"/>
              <a:gd name="connsiteX30" fmla="*/ 457592 w 6351910"/>
              <a:gd name="connsiteY30" fmla="*/ 3637109 h 6858000"/>
              <a:gd name="connsiteX31" fmla="*/ 460946 w 6351910"/>
              <a:gd name="connsiteY31" fmla="*/ 3536883 h 6858000"/>
              <a:gd name="connsiteX32" fmla="*/ 481823 w 6351910"/>
              <a:gd name="connsiteY32" fmla="*/ 3295862 h 6858000"/>
              <a:gd name="connsiteX33" fmla="*/ 464800 w 6351910"/>
              <a:gd name="connsiteY33" fmla="*/ 3158586 h 6858000"/>
              <a:gd name="connsiteX34" fmla="*/ 426693 w 6351910"/>
              <a:gd name="connsiteY34" fmla="*/ 3072935 h 6858000"/>
              <a:gd name="connsiteX35" fmla="*/ 402508 w 6351910"/>
              <a:gd name="connsiteY35" fmla="*/ 2958185 h 6858000"/>
              <a:gd name="connsiteX36" fmla="*/ 360891 w 6351910"/>
              <a:gd name="connsiteY36" fmla="*/ 2843952 h 6858000"/>
              <a:gd name="connsiteX37" fmla="*/ 296840 w 6351910"/>
              <a:gd name="connsiteY37" fmla="*/ 2554718 h 6858000"/>
              <a:gd name="connsiteX38" fmla="*/ 268410 w 6351910"/>
              <a:gd name="connsiteY38" fmla="*/ 2447068 h 6858000"/>
              <a:gd name="connsiteX39" fmla="*/ 272375 w 6351910"/>
              <a:gd name="connsiteY39" fmla="*/ 2423438 h 6858000"/>
              <a:gd name="connsiteX40" fmla="*/ 241037 w 6351910"/>
              <a:gd name="connsiteY40" fmla="*/ 2261920 h 6858000"/>
              <a:gd name="connsiteX41" fmla="*/ 215809 w 6351910"/>
              <a:gd name="connsiteY41" fmla="*/ 2155135 h 6858000"/>
              <a:gd name="connsiteX42" fmla="*/ 213333 w 6351910"/>
              <a:gd name="connsiteY42" fmla="*/ 2118008 h 6858000"/>
              <a:gd name="connsiteX43" fmla="*/ 214300 w 6351910"/>
              <a:gd name="connsiteY43" fmla="*/ 2050531 h 6858000"/>
              <a:gd name="connsiteX44" fmla="*/ 120136 w 6351910"/>
              <a:gd name="connsiteY44" fmla="*/ 1732919 h 6858000"/>
              <a:gd name="connsiteX45" fmla="*/ 92310 w 6351910"/>
              <a:gd name="connsiteY45" fmla="*/ 1615777 h 6858000"/>
              <a:gd name="connsiteX46" fmla="*/ 73601 w 6351910"/>
              <a:gd name="connsiteY46" fmla="*/ 1563678 h 6858000"/>
              <a:gd name="connsiteX47" fmla="*/ 79273 w 6351910"/>
              <a:gd name="connsiteY47" fmla="*/ 1477995 h 6858000"/>
              <a:gd name="connsiteX48" fmla="*/ 73810 w 6351910"/>
              <a:gd name="connsiteY48" fmla="*/ 1307086 h 6858000"/>
              <a:gd name="connsiteX49" fmla="*/ 79531 w 6351910"/>
              <a:gd name="connsiteY49" fmla="*/ 1168288 h 6858000"/>
              <a:gd name="connsiteX50" fmla="*/ 594 w 6351910"/>
              <a:gd name="connsiteY50" fmla="*/ 716778 h 6858000"/>
              <a:gd name="connsiteX51" fmla="*/ 2657 w 6351910"/>
              <a:gd name="connsiteY51" fmla="*/ 657363 h 6858000"/>
              <a:gd name="connsiteX52" fmla="*/ 24904 w 6351910"/>
              <a:gd name="connsiteY52" fmla="*/ 393828 h 6858000"/>
              <a:gd name="connsiteX53" fmla="*/ 39728 w 6351910"/>
              <a:gd name="connsiteY53" fmla="*/ 236673 h 6858000"/>
              <a:gd name="connsiteX54" fmla="*/ 38796 w 6351910"/>
              <a:gd name="connsiteY54" fmla="*/ 144983 h 6858000"/>
              <a:gd name="connsiteX55" fmla="*/ 29331 w 6351910"/>
              <a:gd name="connsiteY55" fmla="*/ 33857 h 6858000"/>
              <a:gd name="connsiteX56" fmla="*/ 11361 w 6351910"/>
              <a:gd name="connsiteY56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08846 w 6351910"/>
              <a:gd name="connsiteY4" fmla="*/ 6776847 h 6858000"/>
              <a:gd name="connsiteX5" fmla="*/ 120049 w 6351910"/>
              <a:gd name="connsiteY5" fmla="*/ 6737706 h 6858000"/>
              <a:gd name="connsiteX6" fmla="*/ 137007 w 6351910"/>
              <a:gd name="connsiteY6" fmla="*/ 6686827 h 6858000"/>
              <a:gd name="connsiteX7" fmla="*/ 148286 w 6351910"/>
              <a:gd name="connsiteY7" fmla="*/ 6633777 h 6858000"/>
              <a:gd name="connsiteX8" fmla="*/ 219248 w 6351910"/>
              <a:gd name="connsiteY8" fmla="*/ 6492130 h 6858000"/>
              <a:gd name="connsiteX9" fmla="*/ 234530 w 6351910"/>
              <a:gd name="connsiteY9" fmla="*/ 6431610 h 6858000"/>
              <a:gd name="connsiteX10" fmla="*/ 252884 w 6351910"/>
              <a:gd name="connsiteY10" fmla="*/ 6294334 h 6858000"/>
              <a:gd name="connsiteX11" fmla="*/ 240974 w 6351910"/>
              <a:gd name="connsiteY11" fmla="*/ 6231403 h 6858000"/>
              <a:gd name="connsiteX12" fmla="*/ 233821 w 6351910"/>
              <a:gd name="connsiteY12" fmla="*/ 6202459 h 6858000"/>
              <a:gd name="connsiteX13" fmla="*/ 232650 w 6351910"/>
              <a:gd name="connsiteY13" fmla="*/ 6153037 h 6858000"/>
              <a:gd name="connsiteX14" fmla="*/ 240039 w 6351910"/>
              <a:gd name="connsiteY14" fmla="*/ 5905303 h 6858000"/>
              <a:gd name="connsiteX15" fmla="*/ 335703 w 6351910"/>
              <a:gd name="connsiteY15" fmla="*/ 5449031 h 6858000"/>
              <a:gd name="connsiteX16" fmla="*/ 371634 w 6351910"/>
              <a:gd name="connsiteY16" fmla="*/ 5341916 h 6858000"/>
              <a:gd name="connsiteX17" fmla="*/ 409024 w 6351910"/>
              <a:gd name="connsiteY17" fmla="*/ 5264214 h 6858000"/>
              <a:gd name="connsiteX18" fmla="*/ 415024 w 6351910"/>
              <a:gd name="connsiteY18" fmla="*/ 5225268 h 6858000"/>
              <a:gd name="connsiteX19" fmla="*/ 423092 w 6351910"/>
              <a:gd name="connsiteY19" fmla="*/ 5159961 h 6858000"/>
              <a:gd name="connsiteX20" fmla="*/ 426609 w 6351910"/>
              <a:gd name="connsiteY20" fmla="*/ 5125185 h 6858000"/>
              <a:gd name="connsiteX21" fmla="*/ 441080 w 6351910"/>
              <a:gd name="connsiteY21" fmla="*/ 4993030 h 6858000"/>
              <a:gd name="connsiteX22" fmla="*/ 447811 w 6351910"/>
              <a:gd name="connsiteY22" fmla="*/ 4946844 h 6858000"/>
              <a:gd name="connsiteX23" fmla="*/ 458779 w 6351910"/>
              <a:gd name="connsiteY23" fmla="*/ 4858827 h 6858000"/>
              <a:gd name="connsiteX24" fmla="*/ 464530 w 6351910"/>
              <a:gd name="connsiteY24" fmla="*/ 4808488 h 6858000"/>
              <a:gd name="connsiteX25" fmla="*/ 455724 w 6351910"/>
              <a:gd name="connsiteY25" fmla="*/ 4375228 h 6858000"/>
              <a:gd name="connsiteX26" fmla="*/ 436877 w 6351910"/>
              <a:gd name="connsiteY26" fmla="*/ 4214165 h 6858000"/>
              <a:gd name="connsiteX27" fmla="*/ 430401 w 6351910"/>
              <a:gd name="connsiteY27" fmla="*/ 3872886 h 6858000"/>
              <a:gd name="connsiteX28" fmla="*/ 451121 w 6351910"/>
              <a:gd name="connsiteY28" fmla="*/ 3738082 h 6858000"/>
              <a:gd name="connsiteX29" fmla="*/ 458278 w 6351910"/>
              <a:gd name="connsiteY29" fmla="*/ 3673397 h 6858000"/>
              <a:gd name="connsiteX30" fmla="*/ 457592 w 6351910"/>
              <a:gd name="connsiteY30" fmla="*/ 3637109 h 6858000"/>
              <a:gd name="connsiteX31" fmla="*/ 460946 w 6351910"/>
              <a:gd name="connsiteY31" fmla="*/ 3536883 h 6858000"/>
              <a:gd name="connsiteX32" fmla="*/ 481823 w 6351910"/>
              <a:gd name="connsiteY32" fmla="*/ 3295862 h 6858000"/>
              <a:gd name="connsiteX33" fmla="*/ 464800 w 6351910"/>
              <a:gd name="connsiteY33" fmla="*/ 3158586 h 6858000"/>
              <a:gd name="connsiteX34" fmla="*/ 426693 w 6351910"/>
              <a:gd name="connsiteY34" fmla="*/ 3072935 h 6858000"/>
              <a:gd name="connsiteX35" fmla="*/ 402508 w 6351910"/>
              <a:gd name="connsiteY35" fmla="*/ 2958185 h 6858000"/>
              <a:gd name="connsiteX36" fmla="*/ 360891 w 6351910"/>
              <a:gd name="connsiteY36" fmla="*/ 2843952 h 6858000"/>
              <a:gd name="connsiteX37" fmla="*/ 296840 w 6351910"/>
              <a:gd name="connsiteY37" fmla="*/ 2554718 h 6858000"/>
              <a:gd name="connsiteX38" fmla="*/ 268410 w 6351910"/>
              <a:gd name="connsiteY38" fmla="*/ 2447068 h 6858000"/>
              <a:gd name="connsiteX39" fmla="*/ 272375 w 6351910"/>
              <a:gd name="connsiteY39" fmla="*/ 2423438 h 6858000"/>
              <a:gd name="connsiteX40" fmla="*/ 241037 w 6351910"/>
              <a:gd name="connsiteY40" fmla="*/ 2261920 h 6858000"/>
              <a:gd name="connsiteX41" fmla="*/ 215809 w 6351910"/>
              <a:gd name="connsiteY41" fmla="*/ 2155135 h 6858000"/>
              <a:gd name="connsiteX42" fmla="*/ 213333 w 6351910"/>
              <a:gd name="connsiteY42" fmla="*/ 2118008 h 6858000"/>
              <a:gd name="connsiteX43" fmla="*/ 214300 w 6351910"/>
              <a:gd name="connsiteY43" fmla="*/ 2050531 h 6858000"/>
              <a:gd name="connsiteX44" fmla="*/ 120136 w 6351910"/>
              <a:gd name="connsiteY44" fmla="*/ 1732919 h 6858000"/>
              <a:gd name="connsiteX45" fmla="*/ 92310 w 6351910"/>
              <a:gd name="connsiteY45" fmla="*/ 1615777 h 6858000"/>
              <a:gd name="connsiteX46" fmla="*/ 73601 w 6351910"/>
              <a:gd name="connsiteY46" fmla="*/ 1563678 h 6858000"/>
              <a:gd name="connsiteX47" fmla="*/ 79273 w 6351910"/>
              <a:gd name="connsiteY47" fmla="*/ 1477995 h 6858000"/>
              <a:gd name="connsiteX48" fmla="*/ 73810 w 6351910"/>
              <a:gd name="connsiteY48" fmla="*/ 1307086 h 6858000"/>
              <a:gd name="connsiteX49" fmla="*/ 79531 w 6351910"/>
              <a:gd name="connsiteY49" fmla="*/ 1168288 h 6858000"/>
              <a:gd name="connsiteX50" fmla="*/ 594 w 6351910"/>
              <a:gd name="connsiteY50" fmla="*/ 716778 h 6858000"/>
              <a:gd name="connsiteX51" fmla="*/ 2657 w 6351910"/>
              <a:gd name="connsiteY51" fmla="*/ 657363 h 6858000"/>
              <a:gd name="connsiteX52" fmla="*/ 24904 w 6351910"/>
              <a:gd name="connsiteY52" fmla="*/ 393828 h 6858000"/>
              <a:gd name="connsiteX53" fmla="*/ 39728 w 6351910"/>
              <a:gd name="connsiteY53" fmla="*/ 236673 h 6858000"/>
              <a:gd name="connsiteX54" fmla="*/ 38796 w 6351910"/>
              <a:gd name="connsiteY54" fmla="*/ 144983 h 6858000"/>
              <a:gd name="connsiteX55" fmla="*/ 29331 w 6351910"/>
              <a:gd name="connsiteY55" fmla="*/ 33857 h 6858000"/>
              <a:gd name="connsiteX56" fmla="*/ 11361 w 6351910"/>
              <a:gd name="connsiteY56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08846 w 6351910"/>
              <a:gd name="connsiteY4" fmla="*/ 6776847 h 6858000"/>
              <a:gd name="connsiteX5" fmla="*/ 120049 w 6351910"/>
              <a:gd name="connsiteY5" fmla="*/ 6737706 h 6858000"/>
              <a:gd name="connsiteX6" fmla="*/ 137007 w 6351910"/>
              <a:gd name="connsiteY6" fmla="*/ 6686827 h 6858000"/>
              <a:gd name="connsiteX7" fmla="*/ 140922 w 6351910"/>
              <a:gd name="connsiteY7" fmla="*/ 6684885 h 6858000"/>
              <a:gd name="connsiteX8" fmla="*/ 148286 w 6351910"/>
              <a:gd name="connsiteY8" fmla="*/ 6633777 h 6858000"/>
              <a:gd name="connsiteX9" fmla="*/ 219248 w 6351910"/>
              <a:gd name="connsiteY9" fmla="*/ 6492130 h 6858000"/>
              <a:gd name="connsiteX10" fmla="*/ 234530 w 6351910"/>
              <a:gd name="connsiteY10" fmla="*/ 6431610 h 6858000"/>
              <a:gd name="connsiteX11" fmla="*/ 252884 w 6351910"/>
              <a:gd name="connsiteY11" fmla="*/ 6294334 h 6858000"/>
              <a:gd name="connsiteX12" fmla="*/ 240974 w 6351910"/>
              <a:gd name="connsiteY12" fmla="*/ 6231403 h 6858000"/>
              <a:gd name="connsiteX13" fmla="*/ 233821 w 6351910"/>
              <a:gd name="connsiteY13" fmla="*/ 6202459 h 6858000"/>
              <a:gd name="connsiteX14" fmla="*/ 232650 w 6351910"/>
              <a:gd name="connsiteY14" fmla="*/ 6153037 h 6858000"/>
              <a:gd name="connsiteX15" fmla="*/ 240039 w 6351910"/>
              <a:gd name="connsiteY15" fmla="*/ 5905303 h 6858000"/>
              <a:gd name="connsiteX16" fmla="*/ 335703 w 6351910"/>
              <a:gd name="connsiteY16" fmla="*/ 5449031 h 6858000"/>
              <a:gd name="connsiteX17" fmla="*/ 371634 w 6351910"/>
              <a:gd name="connsiteY17" fmla="*/ 5341916 h 6858000"/>
              <a:gd name="connsiteX18" fmla="*/ 409024 w 6351910"/>
              <a:gd name="connsiteY18" fmla="*/ 5264214 h 6858000"/>
              <a:gd name="connsiteX19" fmla="*/ 415024 w 6351910"/>
              <a:gd name="connsiteY19" fmla="*/ 5225268 h 6858000"/>
              <a:gd name="connsiteX20" fmla="*/ 423092 w 6351910"/>
              <a:gd name="connsiteY20" fmla="*/ 5159961 h 6858000"/>
              <a:gd name="connsiteX21" fmla="*/ 426609 w 6351910"/>
              <a:gd name="connsiteY21" fmla="*/ 5125185 h 6858000"/>
              <a:gd name="connsiteX22" fmla="*/ 441080 w 6351910"/>
              <a:gd name="connsiteY22" fmla="*/ 4993030 h 6858000"/>
              <a:gd name="connsiteX23" fmla="*/ 447811 w 6351910"/>
              <a:gd name="connsiteY23" fmla="*/ 4946844 h 6858000"/>
              <a:gd name="connsiteX24" fmla="*/ 458779 w 6351910"/>
              <a:gd name="connsiteY24" fmla="*/ 4858827 h 6858000"/>
              <a:gd name="connsiteX25" fmla="*/ 464530 w 6351910"/>
              <a:gd name="connsiteY25" fmla="*/ 4808488 h 6858000"/>
              <a:gd name="connsiteX26" fmla="*/ 455724 w 6351910"/>
              <a:gd name="connsiteY26" fmla="*/ 4375228 h 6858000"/>
              <a:gd name="connsiteX27" fmla="*/ 436877 w 6351910"/>
              <a:gd name="connsiteY27" fmla="*/ 4214165 h 6858000"/>
              <a:gd name="connsiteX28" fmla="*/ 430401 w 6351910"/>
              <a:gd name="connsiteY28" fmla="*/ 3872886 h 6858000"/>
              <a:gd name="connsiteX29" fmla="*/ 451121 w 6351910"/>
              <a:gd name="connsiteY29" fmla="*/ 3738082 h 6858000"/>
              <a:gd name="connsiteX30" fmla="*/ 458278 w 6351910"/>
              <a:gd name="connsiteY30" fmla="*/ 3673397 h 6858000"/>
              <a:gd name="connsiteX31" fmla="*/ 457592 w 6351910"/>
              <a:gd name="connsiteY31" fmla="*/ 3637109 h 6858000"/>
              <a:gd name="connsiteX32" fmla="*/ 460946 w 6351910"/>
              <a:gd name="connsiteY32" fmla="*/ 3536883 h 6858000"/>
              <a:gd name="connsiteX33" fmla="*/ 481823 w 6351910"/>
              <a:gd name="connsiteY33" fmla="*/ 3295862 h 6858000"/>
              <a:gd name="connsiteX34" fmla="*/ 464800 w 6351910"/>
              <a:gd name="connsiteY34" fmla="*/ 3158586 h 6858000"/>
              <a:gd name="connsiteX35" fmla="*/ 426693 w 6351910"/>
              <a:gd name="connsiteY35" fmla="*/ 3072935 h 6858000"/>
              <a:gd name="connsiteX36" fmla="*/ 402508 w 6351910"/>
              <a:gd name="connsiteY36" fmla="*/ 2958185 h 6858000"/>
              <a:gd name="connsiteX37" fmla="*/ 360891 w 6351910"/>
              <a:gd name="connsiteY37" fmla="*/ 2843952 h 6858000"/>
              <a:gd name="connsiteX38" fmla="*/ 296840 w 6351910"/>
              <a:gd name="connsiteY38" fmla="*/ 2554718 h 6858000"/>
              <a:gd name="connsiteX39" fmla="*/ 268410 w 6351910"/>
              <a:gd name="connsiteY39" fmla="*/ 2447068 h 6858000"/>
              <a:gd name="connsiteX40" fmla="*/ 272375 w 6351910"/>
              <a:gd name="connsiteY40" fmla="*/ 2423438 h 6858000"/>
              <a:gd name="connsiteX41" fmla="*/ 241037 w 6351910"/>
              <a:gd name="connsiteY41" fmla="*/ 2261920 h 6858000"/>
              <a:gd name="connsiteX42" fmla="*/ 215809 w 6351910"/>
              <a:gd name="connsiteY42" fmla="*/ 2155135 h 6858000"/>
              <a:gd name="connsiteX43" fmla="*/ 213333 w 6351910"/>
              <a:gd name="connsiteY43" fmla="*/ 2118008 h 6858000"/>
              <a:gd name="connsiteX44" fmla="*/ 214300 w 6351910"/>
              <a:gd name="connsiteY44" fmla="*/ 2050531 h 6858000"/>
              <a:gd name="connsiteX45" fmla="*/ 120136 w 6351910"/>
              <a:gd name="connsiteY45" fmla="*/ 1732919 h 6858000"/>
              <a:gd name="connsiteX46" fmla="*/ 92310 w 6351910"/>
              <a:gd name="connsiteY46" fmla="*/ 1615777 h 6858000"/>
              <a:gd name="connsiteX47" fmla="*/ 73601 w 6351910"/>
              <a:gd name="connsiteY47" fmla="*/ 1563678 h 6858000"/>
              <a:gd name="connsiteX48" fmla="*/ 79273 w 6351910"/>
              <a:gd name="connsiteY48" fmla="*/ 1477995 h 6858000"/>
              <a:gd name="connsiteX49" fmla="*/ 73810 w 6351910"/>
              <a:gd name="connsiteY49" fmla="*/ 1307086 h 6858000"/>
              <a:gd name="connsiteX50" fmla="*/ 79531 w 6351910"/>
              <a:gd name="connsiteY50" fmla="*/ 1168288 h 6858000"/>
              <a:gd name="connsiteX51" fmla="*/ 594 w 6351910"/>
              <a:gd name="connsiteY51" fmla="*/ 716778 h 6858000"/>
              <a:gd name="connsiteX52" fmla="*/ 2657 w 6351910"/>
              <a:gd name="connsiteY52" fmla="*/ 657363 h 6858000"/>
              <a:gd name="connsiteX53" fmla="*/ 24904 w 6351910"/>
              <a:gd name="connsiteY53" fmla="*/ 393828 h 6858000"/>
              <a:gd name="connsiteX54" fmla="*/ 39728 w 6351910"/>
              <a:gd name="connsiteY54" fmla="*/ 236673 h 6858000"/>
              <a:gd name="connsiteX55" fmla="*/ 38796 w 6351910"/>
              <a:gd name="connsiteY55" fmla="*/ 144983 h 6858000"/>
              <a:gd name="connsiteX56" fmla="*/ 29331 w 6351910"/>
              <a:gd name="connsiteY56" fmla="*/ 33857 h 6858000"/>
              <a:gd name="connsiteX57" fmla="*/ 11361 w 6351910"/>
              <a:gd name="connsiteY57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08846 w 6351910"/>
              <a:gd name="connsiteY4" fmla="*/ 6776847 h 6858000"/>
              <a:gd name="connsiteX5" fmla="*/ 120049 w 6351910"/>
              <a:gd name="connsiteY5" fmla="*/ 6737706 h 6858000"/>
              <a:gd name="connsiteX6" fmla="*/ 137007 w 6351910"/>
              <a:gd name="connsiteY6" fmla="*/ 6686827 h 6858000"/>
              <a:gd name="connsiteX7" fmla="*/ 148286 w 6351910"/>
              <a:gd name="connsiteY7" fmla="*/ 6633777 h 6858000"/>
              <a:gd name="connsiteX8" fmla="*/ 219248 w 6351910"/>
              <a:gd name="connsiteY8" fmla="*/ 6492130 h 6858000"/>
              <a:gd name="connsiteX9" fmla="*/ 234530 w 6351910"/>
              <a:gd name="connsiteY9" fmla="*/ 6431610 h 6858000"/>
              <a:gd name="connsiteX10" fmla="*/ 252884 w 6351910"/>
              <a:gd name="connsiteY10" fmla="*/ 6294334 h 6858000"/>
              <a:gd name="connsiteX11" fmla="*/ 240974 w 6351910"/>
              <a:gd name="connsiteY11" fmla="*/ 6231403 h 6858000"/>
              <a:gd name="connsiteX12" fmla="*/ 233821 w 6351910"/>
              <a:gd name="connsiteY12" fmla="*/ 6202459 h 6858000"/>
              <a:gd name="connsiteX13" fmla="*/ 232650 w 6351910"/>
              <a:gd name="connsiteY13" fmla="*/ 6153037 h 6858000"/>
              <a:gd name="connsiteX14" fmla="*/ 240039 w 6351910"/>
              <a:gd name="connsiteY14" fmla="*/ 5905303 h 6858000"/>
              <a:gd name="connsiteX15" fmla="*/ 335703 w 6351910"/>
              <a:gd name="connsiteY15" fmla="*/ 5449031 h 6858000"/>
              <a:gd name="connsiteX16" fmla="*/ 371634 w 6351910"/>
              <a:gd name="connsiteY16" fmla="*/ 5341916 h 6858000"/>
              <a:gd name="connsiteX17" fmla="*/ 409024 w 6351910"/>
              <a:gd name="connsiteY17" fmla="*/ 5264214 h 6858000"/>
              <a:gd name="connsiteX18" fmla="*/ 415024 w 6351910"/>
              <a:gd name="connsiteY18" fmla="*/ 5225268 h 6858000"/>
              <a:gd name="connsiteX19" fmla="*/ 423092 w 6351910"/>
              <a:gd name="connsiteY19" fmla="*/ 5159961 h 6858000"/>
              <a:gd name="connsiteX20" fmla="*/ 426609 w 6351910"/>
              <a:gd name="connsiteY20" fmla="*/ 5125185 h 6858000"/>
              <a:gd name="connsiteX21" fmla="*/ 441080 w 6351910"/>
              <a:gd name="connsiteY21" fmla="*/ 4993030 h 6858000"/>
              <a:gd name="connsiteX22" fmla="*/ 447811 w 6351910"/>
              <a:gd name="connsiteY22" fmla="*/ 4946844 h 6858000"/>
              <a:gd name="connsiteX23" fmla="*/ 458779 w 6351910"/>
              <a:gd name="connsiteY23" fmla="*/ 4858827 h 6858000"/>
              <a:gd name="connsiteX24" fmla="*/ 464530 w 6351910"/>
              <a:gd name="connsiteY24" fmla="*/ 4808488 h 6858000"/>
              <a:gd name="connsiteX25" fmla="*/ 455724 w 6351910"/>
              <a:gd name="connsiteY25" fmla="*/ 4375228 h 6858000"/>
              <a:gd name="connsiteX26" fmla="*/ 436877 w 6351910"/>
              <a:gd name="connsiteY26" fmla="*/ 4214165 h 6858000"/>
              <a:gd name="connsiteX27" fmla="*/ 430401 w 6351910"/>
              <a:gd name="connsiteY27" fmla="*/ 3872886 h 6858000"/>
              <a:gd name="connsiteX28" fmla="*/ 451121 w 6351910"/>
              <a:gd name="connsiteY28" fmla="*/ 3738082 h 6858000"/>
              <a:gd name="connsiteX29" fmla="*/ 458278 w 6351910"/>
              <a:gd name="connsiteY29" fmla="*/ 3673397 h 6858000"/>
              <a:gd name="connsiteX30" fmla="*/ 457592 w 6351910"/>
              <a:gd name="connsiteY30" fmla="*/ 3637109 h 6858000"/>
              <a:gd name="connsiteX31" fmla="*/ 460946 w 6351910"/>
              <a:gd name="connsiteY31" fmla="*/ 3536883 h 6858000"/>
              <a:gd name="connsiteX32" fmla="*/ 481823 w 6351910"/>
              <a:gd name="connsiteY32" fmla="*/ 3295862 h 6858000"/>
              <a:gd name="connsiteX33" fmla="*/ 464800 w 6351910"/>
              <a:gd name="connsiteY33" fmla="*/ 3158586 h 6858000"/>
              <a:gd name="connsiteX34" fmla="*/ 426693 w 6351910"/>
              <a:gd name="connsiteY34" fmla="*/ 3072935 h 6858000"/>
              <a:gd name="connsiteX35" fmla="*/ 402508 w 6351910"/>
              <a:gd name="connsiteY35" fmla="*/ 2958185 h 6858000"/>
              <a:gd name="connsiteX36" fmla="*/ 360891 w 6351910"/>
              <a:gd name="connsiteY36" fmla="*/ 2843952 h 6858000"/>
              <a:gd name="connsiteX37" fmla="*/ 296840 w 6351910"/>
              <a:gd name="connsiteY37" fmla="*/ 2554718 h 6858000"/>
              <a:gd name="connsiteX38" fmla="*/ 268410 w 6351910"/>
              <a:gd name="connsiteY38" fmla="*/ 2447068 h 6858000"/>
              <a:gd name="connsiteX39" fmla="*/ 272375 w 6351910"/>
              <a:gd name="connsiteY39" fmla="*/ 2423438 h 6858000"/>
              <a:gd name="connsiteX40" fmla="*/ 241037 w 6351910"/>
              <a:gd name="connsiteY40" fmla="*/ 2261920 h 6858000"/>
              <a:gd name="connsiteX41" fmla="*/ 215809 w 6351910"/>
              <a:gd name="connsiteY41" fmla="*/ 2155135 h 6858000"/>
              <a:gd name="connsiteX42" fmla="*/ 213333 w 6351910"/>
              <a:gd name="connsiteY42" fmla="*/ 2118008 h 6858000"/>
              <a:gd name="connsiteX43" fmla="*/ 214300 w 6351910"/>
              <a:gd name="connsiteY43" fmla="*/ 2050531 h 6858000"/>
              <a:gd name="connsiteX44" fmla="*/ 120136 w 6351910"/>
              <a:gd name="connsiteY44" fmla="*/ 1732919 h 6858000"/>
              <a:gd name="connsiteX45" fmla="*/ 92310 w 6351910"/>
              <a:gd name="connsiteY45" fmla="*/ 1615777 h 6858000"/>
              <a:gd name="connsiteX46" fmla="*/ 73601 w 6351910"/>
              <a:gd name="connsiteY46" fmla="*/ 1563678 h 6858000"/>
              <a:gd name="connsiteX47" fmla="*/ 79273 w 6351910"/>
              <a:gd name="connsiteY47" fmla="*/ 1477995 h 6858000"/>
              <a:gd name="connsiteX48" fmla="*/ 73810 w 6351910"/>
              <a:gd name="connsiteY48" fmla="*/ 1307086 h 6858000"/>
              <a:gd name="connsiteX49" fmla="*/ 79531 w 6351910"/>
              <a:gd name="connsiteY49" fmla="*/ 1168288 h 6858000"/>
              <a:gd name="connsiteX50" fmla="*/ 594 w 6351910"/>
              <a:gd name="connsiteY50" fmla="*/ 716778 h 6858000"/>
              <a:gd name="connsiteX51" fmla="*/ 2657 w 6351910"/>
              <a:gd name="connsiteY51" fmla="*/ 657363 h 6858000"/>
              <a:gd name="connsiteX52" fmla="*/ 24904 w 6351910"/>
              <a:gd name="connsiteY52" fmla="*/ 393828 h 6858000"/>
              <a:gd name="connsiteX53" fmla="*/ 39728 w 6351910"/>
              <a:gd name="connsiteY53" fmla="*/ 236673 h 6858000"/>
              <a:gd name="connsiteX54" fmla="*/ 38796 w 6351910"/>
              <a:gd name="connsiteY54" fmla="*/ 144983 h 6858000"/>
              <a:gd name="connsiteX55" fmla="*/ 29331 w 6351910"/>
              <a:gd name="connsiteY55" fmla="*/ 33857 h 6858000"/>
              <a:gd name="connsiteX56" fmla="*/ 11361 w 6351910"/>
              <a:gd name="connsiteY56" fmla="*/ 0 h 6858000"/>
              <a:gd name="connsiteX0" fmla="*/ 390209 w 6730758"/>
              <a:gd name="connsiteY0" fmla="*/ 0 h 6858000"/>
              <a:gd name="connsiteX1" fmla="*/ 6730758 w 6730758"/>
              <a:gd name="connsiteY1" fmla="*/ 0 h 6858000"/>
              <a:gd name="connsiteX2" fmla="*/ 6730758 w 6730758"/>
              <a:gd name="connsiteY2" fmla="*/ 6858000 h 6858000"/>
              <a:gd name="connsiteX3" fmla="*/ 452046 w 6730758"/>
              <a:gd name="connsiteY3" fmla="*/ 6857735 h 6858000"/>
              <a:gd name="connsiteX4" fmla="*/ 498897 w 6730758"/>
              <a:gd name="connsiteY4" fmla="*/ 6737706 h 6858000"/>
              <a:gd name="connsiteX5" fmla="*/ 515855 w 6730758"/>
              <a:gd name="connsiteY5" fmla="*/ 6686827 h 6858000"/>
              <a:gd name="connsiteX6" fmla="*/ 527134 w 6730758"/>
              <a:gd name="connsiteY6" fmla="*/ 6633777 h 6858000"/>
              <a:gd name="connsiteX7" fmla="*/ 598096 w 6730758"/>
              <a:gd name="connsiteY7" fmla="*/ 6492130 h 6858000"/>
              <a:gd name="connsiteX8" fmla="*/ 613378 w 6730758"/>
              <a:gd name="connsiteY8" fmla="*/ 6431610 h 6858000"/>
              <a:gd name="connsiteX9" fmla="*/ 631732 w 6730758"/>
              <a:gd name="connsiteY9" fmla="*/ 6294334 h 6858000"/>
              <a:gd name="connsiteX10" fmla="*/ 619822 w 6730758"/>
              <a:gd name="connsiteY10" fmla="*/ 6231403 h 6858000"/>
              <a:gd name="connsiteX11" fmla="*/ 612669 w 6730758"/>
              <a:gd name="connsiteY11" fmla="*/ 6202459 h 6858000"/>
              <a:gd name="connsiteX12" fmla="*/ 611498 w 6730758"/>
              <a:gd name="connsiteY12" fmla="*/ 6153037 h 6858000"/>
              <a:gd name="connsiteX13" fmla="*/ 618887 w 6730758"/>
              <a:gd name="connsiteY13" fmla="*/ 5905303 h 6858000"/>
              <a:gd name="connsiteX14" fmla="*/ 714551 w 6730758"/>
              <a:gd name="connsiteY14" fmla="*/ 5449031 h 6858000"/>
              <a:gd name="connsiteX15" fmla="*/ 750482 w 6730758"/>
              <a:gd name="connsiteY15" fmla="*/ 5341916 h 6858000"/>
              <a:gd name="connsiteX16" fmla="*/ 787872 w 6730758"/>
              <a:gd name="connsiteY16" fmla="*/ 5264214 h 6858000"/>
              <a:gd name="connsiteX17" fmla="*/ 793872 w 6730758"/>
              <a:gd name="connsiteY17" fmla="*/ 5225268 h 6858000"/>
              <a:gd name="connsiteX18" fmla="*/ 801940 w 6730758"/>
              <a:gd name="connsiteY18" fmla="*/ 5159961 h 6858000"/>
              <a:gd name="connsiteX19" fmla="*/ 805457 w 6730758"/>
              <a:gd name="connsiteY19" fmla="*/ 5125185 h 6858000"/>
              <a:gd name="connsiteX20" fmla="*/ 819928 w 6730758"/>
              <a:gd name="connsiteY20" fmla="*/ 4993030 h 6858000"/>
              <a:gd name="connsiteX21" fmla="*/ 826659 w 6730758"/>
              <a:gd name="connsiteY21" fmla="*/ 4946844 h 6858000"/>
              <a:gd name="connsiteX22" fmla="*/ 837627 w 6730758"/>
              <a:gd name="connsiteY22" fmla="*/ 4858827 h 6858000"/>
              <a:gd name="connsiteX23" fmla="*/ 843378 w 6730758"/>
              <a:gd name="connsiteY23" fmla="*/ 4808488 h 6858000"/>
              <a:gd name="connsiteX24" fmla="*/ 834572 w 6730758"/>
              <a:gd name="connsiteY24" fmla="*/ 4375228 h 6858000"/>
              <a:gd name="connsiteX25" fmla="*/ 815725 w 6730758"/>
              <a:gd name="connsiteY25" fmla="*/ 4214165 h 6858000"/>
              <a:gd name="connsiteX26" fmla="*/ 809249 w 6730758"/>
              <a:gd name="connsiteY26" fmla="*/ 3872886 h 6858000"/>
              <a:gd name="connsiteX27" fmla="*/ 829969 w 6730758"/>
              <a:gd name="connsiteY27" fmla="*/ 3738082 h 6858000"/>
              <a:gd name="connsiteX28" fmla="*/ 837126 w 6730758"/>
              <a:gd name="connsiteY28" fmla="*/ 3673397 h 6858000"/>
              <a:gd name="connsiteX29" fmla="*/ 836440 w 6730758"/>
              <a:gd name="connsiteY29" fmla="*/ 3637109 h 6858000"/>
              <a:gd name="connsiteX30" fmla="*/ 839794 w 6730758"/>
              <a:gd name="connsiteY30" fmla="*/ 3536883 h 6858000"/>
              <a:gd name="connsiteX31" fmla="*/ 860671 w 6730758"/>
              <a:gd name="connsiteY31" fmla="*/ 3295862 h 6858000"/>
              <a:gd name="connsiteX32" fmla="*/ 843648 w 6730758"/>
              <a:gd name="connsiteY32" fmla="*/ 3158586 h 6858000"/>
              <a:gd name="connsiteX33" fmla="*/ 805541 w 6730758"/>
              <a:gd name="connsiteY33" fmla="*/ 3072935 h 6858000"/>
              <a:gd name="connsiteX34" fmla="*/ 781356 w 6730758"/>
              <a:gd name="connsiteY34" fmla="*/ 2958185 h 6858000"/>
              <a:gd name="connsiteX35" fmla="*/ 739739 w 6730758"/>
              <a:gd name="connsiteY35" fmla="*/ 2843952 h 6858000"/>
              <a:gd name="connsiteX36" fmla="*/ 675688 w 6730758"/>
              <a:gd name="connsiteY36" fmla="*/ 2554718 h 6858000"/>
              <a:gd name="connsiteX37" fmla="*/ 647258 w 6730758"/>
              <a:gd name="connsiteY37" fmla="*/ 2447068 h 6858000"/>
              <a:gd name="connsiteX38" fmla="*/ 651223 w 6730758"/>
              <a:gd name="connsiteY38" fmla="*/ 2423438 h 6858000"/>
              <a:gd name="connsiteX39" fmla="*/ 619885 w 6730758"/>
              <a:gd name="connsiteY39" fmla="*/ 2261920 h 6858000"/>
              <a:gd name="connsiteX40" fmla="*/ 594657 w 6730758"/>
              <a:gd name="connsiteY40" fmla="*/ 2155135 h 6858000"/>
              <a:gd name="connsiteX41" fmla="*/ 592181 w 6730758"/>
              <a:gd name="connsiteY41" fmla="*/ 2118008 h 6858000"/>
              <a:gd name="connsiteX42" fmla="*/ 593148 w 6730758"/>
              <a:gd name="connsiteY42" fmla="*/ 2050531 h 6858000"/>
              <a:gd name="connsiteX43" fmla="*/ 498984 w 6730758"/>
              <a:gd name="connsiteY43" fmla="*/ 1732919 h 6858000"/>
              <a:gd name="connsiteX44" fmla="*/ 471158 w 6730758"/>
              <a:gd name="connsiteY44" fmla="*/ 1615777 h 6858000"/>
              <a:gd name="connsiteX45" fmla="*/ 452449 w 6730758"/>
              <a:gd name="connsiteY45" fmla="*/ 1563678 h 6858000"/>
              <a:gd name="connsiteX46" fmla="*/ 458121 w 6730758"/>
              <a:gd name="connsiteY46" fmla="*/ 1477995 h 6858000"/>
              <a:gd name="connsiteX47" fmla="*/ 452658 w 6730758"/>
              <a:gd name="connsiteY47" fmla="*/ 1307086 h 6858000"/>
              <a:gd name="connsiteX48" fmla="*/ 458379 w 6730758"/>
              <a:gd name="connsiteY48" fmla="*/ 1168288 h 6858000"/>
              <a:gd name="connsiteX49" fmla="*/ 379442 w 6730758"/>
              <a:gd name="connsiteY49" fmla="*/ 716778 h 6858000"/>
              <a:gd name="connsiteX50" fmla="*/ 381505 w 6730758"/>
              <a:gd name="connsiteY50" fmla="*/ 657363 h 6858000"/>
              <a:gd name="connsiteX51" fmla="*/ 403752 w 6730758"/>
              <a:gd name="connsiteY51" fmla="*/ 393828 h 6858000"/>
              <a:gd name="connsiteX52" fmla="*/ 418576 w 6730758"/>
              <a:gd name="connsiteY52" fmla="*/ 236673 h 6858000"/>
              <a:gd name="connsiteX53" fmla="*/ 417644 w 6730758"/>
              <a:gd name="connsiteY53" fmla="*/ 144983 h 6858000"/>
              <a:gd name="connsiteX54" fmla="*/ 408179 w 6730758"/>
              <a:gd name="connsiteY54" fmla="*/ 33857 h 6858000"/>
              <a:gd name="connsiteX55" fmla="*/ 390209 w 6730758"/>
              <a:gd name="connsiteY55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20049 w 6351910"/>
              <a:gd name="connsiteY4" fmla="*/ 6737706 h 6858000"/>
              <a:gd name="connsiteX5" fmla="*/ 137007 w 6351910"/>
              <a:gd name="connsiteY5" fmla="*/ 6686827 h 6858000"/>
              <a:gd name="connsiteX6" fmla="*/ 148286 w 6351910"/>
              <a:gd name="connsiteY6" fmla="*/ 6633777 h 6858000"/>
              <a:gd name="connsiteX7" fmla="*/ 219248 w 6351910"/>
              <a:gd name="connsiteY7" fmla="*/ 6492130 h 6858000"/>
              <a:gd name="connsiteX8" fmla="*/ 234530 w 6351910"/>
              <a:gd name="connsiteY8" fmla="*/ 6431610 h 6858000"/>
              <a:gd name="connsiteX9" fmla="*/ 252884 w 6351910"/>
              <a:gd name="connsiteY9" fmla="*/ 6294334 h 6858000"/>
              <a:gd name="connsiteX10" fmla="*/ 240974 w 6351910"/>
              <a:gd name="connsiteY10" fmla="*/ 6231403 h 6858000"/>
              <a:gd name="connsiteX11" fmla="*/ 233821 w 6351910"/>
              <a:gd name="connsiteY11" fmla="*/ 6202459 h 6858000"/>
              <a:gd name="connsiteX12" fmla="*/ 232650 w 6351910"/>
              <a:gd name="connsiteY12" fmla="*/ 6153037 h 6858000"/>
              <a:gd name="connsiteX13" fmla="*/ 240039 w 6351910"/>
              <a:gd name="connsiteY13" fmla="*/ 5905303 h 6858000"/>
              <a:gd name="connsiteX14" fmla="*/ 335703 w 6351910"/>
              <a:gd name="connsiteY14" fmla="*/ 5449031 h 6858000"/>
              <a:gd name="connsiteX15" fmla="*/ 371634 w 6351910"/>
              <a:gd name="connsiteY15" fmla="*/ 5341916 h 6858000"/>
              <a:gd name="connsiteX16" fmla="*/ 409024 w 6351910"/>
              <a:gd name="connsiteY16" fmla="*/ 5264214 h 6858000"/>
              <a:gd name="connsiteX17" fmla="*/ 415024 w 6351910"/>
              <a:gd name="connsiteY17" fmla="*/ 5225268 h 6858000"/>
              <a:gd name="connsiteX18" fmla="*/ 423092 w 6351910"/>
              <a:gd name="connsiteY18" fmla="*/ 5159961 h 6858000"/>
              <a:gd name="connsiteX19" fmla="*/ 426609 w 6351910"/>
              <a:gd name="connsiteY19" fmla="*/ 5125185 h 6858000"/>
              <a:gd name="connsiteX20" fmla="*/ 441080 w 6351910"/>
              <a:gd name="connsiteY20" fmla="*/ 4993030 h 6858000"/>
              <a:gd name="connsiteX21" fmla="*/ 447811 w 6351910"/>
              <a:gd name="connsiteY21" fmla="*/ 4946844 h 6858000"/>
              <a:gd name="connsiteX22" fmla="*/ 458779 w 6351910"/>
              <a:gd name="connsiteY22" fmla="*/ 4858827 h 6858000"/>
              <a:gd name="connsiteX23" fmla="*/ 464530 w 6351910"/>
              <a:gd name="connsiteY23" fmla="*/ 4808488 h 6858000"/>
              <a:gd name="connsiteX24" fmla="*/ 455724 w 6351910"/>
              <a:gd name="connsiteY24" fmla="*/ 4375228 h 6858000"/>
              <a:gd name="connsiteX25" fmla="*/ 436877 w 6351910"/>
              <a:gd name="connsiteY25" fmla="*/ 4214165 h 6858000"/>
              <a:gd name="connsiteX26" fmla="*/ 430401 w 6351910"/>
              <a:gd name="connsiteY26" fmla="*/ 3872886 h 6858000"/>
              <a:gd name="connsiteX27" fmla="*/ 451121 w 6351910"/>
              <a:gd name="connsiteY27" fmla="*/ 3738082 h 6858000"/>
              <a:gd name="connsiteX28" fmla="*/ 458278 w 6351910"/>
              <a:gd name="connsiteY28" fmla="*/ 3673397 h 6858000"/>
              <a:gd name="connsiteX29" fmla="*/ 457592 w 6351910"/>
              <a:gd name="connsiteY29" fmla="*/ 3637109 h 6858000"/>
              <a:gd name="connsiteX30" fmla="*/ 460946 w 6351910"/>
              <a:gd name="connsiteY30" fmla="*/ 3536883 h 6858000"/>
              <a:gd name="connsiteX31" fmla="*/ 481823 w 6351910"/>
              <a:gd name="connsiteY31" fmla="*/ 3295862 h 6858000"/>
              <a:gd name="connsiteX32" fmla="*/ 464800 w 6351910"/>
              <a:gd name="connsiteY32" fmla="*/ 3158586 h 6858000"/>
              <a:gd name="connsiteX33" fmla="*/ 426693 w 6351910"/>
              <a:gd name="connsiteY33" fmla="*/ 3072935 h 6858000"/>
              <a:gd name="connsiteX34" fmla="*/ 402508 w 6351910"/>
              <a:gd name="connsiteY34" fmla="*/ 2958185 h 6858000"/>
              <a:gd name="connsiteX35" fmla="*/ 360891 w 6351910"/>
              <a:gd name="connsiteY35" fmla="*/ 2843952 h 6858000"/>
              <a:gd name="connsiteX36" fmla="*/ 296840 w 6351910"/>
              <a:gd name="connsiteY36" fmla="*/ 2554718 h 6858000"/>
              <a:gd name="connsiteX37" fmla="*/ 268410 w 6351910"/>
              <a:gd name="connsiteY37" fmla="*/ 2447068 h 6858000"/>
              <a:gd name="connsiteX38" fmla="*/ 272375 w 6351910"/>
              <a:gd name="connsiteY38" fmla="*/ 2423438 h 6858000"/>
              <a:gd name="connsiteX39" fmla="*/ 241037 w 6351910"/>
              <a:gd name="connsiteY39" fmla="*/ 2261920 h 6858000"/>
              <a:gd name="connsiteX40" fmla="*/ 215809 w 6351910"/>
              <a:gd name="connsiteY40" fmla="*/ 2155135 h 6858000"/>
              <a:gd name="connsiteX41" fmla="*/ 213333 w 6351910"/>
              <a:gd name="connsiteY41" fmla="*/ 2118008 h 6858000"/>
              <a:gd name="connsiteX42" fmla="*/ 214300 w 6351910"/>
              <a:gd name="connsiteY42" fmla="*/ 2050531 h 6858000"/>
              <a:gd name="connsiteX43" fmla="*/ 120136 w 6351910"/>
              <a:gd name="connsiteY43" fmla="*/ 1732919 h 6858000"/>
              <a:gd name="connsiteX44" fmla="*/ 92310 w 6351910"/>
              <a:gd name="connsiteY44" fmla="*/ 1615777 h 6858000"/>
              <a:gd name="connsiteX45" fmla="*/ 73601 w 6351910"/>
              <a:gd name="connsiteY45" fmla="*/ 1563678 h 6858000"/>
              <a:gd name="connsiteX46" fmla="*/ 79273 w 6351910"/>
              <a:gd name="connsiteY46" fmla="*/ 1477995 h 6858000"/>
              <a:gd name="connsiteX47" fmla="*/ 73810 w 6351910"/>
              <a:gd name="connsiteY47" fmla="*/ 1307086 h 6858000"/>
              <a:gd name="connsiteX48" fmla="*/ 79531 w 6351910"/>
              <a:gd name="connsiteY48" fmla="*/ 1168288 h 6858000"/>
              <a:gd name="connsiteX49" fmla="*/ 594 w 6351910"/>
              <a:gd name="connsiteY49" fmla="*/ 716778 h 6858000"/>
              <a:gd name="connsiteX50" fmla="*/ 2657 w 6351910"/>
              <a:gd name="connsiteY50" fmla="*/ 657363 h 6858000"/>
              <a:gd name="connsiteX51" fmla="*/ 24904 w 6351910"/>
              <a:gd name="connsiteY51" fmla="*/ 393828 h 6858000"/>
              <a:gd name="connsiteX52" fmla="*/ 39728 w 6351910"/>
              <a:gd name="connsiteY52" fmla="*/ 236673 h 6858000"/>
              <a:gd name="connsiteX53" fmla="*/ 38796 w 6351910"/>
              <a:gd name="connsiteY53" fmla="*/ 144983 h 6858000"/>
              <a:gd name="connsiteX54" fmla="*/ 29331 w 6351910"/>
              <a:gd name="connsiteY54" fmla="*/ 33857 h 6858000"/>
              <a:gd name="connsiteX55" fmla="*/ 11361 w 6351910"/>
              <a:gd name="connsiteY55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20049 w 6351910"/>
              <a:gd name="connsiteY4" fmla="*/ 6737706 h 6858000"/>
              <a:gd name="connsiteX5" fmla="*/ 137007 w 6351910"/>
              <a:gd name="connsiteY5" fmla="*/ 6686827 h 6858000"/>
              <a:gd name="connsiteX6" fmla="*/ 148286 w 6351910"/>
              <a:gd name="connsiteY6" fmla="*/ 6633777 h 6858000"/>
              <a:gd name="connsiteX7" fmla="*/ 219248 w 6351910"/>
              <a:gd name="connsiteY7" fmla="*/ 6492130 h 6858000"/>
              <a:gd name="connsiteX8" fmla="*/ 234530 w 6351910"/>
              <a:gd name="connsiteY8" fmla="*/ 6431610 h 6858000"/>
              <a:gd name="connsiteX9" fmla="*/ 252884 w 6351910"/>
              <a:gd name="connsiteY9" fmla="*/ 6294334 h 6858000"/>
              <a:gd name="connsiteX10" fmla="*/ 240974 w 6351910"/>
              <a:gd name="connsiteY10" fmla="*/ 6231403 h 6858000"/>
              <a:gd name="connsiteX11" fmla="*/ 233821 w 6351910"/>
              <a:gd name="connsiteY11" fmla="*/ 6202459 h 6858000"/>
              <a:gd name="connsiteX12" fmla="*/ 232650 w 6351910"/>
              <a:gd name="connsiteY12" fmla="*/ 6153037 h 6858000"/>
              <a:gd name="connsiteX13" fmla="*/ 240039 w 6351910"/>
              <a:gd name="connsiteY13" fmla="*/ 5905303 h 6858000"/>
              <a:gd name="connsiteX14" fmla="*/ 335703 w 6351910"/>
              <a:gd name="connsiteY14" fmla="*/ 5449031 h 6858000"/>
              <a:gd name="connsiteX15" fmla="*/ 371634 w 6351910"/>
              <a:gd name="connsiteY15" fmla="*/ 5341916 h 6858000"/>
              <a:gd name="connsiteX16" fmla="*/ 409024 w 6351910"/>
              <a:gd name="connsiteY16" fmla="*/ 5264214 h 6858000"/>
              <a:gd name="connsiteX17" fmla="*/ 415024 w 6351910"/>
              <a:gd name="connsiteY17" fmla="*/ 5225268 h 6858000"/>
              <a:gd name="connsiteX18" fmla="*/ 423092 w 6351910"/>
              <a:gd name="connsiteY18" fmla="*/ 5159961 h 6858000"/>
              <a:gd name="connsiteX19" fmla="*/ 426609 w 6351910"/>
              <a:gd name="connsiteY19" fmla="*/ 5125185 h 6858000"/>
              <a:gd name="connsiteX20" fmla="*/ 441080 w 6351910"/>
              <a:gd name="connsiteY20" fmla="*/ 4993030 h 6858000"/>
              <a:gd name="connsiteX21" fmla="*/ 447811 w 6351910"/>
              <a:gd name="connsiteY21" fmla="*/ 4946844 h 6858000"/>
              <a:gd name="connsiteX22" fmla="*/ 458779 w 6351910"/>
              <a:gd name="connsiteY22" fmla="*/ 4858827 h 6858000"/>
              <a:gd name="connsiteX23" fmla="*/ 464530 w 6351910"/>
              <a:gd name="connsiteY23" fmla="*/ 4808488 h 6858000"/>
              <a:gd name="connsiteX24" fmla="*/ 455724 w 6351910"/>
              <a:gd name="connsiteY24" fmla="*/ 4375228 h 6858000"/>
              <a:gd name="connsiteX25" fmla="*/ 436877 w 6351910"/>
              <a:gd name="connsiteY25" fmla="*/ 4214165 h 6858000"/>
              <a:gd name="connsiteX26" fmla="*/ 430401 w 6351910"/>
              <a:gd name="connsiteY26" fmla="*/ 3872886 h 6858000"/>
              <a:gd name="connsiteX27" fmla="*/ 451121 w 6351910"/>
              <a:gd name="connsiteY27" fmla="*/ 3738082 h 6858000"/>
              <a:gd name="connsiteX28" fmla="*/ 458278 w 6351910"/>
              <a:gd name="connsiteY28" fmla="*/ 3673397 h 6858000"/>
              <a:gd name="connsiteX29" fmla="*/ 457592 w 6351910"/>
              <a:gd name="connsiteY29" fmla="*/ 3637109 h 6858000"/>
              <a:gd name="connsiteX30" fmla="*/ 460946 w 6351910"/>
              <a:gd name="connsiteY30" fmla="*/ 3536883 h 6858000"/>
              <a:gd name="connsiteX31" fmla="*/ 481823 w 6351910"/>
              <a:gd name="connsiteY31" fmla="*/ 3295862 h 6858000"/>
              <a:gd name="connsiteX32" fmla="*/ 464800 w 6351910"/>
              <a:gd name="connsiteY32" fmla="*/ 3158586 h 6858000"/>
              <a:gd name="connsiteX33" fmla="*/ 426693 w 6351910"/>
              <a:gd name="connsiteY33" fmla="*/ 3072935 h 6858000"/>
              <a:gd name="connsiteX34" fmla="*/ 402508 w 6351910"/>
              <a:gd name="connsiteY34" fmla="*/ 2958185 h 6858000"/>
              <a:gd name="connsiteX35" fmla="*/ 360891 w 6351910"/>
              <a:gd name="connsiteY35" fmla="*/ 2843952 h 6858000"/>
              <a:gd name="connsiteX36" fmla="*/ 296840 w 6351910"/>
              <a:gd name="connsiteY36" fmla="*/ 2554718 h 6858000"/>
              <a:gd name="connsiteX37" fmla="*/ 268410 w 6351910"/>
              <a:gd name="connsiteY37" fmla="*/ 2447068 h 6858000"/>
              <a:gd name="connsiteX38" fmla="*/ 272375 w 6351910"/>
              <a:gd name="connsiteY38" fmla="*/ 2423438 h 6858000"/>
              <a:gd name="connsiteX39" fmla="*/ 241037 w 6351910"/>
              <a:gd name="connsiteY39" fmla="*/ 2261920 h 6858000"/>
              <a:gd name="connsiteX40" fmla="*/ 215809 w 6351910"/>
              <a:gd name="connsiteY40" fmla="*/ 2155135 h 6858000"/>
              <a:gd name="connsiteX41" fmla="*/ 213333 w 6351910"/>
              <a:gd name="connsiteY41" fmla="*/ 2118008 h 6858000"/>
              <a:gd name="connsiteX42" fmla="*/ 214300 w 6351910"/>
              <a:gd name="connsiteY42" fmla="*/ 2050531 h 6858000"/>
              <a:gd name="connsiteX43" fmla="*/ 120136 w 6351910"/>
              <a:gd name="connsiteY43" fmla="*/ 1732919 h 6858000"/>
              <a:gd name="connsiteX44" fmla="*/ 92310 w 6351910"/>
              <a:gd name="connsiteY44" fmla="*/ 1615777 h 6858000"/>
              <a:gd name="connsiteX45" fmla="*/ 88820 w 6351910"/>
              <a:gd name="connsiteY45" fmla="*/ 1525631 h 6858000"/>
              <a:gd name="connsiteX46" fmla="*/ 79273 w 6351910"/>
              <a:gd name="connsiteY46" fmla="*/ 1477995 h 6858000"/>
              <a:gd name="connsiteX47" fmla="*/ 73810 w 6351910"/>
              <a:gd name="connsiteY47" fmla="*/ 1307086 h 6858000"/>
              <a:gd name="connsiteX48" fmla="*/ 79531 w 6351910"/>
              <a:gd name="connsiteY48" fmla="*/ 1168288 h 6858000"/>
              <a:gd name="connsiteX49" fmla="*/ 594 w 6351910"/>
              <a:gd name="connsiteY49" fmla="*/ 716778 h 6858000"/>
              <a:gd name="connsiteX50" fmla="*/ 2657 w 6351910"/>
              <a:gd name="connsiteY50" fmla="*/ 657363 h 6858000"/>
              <a:gd name="connsiteX51" fmla="*/ 24904 w 6351910"/>
              <a:gd name="connsiteY51" fmla="*/ 393828 h 6858000"/>
              <a:gd name="connsiteX52" fmla="*/ 39728 w 6351910"/>
              <a:gd name="connsiteY52" fmla="*/ 236673 h 6858000"/>
              <a:gd name="connsiteX53" fmla="*/ 38796 w 6351910"/>
              <a:gd name="connsiteY53" fmla="*/ 144983 h 6858000"/>
              <a:gd name="connsiteX54" fmla="*/ 29331 w 6351910"/>
              <a:gd name="connsiteY54" fmla="*/ 33857 h 6858000"/>
              <a:gd name="connsiteX55" fmla="*/ 11361 w 6351910"/>
              <a:gd name="connsiteY5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6351910" h="6858000">
                <a:moveTo>
                  <a:pt x="11361" y="0"/>
                </a:moveTo>
                <a:lnTo>
                  <a:pt x="6351910" y="0"/>
                </a:lnTo>
                <a:lnTo>
                  <a:pt x="6351910" y="6858000"/>
                </a:lnTo>
                <a:lnTo>
                  <a:pt x="73198" y="6857735"/>
                </a:lnTo>
                <a:cubicBezTo>
                  <a:pt x="112558" y="6789493"/>
                  <a:pt x="109414" y="6766191"/>
                  <a:pt x="120049" y="6737706"/>
                </a:cubicBezTo>
                <a:cubicBezTo>
                  <a:pt x="125933" y="6708183"/>
                  <a:pt x="134098" y="6708238"/>
                  <a:pt x="137007" y="6686827"/>
                </a:cubicBezTo>
                <a:cubicBezTo>
                  <a:pt x="141713" y="6669506"/>
                  <a:pt x="134579" y="6666226"/>
                  <a:pt x="148286" y="6633777"/>
                </a:cubicBezTo>
                <a:cubicBezTo>
                  <a:pt x="173899" y="6560846"/>
                  <a:pt x="202890" y="6530190"/>
                  <a:pt x="219248" y="6492130"/>
                </a:cubicBezTo>
                <a:cubicBezTo>
                  <a:pt x="220498" y="6486906"/>
                  <a:pt x="231301" y="6432771"/>
                  <a:pt x="234530" y="6431610"/>
                </a:cubicBezTo>
                <a:cubicBezTo>
                  <a:pt x="240137" y="6398644"/>
                  <a:pt x="251810" y="6327702"/>
                  <a:pt x="252884" y="6294334"/>
                </a:cubicBezTo>
                <a:cubicBezTo>
                  <a:pt x="251967" y="6280685"/>
                  <a:pt x="242960" y="6244334"/>
                  <a:pt x="240974" y="6231403"/>
                </a:cubicBezTo>
                <a:lnTo>
                  <a:pt x="233821" y="6202459"/>
                </a:lnTo>
                <a:cubicBezTo>
                  <a:pt x="232633" y="6196814"/>
                  <a:pt x="235867" y="6158095"/>
                  <a:pt x="232650" y="6153037"/>
                </a:cubicBezTo>
                <a:cubicBezTo>
                  <a:pt x="252737" y="5948729"/>
                  <a:pt x="212718" y="6172289"/>
                  <a:pt x="240039" y="5905303"/>
                </a:cubicBezTo>
                <a:cubicBezTo>
                  <a:pt x="267360" y="5638317"/>
                  <a:pt x="313771" y="5542929"/>
                  <a:pt x="335703" y="5449031"/>
                </a:cubicBezTo>
                <a:cubicBezTo>
                  <a:pt x="367089" y="5399411"/>
                  <a:pt x="359414" y="5372719"/>
                  <a:pt x="371634" y="5341916"/>
                </a:cubicBezTo>
                <a:cubicBezTo>
                  <a:pt x="382048" y="5319908"/>
                  <a:pt x="398345" y="5282101"/>
                  <a:pt x="409024" y="5264214"/>
                </a:cubicBezTo>
                <a:cubicBezTo>
                  <a:pt x="417843" y="5246757"/>
                  <a:pt x="410286" y="5238662"/>
                  <a:pt x="415024" y="5225268"/>
                </a:cubicBezTo>
                <a:lnTo>
                  <a:pt x="423092" y="5159961"/>
                </a:lnTo>
                <a:lnTo>
                  <a:pt x="426609" y="5125185"/>
                </a:lnTo>
                <a:cubicBezTo>
                  <a:pt x="457509" y="5064389"/>
                  <a:pt x="437546" y="5022753"/>
                  <a:pt x="441080" y="4993030"/>
                </a:cubicBezTo>
                <a:lnTo>
                  <a:pt x="447811" y="4946844"/>
                </a:lnTo>
                <a:lnTo>
                  <a:pt x="458779" y="4858827"/>
                </a:lnTo>
                <a:lnTo>
                  <a:pt x="464530" y="4808488"/>
                </a:lnTo>
                <a:cubicBezTo>
                  <a:pt x="486849" y="4590918"/>
                  <a:pt x="442578" y="4537272"/>
                  <a:pt x="455724" y="4375228"/>
                </a:cubicBezTo>
                <a:cubicBezTo>
                  <a:pt x="453435" y="4334791"/>
                  <a:pt x="442883" y="4270639"/>
                  <a:pt x="436877" y="4214165"/>
                </a:cubicBezTo>
                <a:cubicBezTo>
                  <a:pt x="447876" y="4102539"/>
                  <a:pt x="397589" y="4101885"/>
                  <a:pt x="430401" y="3872886"/>
                </a:cubicBezTo>
                <a:cubicBezTo>
                  <a:pt x="434552" y="3826908"/>
                  <a:pt x="451548" y="3804305"/>
                  <a:pt x="451121" y="3738082"/>
                </a:cubicBezTo>
                <a:cubicBezTo>
                  <a:pt x="438816" y="3716230"/>
                  <a:pt x="454592" y="3707883"/>
                  <a:pt x="458278" y="3673397"/>
                </a:cubicBezTo>
                <a:cubicBezTo>
                  <a:pt x="463902" y="3659407"/>
                  <a:pt x="450211" y="3649813"/>
                  <a:pt x="457592" y="3637109"/>
                </a:cubicBezTo>
                <a:cubicBezTo>
                  <a:pt x="450903" y="3605834"/>
                  <a:pt x="460390" y="3573837"/>
                  <a:pt x="460946" y="3536883"/>
                </a:cubicBezTo>
                <a:cubicBezTo>
                  <a:pt x="460222" y="3353802"/>
                  <a:pt x="481181" y="3358911"/>
                  <a:pt x="481823" y="3295862"/>
                </a:cubicBezTo>
                <a:cubicBezTo>
                  <a:pt x="481241" y="3249684"/>
                  <a:pt x="471630" y="3189169"/>
                  <a:pt x="464800" y="3158586"/>
                </a:cubicBezTo>
                <a:lnTo>
                  <a:pt x="426693" y="3072935"/>
                </a:lnTo>
                <a:cubicBezTo>
                  <a:pt x="439297" y="3016612"/>
                  <a:pt x="410147" y="3011906"/>
                  <a:pt x="402508" y="2958185"/>
                </a:cubicBezTo>
                <a:cubicBezTo>
                  <a:pt x="387236" y="2895670"/>
                  <a:pt x="381205" y="2913847"/>
                  <a:pt x="360891" y="2843952"/>
                </a:cubicBezTo>
                <a:cubicBezTo>
                  <a:pt x="320697" y="2799104"/>
                  <a:pt x="323332" y="2611979"/>
                  <a:pt x="296840" y="2554718"/>
                </a:cubicBezTo>
                <a:cubicBezTo>
                  <a:pt x="283808" y="2502065"/>
                  <a:pt x="275266" y="2468551"/>
                  <a:pt x="268410" y="2447068"/>
                </a:cubicBezTo>
                <a:cubicBezTo>
                  <a:pt x="269066" y="2440064"/>
                  <a:pt x="270469" y="2430607"/>
                  <a:pt x="272375" y="2423438"/>
                </a:cubicBezTo>
                <a:cubicBezTo>
                  <a:pt x="264311" y="2329118"/>
                  <a:pt x="251483" y="2315759"/>
                  <a:pt x="241037" y="2261920"/>
                </a:cubicBezTo>
                <a:cubicBezTo>
                  <a:pt x="231609" y="2217203"/>
                  <a:pt x="220426" y="2179120"/>
                  <a:pt x="215809" y="2155135"/>
                </a:cubicBezTo>
                <a:cubicBezTo>
                  <a:pt x="225523" y="2141929"/>
                  <a:pt x="198180" y="2121310"/>
                  <a:pt x="213333" y="2118008"/>
                </a:cubicBezTo>
                <a:cubicBezTo>
                  <a:pt x="218181" y="2086447"/>
                  <a:pt x="213734" y="2072196"/>
                  <a:pt x="214300" y="2050531"/>
                </a:cubicBezTo>
                <a:cubicBezTo>
                  <a:pt x="191158" y="1910256"/>
                  <a:pt x="135395" y="1894155"/>
                  <a:pt x="120136" y="1732919"/>
                </a:cubicBezTo>
                <a:cubicBezTo>
                  <a:pt x="100853" y="1665766"/>
                  <a:pt x="100066" y="1643984"/>
                  <a:pt x="92310" y="1615777"/>
                </a:cubicBezTo>
                <a:cubicBezTo>
                  <a:pt x="85095" y="1591298"/>
                  <a:pt x="95565" y="1544014"/>
                  <a:pt x="88820" y="1525631"/>
                </a:cubicBezTo>
                <a:cubicBezTo>
                  <a:pt x="86648" y="1502667"/>
                  <a:pt x="80587" y="1509646"/>
                  <a:pt x="79273" y="1477995"/>
                </a:cubicBezTo>
                <a:cubicBezTo>
                  <a:pt x="86452" y="1404274"/>
                  <a:pt x="73767" y="1358704"/>
                  <a:pt x="73810" y="1307086"/>
                </a:cubicBezTo>
                <a:cubicBezTo>
                  <a:pt x="83255" y="1258551"/>
                  <a:pt x="70305" y="1217137"/>
                  <a:pt x="79531" y="1168288"/>
                </a:cubicBezTo>
                <a:cubicBezTo>
                  <a:pt x="66060" y="901651"/>
                  <a:pt x="-7309" y="869148"/>
                  <a:pt x="594" y="716778"/>
                </a:cubicBezTo>
                <a:cubicBezTo>
                  <a:pt x="-409" y="685981"/>
                  <a:pt x="3660" y="688160"/>
                  <a:pt x="2657" y="657363"/>
                </a:cubicBezTo>
                <a:cubicBezTo>
                  <a:pt x="-9779" y="622139"/>
                  <a:pt x="29293" y="566671"/>
                  <a:pt x="24904" y="393828"/>
                </a:cubicBezTo>
                <a:cubicBezTo>
                  <a:pt x="11203" y="358429"/>
                  <a:pt x="29804" y="247710"/>
                  <a:pt x="39728" y="236673"/>
                </a:cubicBezTo>
                <a:cubicBezTo>
                  <a:pt x="43247" y="190527"/>
                  <a:pt x="41195" y="179672"/>
                  <a:pt x="38796" y="144983"/>
                </a:cubicBezTo>
                <a:cubicBezTo>
                  <a:pt x="25998" y="119338"/>
                  <a:pt x="30356" y="69086"/>
                  <a:pt x="29331" y="33857"/>
                </a:cubicBezTo>
                <a:lnTo>
                  <a:pt x="11361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CC37536-3D0C-46D4-B90B-0C85D512E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3594"/>
            <a:ext cx="8045508" cy="5888606"/>
          </a:xfrm>
          <a:custGeom>
            <a:avLst/>
            <a:gdLst>
              <a:gd name="connsiteX0" fmla="*/ 7872094 w 8045508"/>
              <a:gd name="connsiteY0" fmla="*/ 0 h 5888606"/>
              <a:gd name="connsiteX1" fmla="*/ 8045508 w 8045508"/>
              <a:gd name="connsiteY1" fmla="*/ 5641285 h 5888606"/>
              <a:gd name="connsiteX2" fmla="*/ 0 w 8045508"/>
              <a:gd name="connsiteY2" fmla="*/ 5888606 h 5888606"/>
              <a:gd name="connsiteX3" fmla="*/ 0 w 8045508"/>
              <a:gd name="connsiteY3" fmla="*/ 241990 h 5888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45508" h="5888606">
                <a:moveTo>
                  <a:pt x="7872094" y="0"/>
                </a:moveTo>
                <a:lnTo>
                  <a:pt x="8045508" y="5641285"/>
                </a:lnTo>
                <a:lnTo>
                  <a:pt x="0" y="5888606"/>
                </a:lnTo>
                <a:lnTo>
                  <a:pt x="0" y="241990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AE70FFB-E715-4F0B-87FB-8D8172F3F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62643">
            <a:off x="-184877" y="413301"/>
            <a:ext cx="8129899" cy="5642668"/>
          </a:xfrm>
          <a:custGeom>
            <a:avLst/>
            <a:gdLst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886428 w 8131698"/>
              <a:gd name="connsiteY8" fmla="*/ 5592602 h 5618388"/>
              <a:gd name="connsiteX9" fmla="*/ 6754639 w 8131698"/>
              <a:gd name="connsiteY9" fmla="*/ 5588895 h 5618388"/>
              <a:gd name="connsiteX10" fmla="*/ 6737264 w 8131698"/>
              <a:gd name="connsiteY10" fmla="*/ 5586308 h 5618388"/>
              <a:gd name="connsiteX11" fmla="*/ 6690997 w 8131698"/>
              <a:gd name="connsiteY11" fmla="*/ 5586308 h 5618388"/>
              <a:gd name="connsiteX12" fmla="*/ 6690600 w 8131698"/>
              <a:gd name="connsiteY12" fmla="*/ 5586328 h 5618388"/>
              <a:gd name="connsiteX13" fmla="*/ 6676724 w 8131698"/>
              <a:gd name="connsiteY13" fmla="*/ 5590147 h 5618388"/>
              <a:gd name="connsiteX14" fmla="*/ 6648599 w 8131698"/>
              <a:gd name="connsiteY14" fmla="*/ 5596072 h 5618388"/>
              <a:gd name="connsiteX15" fmla="*/ 6460542 w 8131698"/>
              <a:gd name="connsiteY15" fmla="*/ 5600767 h 5618388"/>
              <a:gd name="connsiteX16" fmla="*/ 6396575 w 8131698"/>
              <a:gd name="connsiteY16" fmla="*/ 5595183 h 5618388"/>
              <a:gd name="connsiteX17" fmla="*/ 6320434 w 8131698"/>
              <a:gd name="connsiteY17" fmla="*/ 5588696 h 5618388"/>
              <a:gd name="connsiteX18" fmla="*/ 6301347 w 8131698"/>
              <a:gd name="connsiteY18" fmla="*/ 5586308 h 5618388"/>
              <a:gd name="connsiteX19" fmla="*/ 5274476 w 8131698"/>
              <a:gd name="connsiteY19" fmla="*/ 5586308 h 5618388"/>
              <a:gd name="connsiteX20" fmla="*/ 5274476 w 8131698"/>
              <a:gd name="connsiteY20" fmla="*/ 5560587 h 5618388"/>
              <a:gd name="connsiteX21" fmla="*/ 5199102 w 8131698"/>
              <a:gd name="connsiteY21" fmla="*/ 5557824 h 5618388"/>
              <a:gd name="connsiteX22" fmla="*/ 54573 w 8131698"/>
              <a:gd name="connsiteY22" fmla="*/ 5366007 h 5618388"/>
              <a:gd name="connsiteX23" fmla="*/ 0 w 8131698"/>
              <a:gd name="connsiteY23" fmla="*/ 5362432 h 5618388"/>
              <a:gd name="connsiteX24" fmla="*/ 370836 w 8131698"/>
              <a:gd name="connsiteY24" fmla="*/ 0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886428 w 8131698"/>
              <a:gd name="connsiteY8" fmla="*/ 5592602 h 5618388"/>
              <a:gd name="connsiteX9" fmla="*/ 6754639 w 8131698"/>
              <a:gd name="connsiteY9" fmla="*/ 5588895 h 5618388"/>
              <a:gd name="connsiteX10" fmla="*/ 6737264 w 8131698"/>
              <a:gd name="connsiteY10" fmla="*/ 5586308 h 5618388"/>
              <a:gd name="connsiteX11" fmla="*/ 6690997 w 8131698"/>
              <a:gd name="connsiteY11" fmla="*/ 5586308 h 5618388"/>
              <a:gd name="connsiteX12" fmla="*/ 6690600 w 8131698"/>
              <a:gd name="connsiteY12" fmla="*/ 5586328 h 5618388"/>
              <a:gd name="connsiteX13" fmla="*/ 6676724 w 8131698"/>
              <a:gd name="connsiteY13" fmla="*/ 5590147 h 5618388"/>
              <a:gd name="connsiteX14" fmla="*/ 6648599 w 8131698"/>
              <a:gd name="connsiteY14" fmla="*/ 5596072 h 5618388"/>
              <a:gd name="connsiteX15" fmla="*/ 6460542 w 8131698"/>
              <a:gd name="connsiteY15" fmla="*/ 5600767 h 5618388"/>
              <a:gd name="connsiteX16" fmla="*/ 6396575 w 8131698"/>
              <a:gd name="connsiteY16" fmla="*/ 5595183 h 5618388"/>
              <a:gd name="connsiteX17" fmla="*/ 6320434 w 8131698"/>
              <a:gd name="connsiteY17" fmla="*/ 5588696 h 5618388"/>
              <a:gd name="connsiteX18" fmla="*/ 6301347 w 8131698"/>
              <a:gd name="connsiteY18" fmla="*/ 5586308 h 5618388"/>
              <a:gd name="connsiteX19" fmla="*/ 5274476 w 8131698"/>
              <a:gd name="connsiteY19" fmla="*/ 5560587 h 5618388"/>
              <a:gd name="connsiteX20" fmla="*/ 5199102 w 8131698"/>
              <a:gd name="connsiteY20" fmla="*/ 5557824 h 5618388"/>
              <a:gd name="connsiteX21" fmla="*/ 54573 w 8131698"/>
              <a:gd name="connsiteY21" fmla="*/ 5366007 h 5618388"/>
              <a:gd name="connsiteX22" fmla="*/ 0 w 8131698"/>
              <a:gd name="connsiteY22" fmla="*/ 5362432 h 5618388"/>
              <a:gd name="connsiteX23" fmla="*/ 370836 w 8131698"/>
              <a:gd name="connsiteY23" fmla="*/ 0 h 5618388"/>
              <a:gd name="connsiteX24" fmla="*/ 8131698 w 8131698"/>
              <a:gd name="connsiteY24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886428 w 8131698"/>
              <a:gd name="connsiteY8" fmla="*/ 5592602 h 5618388"/>
              <a:gd name="connsiteX9" fmla="*/ 6754639 w 8131698"/>
              <a:gd name="connsiteY9" fmla="*/ 5588895 h 5618388"/>
              <a:gd name="connsiteX10" fmla="*/ 6737264 w 8131698"/>
              <a:gd name="connsiteY10" fmla="*/ 5586308 h 5618388"/>
              <a:gd name="connsiteX11" fmla="*/ 6690997 w 8131698"/>
              <a:gd name="connsiteY11" fmla="*/ 5586308 h 5618388"/>
              <a:gd name="connsiteX12" fmla="*/ 6690600 w 8131698"/>
              <a:gd name="connsiteY12" fmla="*/ 5586328 h 5618388"/>
              <a:gd name="connsiteX13" fmla="*/ 6676724 w 8131698"/>
              <a:gd name="connsiteY13" fmla="*/ 5590147 h 5618388"/>
              <a:gd name="connsiteX14" fmla="*/ 6648599 w 8131698"/>
              <a:gd name="connsiteY14" fmla="*/ 5596072 h 5618388"/>
              <a:gd name="connsiteX15" fmla="*/ 6460542 w 8131698"/>
              <a:gd name="connsiteY15" fmla="*/ 5600767 h 5618388"/>
              <a:gd name="connsiteX16" fmla="*/ 6396575 w 8131698"/>
              <a:gd name="connsiteY16" fmla="*/ 5595183 h 5618388"/>
              <a:gd name="connsiteX17" fmla="*/ 6320434 w 8131698"/>
              <a:gd name="connsiteY17" fmla="*/ 5588696 h 5618388"/>
              <a:gd name="connsiteX18" fmla="*/ 6301347 w 8131698"/>
              <a:gd name="connsiteY18" fmla="*/ 5586308 h 5618388"/>
              <a:gd name="connsiteX19" fmla="*/ 5199102 w 8131698"/>
              <a:gd name="connsiteY19" fmla="*/ 5557824 h 5618388"/>
              <a:gd name="connsiteX20" fmla="*/ 54573 w 8131698"/>
              <a:gd name="connsiteY20" fmla="*/ 5366007 h 5618388"/>
              <a:gd name="connsiteX21" fmla="*/ 0 w 8131698"/>
              <a:gd name="connsiteY21" fmla="*/ 5362432 h 5618388"/>
              <a:gd name="connsiteX22" fmla="*/ 370836 w 8131698"/>
              <a:gd name="connsiteY22" fmla="*/ 0 h 5618388"/>
              <a:gd name="connsiteX23" fmla="*/ 8131698 w 8131698"/>
              <a:gd name="connsiteY23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886428 w 8131698"/>
              <a:gd name="connsiteY8" fmla="*/ 5592602 h 5618388"/>
              <a:gd name="connsiteX9" fmla="*/ 6754639 w 8131698"/>
              <a:gd name="connsiteY9" fmla="*/ 5588895 h 5618388"/>
              <a:gd name="connsiteX10" fmla="*/ 6737264 w 8131698"/>
              <a:gd name="connsiteY10" fmla="*/ 5586308 h 5618388"/>
              <a:gd name="connsiteX11" fmla="*/ 6690997 w 8131698"/>
              <a:gd name="connsiteY11" fmla="*/ 5586308 h 5618388"/>
              <a:gd name="connsiteX12" fmla="*/ 6690600 w 8131698"/>
              <a:gd name="connsiteY12" fmla="*/ 5586328 h 5618388"/>
              <a:gd name="connsiteX13" fmla="*/ 6676724 w 8131698"/>
              <a:gd name="connsiteY13" fmla="*/ 5590147 h 5618388"/>
              <a:gd name="connsiteX14" fmla="*/ 6648599 w 8131698"/>
              <a:gd name="connsiteY14" fmla="*/ 5596072 h 5618388"/>
              <a:gd name="connsiteX15" fmla="*/ 6460542 w 8131698"/>
              <a:gd name="connsiteY15" fmla="*/ 5600767 h 5618388"/>
              <a:gd name="connsiteX16" fmla="*/ 6396575 w 8131698"/>
              <a:gd name="connsiteY16" fmla="*/ 5595183 h 5618388"/>
              <a:gd name="connsiteX17" fmla="*/ 6320434 w 8131698"/>
              <a:gd name="connsiteY17" fmla="*/ 5588696 h 5618388"/>
              <a:gd name="connsiteX18" fmla="*/ 6301347 w 8131698"/>
              <a:gd name="connsiteY18" fmla="*/ 5586308 h 5618388"/>
              <a:gd name="connsiteX19" fmla="*/ 54573 w 8131698"/>
              <a:gd name="connsiteY19" fmla="*/ 5366007 h 5618388"/>
              <a:gd name="connsiteX20" fmla="*/ 0 w 8131698"/>
              <a:gd name="connsiteY20" fmla="*/ 5362432 h 5618388"/>
              <a:gd name="connsiteX21" fmla="*/ 370836 w 8131698"/>
              <a:gd name="connsiteY21" fmla="*/ 0 h 5618388"/>
              <a:gd name="connsiteX22" fmla="*/ 8131698 w 8131698"/>
              <a:gd name="connsiteY22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886428 w 8131698"/>
              <a:gd name="connsiteY8" fmla="*/ 5592602 h 5618388"/>
              <a:gd name="connsiteX9" fmla="*/ 6754639 w 8131698"/>
              <a:gd name="connsiteY9" fmla="*/ 5588895 h 5618388"/>
              <a:gd name="connsiteX10" fmla="*/ 6737264 w 8131698"/>
              <a:gd name="connsiteY10" fmla="*/ 5586308 h 5618388"/>
              <a:gd name="connsiteX11" fmla="*/ 6690997 w 8131698"/>
              <a:gd name="connsiteY11" fmla="*/ 5586308 h 5618388"/>
              <a:gd name="connsiteX12" fmla="*/ 6690600 w 8131698"/>
              <a:gd name="connsiteY12" fmla="*/ 5586328 h 5618388"/>
              <a:gd name="connsiteX13" fmla="*/ 6676724 w 8131698"/>
              <a:gd name="connsiteY13" fmla="*/ 5590147 h 5618388"/>
              <a:gd name="connsiteX14" fmla="*/ 6648599 w 8131698"/>
              <a:gd name="connsiteY14" fmla="*/ 5596072 h 5618388"/>
              <a:gd name="connsiteX15" fmla="*/ 6460542 w 8131698"/>
              <a:gd name="connsiteY15" fmla="*/ 5600767 h 5618388"/>
              <a:gd name="connsiteX16" fmla="*/ 6396575 w 8131698"/>
              <a:gd name="connsiteY16" fmla="*/ 5595183 h 5618388"/>
              <a:gd name="connsiteX17" fmla="*/ 6301347 w 8131698"/>
              <a:gd name="connsiteY17" fmla="*/ 5586308 h 5618388"/>
              <a:gd name="connsiteX18" fmla="*/ 54573 w 8131698"/>
              <a:gd name="connsiteY18" fmla="*/ 5366007 h 5618388"/>
              <a:gd name="connsiteX19" fmla="*/ 0 w 8131698"/>
              <a:gd name="connsiteY19" fmla="*/ 5362432 h 5618388"/>
              <a:gd name="connsiteX20" fmla="*/ 370836 w 8131698"/>
              <a:gd name="connsiteY20" fmla="*/ 0 h 5618388"/>
              <a:gd name="connsiteX21" fmla="*/ 8131698 w 8131698"/>
              <a:gd name="connsiteY21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886428 w 8131698"/>
              <a:gd name="connsiteY8" fmla="*/ 5592602 h 5618388"/>
              <a:gd name="connsiteX9" fmla="*/ 6754639 w 8131698"/>
              <a:gd name="connsiteY9" fmla="*/ 5588895 h 5618388"/>
              <a:gd name="connsiteX10" fmla="*/ 6737264 w 8131698"/>
              <a:gd name="connsiteY10" fmla="*/ 5586308 h 5618388"/>
              <a:gd name="connsiteX11" fmla="*/ 6690997 w 8131698"/>
              <a:gd name="connsiteY11" fmla="*/ 5586308 h 5618388"/>
              <a:gd name="connsiteX12" fmla="*/ 6690600 w 8131698"/>
              <a:gd name="connsiteY12" fmla="*/ 5586328 h 5618388"/>
              <a:gd name="connsiteX13" fmla="*/ 6676724 w 8131698"/>
              <a:gd name="connsiteY13" fmla="*/ 5590147 h 5618388"/>
              <a:gd name="connsiteX14" fmla="*/ 6648599 w 8131698"/>
              <a:gd name="connsiteY14" fmla="*/ 5596072 h 5618388"/>
              <a:gd name="connsiteX15" fmla="*/ 6460542 w 8131698"/>
              <a:gd name="connsiteY15" fmla="*/ 5600767 h 5618388"/>
              <a:gd name="connsiteX16" fmla="*/ 6301347 w 8131698"/>
              <a:gd name="connsiteY16" fmla="*/ 5586308 h 5618388"/>
              <a:gd name="connsiteX17" fmla="*/ 54573 w 8131698"/>
              <a:gd name="connsiteY17" fmla="*/ 5366007 h 5618388"/>
              <a:gd name="connsiteX18" fmla="*/ 0 w 8131698"/>
              <a:gd name="connsiteY18" fmla="*/ 5362432 h 5618388"/>
              <a:gd name="connsiteX19" fmla="*/ 370836 w 8131698"/>
              <a:gd name="connsiteY19" fmla="*/ 0 h 5618388"/>
              <a:gd name="connsiteX20" fmla="*/ 8131698 w 8131698"/>
              <a:gd name="connsiteY20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886428 w 8131698"/>
              <a:gd name="connsiteY8" fmla="*/ 5592602 h 5618388"/>
              <a:gd name="connsiteX9" fmla="*/ 6754639 w 8131698"/>
              <a:gd name="connsiteY9" fmla="*/ 5588895 h 5618388"/>
              <a:gd name="connsiteX10" fmla="*/ 6737264 w 8131698"/>
              <a:gd name="connsiteY10" fmla="*/ 5586308 h 5618388"/>
              <a:gd name="connsiteX11" fmla="*/ 6690997 w 8131698"/>
              <a:gd name="connsiteY11" fmla="*/ 5586308 h 5618388"/>
              <a:gd name="connsiteX12" fmla="*/ 6690600 w 8131698"/>
              <a:gd name="connsiteY12" fmla="*/ 5586328 h 5618388"/>
              <a:gd name="connsiteX13" fmla="*/ 6676724 w 8131698"/>
              <a:gd name="connsiteY13" fmla="*/ 5590147 h 5618388"/>
              <a:gd name="connsiteX14" fmla="*/ 6648599 w 8131698"/>
              <a:gd name="connsiteY14" fmla="*/ 5596072 h 5618388"/>
              <a:gd name="connsiteX15" fmla="*/ 6301347 w 8131698"/>
              <a:gd name="connsiteY15" fmla="*/ 5586308 h 5618388"/>
              <a:gd name="connsiteX16" fmla="*/ 54573 w 8131698"/>
              <a:gd name="connsiteY16" fmla="*/ 5366007 h 5618388"/>
              <a:gd name="connsiteX17" fmla="*/ 0 w 8131698"/>
              <a:gd name="connsiteY17" fmla="*/ 5362432 h 5618388"/>
              <a:gd name="connsiteX18" fmla="*/ 370836 w 8131698"/>
              <a:gd name="connsiteY18" fmla="*/ 0 h 5618388"/>
              <a:gd name="connsiteX19" fmla="*/ 8131698 w 8131698"/>
              <a:gd name="connsiteY19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886428 w 8131698"/>
              <a:gd name="connsiteY8" fmla="*/ 5592602 h 5618388"/>
              <a:gd name="connsiteX9" fmla="*/ 6754639 w 8131698"/>
              <a:gd name="connsiteY9" fmla="*/ 5588895 h 5618388"/>
              <a:gd name="connsiteX10" fmla="*/ 6737264 w 8131698"/>
              <a:gd name="connsiteY10" fmla="*/ 5586308 h 5618388"/>
              <a:gd name="connsiteX11" fmla="*/ 6690997 w 8131698"/>
              <a:gd name="connsiteY11" fmla="*/ 5586308 h 5618388"/>
              <a:gd name="connsiteX12" fmla="*/ 6690600 w 8131698"/>
              <a:gd name="connsiteY12" fmla="*/ 5586328 h 5618388"/>
              <a:gd name="connsiteX13" fmla="*/ 6676724 w 8131698"/>
              <a:gd name="connsiteY13" fmla="*/ 5590147 h 5618388"/>
              <a:gd name="connsiteX14" fmla="*/ 6301347 w 8131698"/>
              <a:gd name="connsiteY14" fmla="*/ 5586308 h 5618388"/>
              <a:gd name="connsiteX15" fmla="*/ 54573 w 8131698"/>
              <a:gd name="connsiteY15" fmla="*/ 5366007 h 5618388"/>
              <a:gd name="connsiteX16" fmla="*/ 0 w 8131698"/>
              <a:gd name="connsiteY16" fmla="*/ 5362432 h 5618388"/>
              <a:gd name="connsiteX17" fmla="*/ 370836 w 8131698"/>
              <a:gd name="connsiteY17" fmla="*/ 0 h 5618388"/>
              <a:gd name="connsiteX18" fmla="*/ 8131698 w 8131698"/>
              <a:gd name="connsiteY18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754639 w 8131698"/>
              <a:gd name="connsiteY8" fmla="*/ 5588895 h 5618388"/>
              <a:gd name="connsiteX9" fmla="*/ 6737264 w 8131698"/>
              <a:gd name="connsiteY9" fmla="*/ 5586308 h 5618388"/>
              <a:gd name="connsiteX10" fmla="*/ 6690997 w 8131698"/>
              <a:gd name="connsiteY10" fmla="*/ 5586308 h 5618388"/>
              <a:gd name="connsiteX11" fmla="*/ 6690600 w 8131698"/>
              <a:gd name="connsiteY11" fmla="*/ 5586328 h 5618388"/>
              <a:gd name="connsiteX12" fmla="*/ 6676724 w 8131698"/>
              <a:gd name="connsiteY12" fmla="*/ 5590147 h 5618388"/>
              <a:gd name="connsiteX13" fmla="*/ 6301347 w 8131698"/>
              <a:gd name="connsiteY13" fmla="*/ 5586308 h 5618388"/>
              <a:gd name="connsiteX14" fmla="*/ 54573 w 8131698"/>
              <a:gd name="connsiteY14" fmla="*/ 5366007 h 5618388"/>
              <a:gd name="connsiteX15" fmla="*/ 0 w 8131698"/>
              <a:gd name="connsiteY15" fmla="*/ 5362432 h 5618388"/>
              <a:gd name="connsiteX16" fmla="*/ 370836 w 8131698"/>
              <a:gd name="connsiteY16" fmla="*/ 0 h 5618388"/>
              <a:gd name="connsiteX17" fmla="*/ 8131698 w 8131698"/>
              <a:gd name="connsiteY17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754639 w 8131698"/>
              <a:gd name="connsiteY8" fmla="*/ 5588895 h 5618388"/>
              <a:gd name="connsiteX9" fmla="*/ 6690997 w 8131698"/>
              <a:gd name="connsiteY9" fmla="*/ 5586308 h 5618388"/>
              <a:gd name="connsiteX10" fmla="*/ 6690600 w 8131698"/>
              <a:gd name="connsiteY10" fmla="*/ 5586328 h 5618388"/>
              <a:gd name="connsiteX11" fmla="*/ 6676724 w 8131698"/>
              <a:gd name="connsiteY11" fmla="*/ 5590147 h 5618388"/>
              <a:gd name="connsiteX12" fmla="*/ 6301347 w 8131698"/>
              <a:gd name="connsiteY12" fmla="*/ 5586308 h 5618388"/>
              <a:gd name="connsiteX13" fmla="*/ 54573 w 8131698"/>
              <a:gd name="connsiteY13" fmla="*/ 5366007 h 5618388"/>
              <a:gd name="connsiteX14" fmla="*/ 0 w 8131698"/>
              <a:gd name="connsiteY14" fmla="*/ 5362432 h 5618388"/>
              <a:gd name="connsiteX15" fmla="*/ 370836 w 8131698"/>
              <a:gd name="connsiteY15" fmla="*/ 0 h 5618388"/>
              <a:gd name="connsiteX16" fmla="*/ 8131698 w 8131698"/>
              <a:gd name="connsiteY16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690997 w 8131698"/>
              <a:gd name="connsiteY8" fmla="*/ 5586308 h 5618388"/>
              <a:gd name="connsiteX9" fmla="*/ 6690600 w 8131698"/>
              <a:gd name="connsiteY9" fmla="*/ 5586328 h 5618388"/>
              <a:gd name="connsiteX10" fmla="*/ 6676724 w 8131698"/>
              <a:gd name="connsiteY10" fmla="*/ 5590147 h 5618388"/>
              <a:gd name="connsiteX11" fmla="*/ 6301347 w 8131698"/>
              <a:gd name="connsiteY11" fmla="*/ 5586308 h 5618388"/>
              <a:gd name="connsiteX12" fmla="*/ 54573 w 8131698"/>
              <a:gd name="connsiteY12" fmla="*/ 5366007 h 5618388"/>
              <a:gd name="connsiteX13" fmla="*/ 0 w 8131698"/>
              <a:gd name="connsiteY13" fmla="*/ 5362432 h 5618388"/>
              <a:gd name="connsiteX14" fmla="*/ 370836 w 8131698"/>
              <a:gd name="connsiteY14" fmla="*/ 0 h 5618388"/>
              <a:gd name="connsiteX15" fmla="*/ 8131698 w 8131698"/>
              <a:gd name="connsiteY15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690997 w 8131698"/>
              <a:gd name="connsiteY8" fmla="*/ 5586308 h 5618388"/>
              <a:gd name="connsiteX9" fmla="*/ 6690600 w 8131698"/>
              <a:gd name="connsiteY9" fmla="*/ 5586328 h 5618388"/>
              <a:gd name="connsiteX10" fmla="*/ 6301347 w 8131698"/>
              <a:gd name="connsiteY10" fmla="*/ 5586308 h 5618388"/>
              <a:gd name="connsiteX11" fmla="*/ 54573 w 8131698"/>
              <a:gd name="connsiteY11" fmla="*/ 5366007 h 5618388"/>
              <a:gd name="connsiteX12" fmla="*/ 0 w 8131698"/>
              <a:gd name="connsiteY12" fmla="*/ 5362432 h 5618388"/>
              <a:gd name="connsiteX13" fmla="*/ 370836 w 8131698"/>
              <a:gd name="connsiteY13" fmla="*/ 0 h 5618388"/>
              <a:gd name="connsiteX14" fmla="*/ 8131698 w 8131698"/>
              <a:gd name="connsiteY14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690997 w 8131698"/>
              <a:gd name="connsiteY8" fmla="*/ 5586308 h 5618388"/>
              <a:gd name="connsiteX9" fmla="*/ 6301347 w 8131698"/>
              <a:gd name="connsiteY9" fmla="*/ 5586308 h 5618388"/>
              <a:gd name="connsiteX10" fmla="*/ 54573 w 8131698"/>
              <a:gd name="connsiteY10" fmla="*/ 5366007 h 5618388"/>
              <a:gd name="connsiteX11" fmla="*/ 0 w 8131698"/>
              <a:gd name="connsiteY11" fmla="*/ 5362432 h 5618388"/>
              <a:gd name="connsiteX12" fmla="*/ 370836 w 8131698"/>
              <a:gd name="connsiteY12" fmla="*/ 0 h 5618388"/>
              <a:gd name="connsiteX13" fmla="*/ 8131698 w 8131698"/>
              <a:gd name="connsiteY13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690997 w 8131698"/>
              <a:gd name="connsiteY8" fmla="*/ 5586308 h 5618388"/>
              <a:gd name="connsiteX9" fmla="*/ 54573 w 8131698"/>
              <a:gd name="connsiteY9" fmla="*/ 5366007 h 5618388"/>
              <a:gd name="connsiteX10" fmla="*/ 0 w 8131698"/>
              <a:gd name="connsiteY10" fmla="*/ 5362432 h 5618388"/>
              <a:gd name="connsiteX11" fmla="*/ 370836 w 8131698"/>
              <a:gd name="connsiteY11" fmla="*/ 0 h 5618388"/>
              <a:gd name="connsiteX12" fmla="*/ 8131698 w 8131698"/>
              <a:gd name="connsiteY12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690997 w 8131698"/>
              <a:gd name="connsiteY8" fmla="*/ 5586308 h 5618388"/>
              <a:gd name="connsiteX9" fmla="*/ 0 w 8131698"/>
              <a:gd name="connsiteY9" fmla="*/ 5362432 h 5618388"/>
              <a:gd name="connsiteX10" fmla="*/ 370836 w 8131698"/>
              <a:gd name="connsiteY10" fmla="*/ 0 h 5618388"/>
              <a:gd name="connsiteX11" fmla="*/ 8131698 w 8131698"/>
              <a:gd name="connsiteY11" fmla="*/ 258027 h 5618388"/>
              <a:gd name="connsiteX0" fmla="*/ 8129899 w 8129899"/>
              <a:gd name="connsiteY0" fmla="*/ 258027 h 5618388"/>
              <a:gd name="connsiteX1" fmla="*/ 7968098 w 8129899"/>
              <a:gd name="connsiteY1" fmla="*/ 4064141 h 5618388"/>
              <a:gd name="connsiteX2" fmla="*/ 7894059 w 8129899"/>
              <a:gd name="connsiteY2" fmla="*/ 5580768 h 5618388"/>
              <a:gd name="connsiteX3" fmla="*/ 7882077 w 8129899"/>
              <a:gd name="connsiteY3" fmla="*/ 5618388 h 5618388"/>
              <a:gd name="connsiteX4" fmla="*/ 7816451 w 8129899"/>
              <a:gd name="connsiteY4" fmla="*/ 5614152 h 5618388"/>
              <a:gd name="connsiteX5" fmla="*/ 7003904 w 8129899"/>
              <a:gd name="connsiteY5" fmla="*/ 5586308 h 5618388"/>
              <a:gd name="connsiteX6" fmla="*/ 6933001 w 8129899"/>
              <a:gd name="connsiteY6" fmla="*/ 5586308 h 5618388"/>
              <a:gd name="connsiteX7" fmla="*/ 6932894 w 8129899"/>
              <a:gd name="connsiteY7" fmla="*/ 5586553 h 5618388"/>
              <a:gd name="connsiteX8" fmla="*/ 6689198 w 8129899"/>
              <a:gd name="connsiteY8" fmla="*/ 5586308 h 5618388"/>
              <a:gd name="connsiteX9" fmla="*/ 0 w 8129899"/>
              <a:gd name="connsiteY9" fmla="*/ 5336421 h 5618388"/>
              <a:gd name="connsiteX10" fmla="*/ 369037 w 8129899"/>
              <a:gd name="connsiteY10" fmla="*/ 0 h 5618388"/>
              <a:gd name="connsiteX11" fmla="*/ 8129899 w 8129899"/>
              <a:gd name="connsiteY11" fmla="*/ 258027 h 5618388"/>
              <a:gd name="connsiteX0" fmla="*/ 8129899 w 8129899"/>
              <a:gd name="connsiteY0" fmla="*/ 282307 h 5642668"/>
              <a:gd name="connsiteX1" fmla="*/ 7968098 w 8129899"/>
              <a:gd name="connsiteY1" fmla="*/ 4088421 h 5642668"/>
              <a:gd name="connsiteX2" fmla="*/ 7894059 w 8129899"/>
              <a:gd name="connsiteY2" fmla="*/ 5605048 h 5642668"/>
              <a:gd name="connsiteX3" fmla="*/ 7882077 w 8129899"/>
              <a:gd name="connsiteY3" fmla="*/ 5642668 h 5642668"/>
              <a:gd name="connsiteX4" fmla="*/ 7816451 w 8129899"/>
              <a:gd name="connsiteY4" fmla="*/ 5638432 h 5642668"/>
              <a:gd name="connsiteX5" fmla="*/ 7003904 w 8129899"/>
              <a:gd name="connsiteY5" fmla="*/ 5610588 h 5642668"/>
              <a:gd name="connsiteX6" fmla="*/ 6933001 w 8129899"/>
              <a:gd name="connsiteY6" fmla="*/ 5610588 h 5642668"/>
              <a:gd name="connsiteX7" fmla="*/ 6932894 w 8129899"/>
              <a:gd name="connsiteY7" fmla="*/ 5610833 h 5642668"/>
              <a:gd name="connsiteX8" fmla="*/ 6689198 w 8129899"/>
              <a:gd name="connsiteY8" fmla="*/ 5610588 h 5642668"/>
              <a:gd name="connsiteX9" fmla="*/ 0 w 8129899"/>
              <a:gd name="connsiteY9" fmla="*/ 5360701 h 5642668"/>
              <a:gd name="connsiteX10" fmla="*/ 370716 w 8129899"/>
              <a:gd name="connsiteY10" fmla="*/ 0 h 5642668"/>
              <a:gd name="connsiteX11" fmla="*/ 8129899 w 8129899"/>
              <a:gd name="connsiteY11" fmla="*/ 282307 h 5642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29899" h="5642668">
                <a:moveTo>
                  <a:pt x="8129899" y="282307"/>
                </a:moveTo>
                <a:cubicBezTo>
                  <a:pt x="8095447" y="692312"/>
                  <a:pt x="8004356" y="3282852"/>
                  <a:pt x="7968098" y="4088421"/>
                </a:cubicBezTo>
                <a:lnTo>
                  <a:pt x="7894059" y="5605048"/>
                </a:lnTo>
                <a:lnTo>
                  <a:pt x="7882077" y="5642668"/>
                </a:lnTo>
                <a:cubicBezTo>
                  <a:pt x="7867919" y="5642175"/>
                  <a:pt x="7830611" y="5638926"/>
                  <a:pt x="7816451" y="5638432"/>
                </a:cubicBezTo>
                <a:lnTo>
                  <a:pt x="7003904" y="5610588"/>
                </a:lnTo>
                <a:lnTo>
                  <a:pt x="6933001" y="5610588"/>
                </a:lnTo>
                <a:cubicBezTo>
                  <a:pt x="6932965" y="5610670"/>
                  <a:pt x="6932930" y="5610751"/>
                  <a:pt x="6932894" y="5610833"/>
                </a:cubicBezTo>
                <a:lnTo>
                  <a:pt x="6689198" y="5610588"/>
                </a:lnTo>
                <a:lnTo>
                  <a:pt x="0" y="5360701"/>
                </a:lnTo>
                <a:lnTo>
                  <a:pt x="370716" y="0"/>
                </a:lnTo>
                <a:lnTo>
                  <a:pt x="8129899" y="2823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 descr="A triangle with circles and a square in the center&#10;&#10;AI-generated content may be incorrect.">
            <a:extLst>
              <a:ext uri="{FF2B5EF4-FFF2-40B4-BE49-F238E27FC236}">
                <a16:creationId xmlns:a16="http://schemas.microsoft.com/office/drawing/2014/main" id="{3CECC391-EEB2-E98F-8DC9-A2FA6F954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80000">
            <a:off x="586866" y="735817"/>
            <a:ext cx="6776781" cy="50317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8BE7F7-26EE-3D3D-7DCC-4C4E3144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753" y="1943100"/>
            <a:ext cx="4646147" cy="29071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/>
              <a:t>Rozkład otworów w przesłonie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D483E5-7990-4AD5-28F8-F3BCA017413B}"/>
                  </a:ext>
                </a:extLst>
              </p:cNvPr>
              <p:cNvSpPr txBox="1"/>
              <p:nvPr/>
            </p:nvSpPr>
            <p:spPr>
              <a:xfrm>
                <a:off x="8333479" y="5220659"/>
                <a:ext cx="3357394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8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4800" i="1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pt-BR" sz="48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480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pl-PL" sz="48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pl-PL" sz="3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D483E5-7990-4AD5-28F8-F3BCA0174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479" y="5220659"/>
                <a:ext cx="3357394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872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3DD07-DECB-15FC-CA5C-8C2F49226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24FF04-8B16-71CD-6A2C-7937548000D1}"/>
              </a:ext>
            </a:extLst>
          </p:cNvPr>
          <p:cNvSpPr/>
          <p:nvPr/>
        </p:nvSpPr>
        <p:spPr>
          <a:xfrm>
            <a:off x="1219200" y="2318032"/>
            <a:ext cx="9493249" cy="4006568"/>
          </a:xfrm>
          <a:prstGeom prst="rect">
            <a:avLst/>
          </a:prstGeom>
          <a:solidFill>
            <a:schemeClr val="tx1">
              <a:lumMod val="95000"/>
              <a:alpha val="7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573CA2-C4E9-A0CD-CD63-2F7C935AC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Ilość kolumn otworów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9DB9F8-EA2F-A4EE-97C0-AF60150F5E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pl-PL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⌊"/>
                          <m:endChr m:val="⌋"/>
                          <m:ctrlPr>
                            <a:rPr lang="pl-PL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50 − 2 </m:t>
                              </m:r>
                              <m:r>
                                <a:rPr lang="pl-PL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pl-PL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pl-PL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pl-PL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+</m:t>
                                  </m:r>
                                  <m:f>
                                    <m:fPr>
                                      <m:ctrlPr>
                                        <a:rPr lang="pl-PL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l-PL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pl-PL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pl-PL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r>
                        <a:rPr lang="pl-PL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+1</m:t>
                      </m:r>
                    </m:oMath>
                  </m:oMathPara>
                </a14:m>
                <a:endParaRPr lang="pl-PL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pl-PL" sz="32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pt-BR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⌊"/>
                          <m:endChr m:val="⌋"/>
                          <m:ctrlPr>
                            <a:rPr lang="pt-BR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50 − 2 </m:t>
                              </m:r>
                              <m:r>
                                <a:rPr lang="pl-PL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pt-BR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pt-BR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pt-BR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+</m:t>
                                  </m:r>
                                  <m:f>
                                    <m:fPr>
                                      <m:ctrlPr>
                                        <a:rPr lang="pt-BR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pt-BR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pt-BR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pt-BR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pt-BR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r>
                        <a:rPr lang="pt-BR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+1</m:t>
                      </m:r>
                    </m:oMath>
                  </m:oMathPara>
                </a14:m>
                <a:endParaRPr lang="pl-PL" sz="32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pl-PL" sz="32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=20,   </m:t>
                      </m:r>
                      <m:sSubSup>
                        <m:sSubSupPr>
                          <m:ctrlPr>
                            <a:rPr lang="pt-BR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pt-BR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l-PL" sz="32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pl-PL" sz="3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9DB9F8-EA2F-A4EE-97C0-AF60150F5E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383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E667D-EE9F-16D9-BF68-F9977D5C7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AF946A-7E2D-A9D8-6822-AA1AB3A3159F}"/>
              </a:ext>
            </a:extLst>
          </p:cNvPr>
          <p:cNvSpPr/>
          <p:nvPr/>
        </p:nvSpPr>
        <p:spPr>
          <a:xfrm>
            <a:off x="1219200" y="2299178"/>
            <a:ext cx="9493249" cy="4006568"/>
          </a:xfrm>
          <a:prstGeom prst="rect">
            <a:avLst/>
          </a:prstGeom>
          <a:solidFill>
            <a:schemeClr val="tx1">
              <a:lumMod val="95000"/>
              <a:alpha val="7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04648-BF3E-244A-BCCB-61DB63141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Ilość wierszy otworów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85BC98-0AF0-AA65-3D40-BEE2B25BEC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9200" y="2318031"/>
                <a:ext cx="9493250" cy="3987715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l-PL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pl-PL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pl-PL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⌊"/>
                          <m:endChr m:val="⌋"/>
                          <m:ctrlPr>
                            <a:rPr lang="pl-PL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50 − 2 </m:t>
                              </m:r>
                              <m:r>
                                <a:rPr lang="pl-PL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pl-PL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pl-PL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pl-PL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+</m:t>
                                  </m:r>
                                  <m:f>
                                    <m:fPr>
                                      <m:ctrlPr>
                                        <a:rPr lang="pl-PL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l-PL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pl-PL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pl-PL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l-PL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pl-PL" sz="32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l-PL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pl-PL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l-PL" sz="32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pl-PL" sz="32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l-PL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⌊"/>
                          <m:endChr m:val="⌋"/>
                          <m:ctrlP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50 − 2 </m:t>
                              </m:r>
                              <m:r>
                                <a:rPr lang="pl-PL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pl-PL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pl-PL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pl-PL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+</m:t>
                                  </m:r>
                                  <m:f>
                                    <m:fPr>
                                      <m:ctrlPr>
                                        <a:rPr lang="pl-PL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l-PL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pl-PL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pt-BR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pt-BR" sz="32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l-PL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pt-BR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pt-BR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pl-PL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l-PL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pl-PL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l-PL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pl-PL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l-PL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pl-PL" sz="32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pl-PL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</m:t>
                      </m:r>
                      <m:r>
                        <a:rPr lang="pl-PL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</m:t>
                      </m:r>
                      <m:sSubSup>
                        <m:sSubSupPr>
                          <m:ctrlPr>
                            <a:rPr lang="pt-BR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pt-BR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l-PL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pl-PL" sz="32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pl-PL" sz="32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pl-PL" sz="32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pl-PL" sz="32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pl-PL" sz="32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pl-PL" sz="32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pl-PL" sz="3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85BC98-0AF0-AA65-3D40-BEE2B25BEC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2318031"/>
                <a:ext cx="9493250" cy="398771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664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1A922-A69A-CC9A-C784-DF6B06EA7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F6C14F-8276-D7BA-A66B-5D74FBA4C840}"/>
              </a:ext>
            </a:extLst>
          </p:cNvPr>
          <p:cNvSpPr/>
          <p:nvPr/>
        </p:nvSpPr>
        <p:spPr>
          <a:xfrm>
            <a:off x="1219200" y="2318032"/>
            <a:ext cx="9493249" cy="4006568"/>
          </a:xfrm>
          <a:prstGeom prst="rect">
            <a:avLst/>
          </a:prstGeom>
          <a:solidFill>
            <a:schemeClr val="tx1">
              <a:lumMod val="95000"/>
              <a:alpha val="7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219777-68EE-DB6A-772E-CAC1CCD19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Ilość otworów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EEAD3-3ECA-4949-7B74-5F4453A9CE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pl-PL" sz="32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pt-BR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sSubSup>
                        <m:sSubSupPr>
                          <m:ctrlPr>
                            <a:rPr lang="pt-BR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pt-BR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pt-BR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pt-B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pt-BR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pt-BR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 </m:t>
                      </m:r>
                      <m:sSubSup>
                        <m:sSubSupPr>
                          <m:ctrlPr>
                            <a:rPr lang="pt-BR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pt-BR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pt-BR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pt-B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pt-BR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l-PL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pl-PL" sz="32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 ∗12+20 ∗12</m:t>
                      </m:r>
                    </m:oMath>
                  </m:oMathPara>
                </a14:m>
                <a:endParaRPr lang="pl-PL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pl-PL" sz="32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pl-PL" sz="32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pl-PL" sz="3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EEAD3-3ECA-4949-7B74-5F4453A9CE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3515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51C17-3A29-4AD7-A812-20322D218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B34611-332B-D8AB-6F38-6A42D717533E}"/>
              </a:ext>
            </a:extLst>
          </p:cNvPr>
          <p:cNvSpPr/>
          <p:nvPr/>
        </p:nvSpPr>
        <p:spPr>
          <a:xfrm>
            <a:off x="1219200" y="2318032"/>
            <a:ext cx="9493249" cy="4006568"/>
          </a:xfrm>
          <a:prstGeom prst="rect">
            <a:avLst/>
          </a:prstGeom>
          <a:solidFill>
            <a:schemeClr val="tx1">
              <a:lumMod val="95000"/>
              <a:alpha val="7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940A07-242E-FA05-B73E-F274A7A5D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Suma pól otworów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1A522-2652-F9A0-2E74-EB512BE399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pt-BR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a:rPr lang="pt-BR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pt-BR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𝑝𝑖</m:t>
                      </m:r>
                      <m:r>
                        <a:rPr lang="pt-BR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pl-PL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l-PL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pl-PL" sz="105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pt-BR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=480 </m:t>
                      </m:r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∗3,14</m:t>
                      </m:r>
                      <m:r>
                        <a:rPr lang="pt-BR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pt-BR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0,5</m:t>
                              </m:r>
                            </m:e>
                          </m:d>
                        </m:e>
                        <m:sup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l-PL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pl-PL" sz="105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=0,5</m:t>
                          </m:r>
                        </m:sub>
                      </m:sSub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=94,2 </m:t>
                      </m:r>
                      <m:sSup>
                        <m:sSupPr>
                          <m:ctrlP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𝑐𝑚</m:t>
                          </m:r>
                        </m:e>
                        <m:sup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l-PL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pl-PL" sz="32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pl-PL" sz="32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pl-PL" sz="3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1A522-2652-F9A0-2E74-EB512BE399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693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1A671A-E9F8-48FE-9076-96B199CB8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B1A419D-6BA8-43D4-A7A7-E8BA38233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93573"/>
            <a:ext cx="12192000" cy="2179476"/>
          </a:xfrm>
          <a:custGeom>
            <a:avLst/>
            <a:gdLst>
              <a:gd name="connsiteX0" fmla="*/ 2863153 w 12192000"/>
              <a:gd name="connsiteY0" fmla="*/ 0 h 2194526"/>
              <a:gd name="connsiteX1" fmla="*/ 7352809 w 12192000"/>
              <a:gd name="connsiteY1" fmla="*/ 0 h 2194526"/>
              <a:gd name="connsiteX2" fmla="*/ 7352809 w 12192000"/>
              <a:gd name="connsiteY2" fmla="*/ 439755 h 2194526"/>
              <a:gd name="connsiteX3" fmla="*/ 7380560 w 12192000"/>
              <a:gd name="connsiteY3" fmla="*/ 438794 h 2194526"/>
              <a:gd name="connsiteX4" fmla="*/ 7500925 w 12192000"/>
              <a:gd name="connsiteY4" fmla="*/ 441971 h 2194526"/>
              <a:gd name="connsiteX5" fmla="*/ 7551687 w 12192000"/>
              <a:gd name="connsiteY5" fmla="*/ 458590 h 2194526"/>
              <a:gd name="connsiteX6" fmla="*/ 7655497 w 12192000"/>
              <a:gd name="connsiteY6" fmla="*/ 457591 h 2194526"/>
              <a:gd name="connsiteX7" fmla="*/ 7678276 w 12192000"/>
              <a:gd name="connsiteY7" fmla="*/ 451110 h 2194526"/>
              <a:gd name="connsiteX8" fmla="*/ 7732190 w 12192000"/>
              <a:gd name="connsiteY8" fmla="*/ 445379 h 2194526"/>
              <a:gd name="connsiteX9" fmla="*/ 7812936 w 12192000"/>
              <a:gd name="connsiteY9" fmla="*/ 426611 h 2194526"/>
              <a:gd name="connsiteX10" fmla="*/ 7901019 w 12192000"/>
              <a:gd name="connsiteY10" fmla="*/ 404721 h 2194526"/>
              <a:gd name="connsiteX11" fmla="*/ 7953628 w 12192000"/>
              <a:gd name="connsiteY11" fmla="*/ 393238 h 2194526"/>
              <a:gd name="connsiteX12" fmla="*/ 7959483 w 12192000"/>
              <a:gd name="connsiteY12" fmla="*/ 392181 h 2194526"/>
              <a:gd name="connsiteX13" fmla="*/ 8000268 w 12192000"/>
              <a:gd name="connsiteY13" fmla="*/ 387549 h 2194526"/>
              <a:gd name="connsiteX14" fmla="*/ 8126468 w 12192000"/>
              <a:gd name="connsiteY14" fmla="*/ 389350 h 2194526"/>
              <a:gd name="connsiteX15" fmla="*/ 8163540 w 12192000"/>
              <a:gd name="connsiteY15" fmla="*/ 389680 h 2194526"/>
              <a:gd name="connsiteX16" fmla="*/ 8189733 w 12192000"/>
              <a:gd name="connsiteY16" fmla="*/ 392390 h 2194526"/>
              <a:gd name="connsiteX17" fmla="*/ 8260604 w 12192000"/>
              <a:gd name="connsiteY17" fmla="*/ 386005 h 2194526"/>
              <a:gd name="connsiteX18" fmla="*/ 8379838 w 12192000"/>
              <a:gd name="connsiteY18" fmla="*/ 369868 h 2194526"/>
              <a:gd name="connsiteX19" fmla="*/ 8433895 w 12192000"/>
              <a:gd name="connsiteY19" fmla="*/ 373415 h 2194526"/>
              <a:gd name="connsiteX20" fmla="*/ 8624741 w 12192000"/>
              <a:gd name="connsiteY20" fmla="*/ 352375 h 2194526"/>
              <a:gd name="connsiteX21" fmla="*/ 8786230 w 12192000"/>
              <a:gd name="connsiteY21" fmla="*/ 341567 h 2194526"/>
              <a:gd name="connsiteX22" fmla="*/ 8911903 w 12192000"/>
              <a:gd name="connsiteY22" fmla="*/ 326955 h 2194526"/>
              <a:gd name="connsiteX23" fmla="*/ 9182090 w 12192000"/>
              <a:gd name="connsiteY23" fmla="*/ 289736 h 2194526"/>
              <a:gd name="connsiteX24" fmla="*/ 9196066 w 12192000"/>
              <a:gd name="connsiteY24" fmla="*/ 280767 h 2194526"/>
              <a:gd name="connsiteX25" fmla="*/ 9249142 w 12192000"/>
              <a:gd name="connsiteY25" fmla="*/ 266872 h 2194526"/>
              <a:gd name="connsiteX26" fmla="*/ 9316564 w 12192000"/>
              <a:gd name="connsiteY26" fmla="*/ 251685 h 2194526"/>
              <a:gd name="connsiteX27" fmla="*/ 9317108 w 12192000"/>
              <a:gd name="connsiteY27" fmla="*/ 252553 h 2194526"/>
              <a:gd name="connsiteX28" fmla="*/ 9348338 w 12192000"/>
              <a:gd name="connsiteY28" fmla="*/ 256043 h 2194526"/>
              <a:gd name="connsiteX29" fmla="*/ 9473084 w 12192000"/>
              <a:gd name="connsiteY29" fmla="*/ 257630 h 2194526"/>
              <a:gd name="connsiteX30" fmla="*/ 9478478 w 12192000"/>
              <a:gd name="connsiteY30" fmla="*/ 258305 h 2194526"/>
              <a:gd name="connsiteX31" fmla="*/ 9715853 w 12192000"/>
              <a:gd name="connsiteY31" fmla="*/ 250393 h 2194526"/>
              <a:gd name="connsiteX32" fmla="*/ 9818432 w 12192000"/>
              <a:gd name="connsiteY32" fmla="*/ 245613 h 2194526"/>
              <a:gd name="connsiteX33" fmla="*/ 9904781 w 12192000"/>
              <a:gd name="connsiteY33" fmla="*/ 249961 h 2194526"/>
              <a:gd name="connsiteX34" fmla="*/ 10027169 w 12192000"/>
              <a:gd name="connsiteY34" fmla="*/ 238876 h 2194526"/>
              <a:gd name="connsiteX35" fmla="*/ 10133939 w 12192000"/>
              <a:gd name="connsiteY35" fmla="*/ 202102 h 2194526"/>
              <a:gd name="connsiteX36" fmla="*/ 10149756 w 12192000"/>
              <a:gd name="connsiteY36" fmla="*/ 194691 h 2194526"/>
              <a:gd name="connsiteX37" fmla="*/ 10314272 w 12192000"/>
              <a:gd name="connsiteY37" fmla="*/ 150479 h 2194526"/>
              <a:gd name="connsiteX38" fmla="*/ 10432944 w 12192000"/>
              <a:gd name="connsiteY38" fmla="*/ 126542 h 2194526"/>
              <a:gd name="connsiteX39" fmla="*/ 10554052 w 12192000"/>
              <a:gd name="connsiteY39" fmla="*/ 80826 h 2194526"/>
              <a:gd name="connsiteX40" fmla="*/ 10757451 w 12192000"/>
              <a:gd name="connsiteY40" fmla="*/ 20580 h 2194526"/>
              <a:gd name="connsiteX41" fmla="*/ 10821038 w 12192000"/>
              <a:gd name="connsiteY41" fmla="*/ 17708 h 2194526"/>
              <a:gd name="connsiteX42" fmla="*/ 10835633 w 12192000"/>
              <a:gd name="connsiteY42" fmla="*/ 20028 h 2194526"/>
              <a:gd name="connsiteX43" fmla="*/ 10912235 w 12192000"/>
              <a:gd name="connsiteY43" fmla="*/ 25331 h 2194526"/>
              <a:gd name="connsiteX44" fmla="*/ 10996653 w 12192000"/>
              <a:gd name="connsiteY44" fmla="*/ 42147 h 2194526"/>
              <a:gd name="connsiteX45" fmla="*/ 11221749 w 12192000"/>
              <a:gd name="connsiteY45" fmla="*/ 33707 h 2194526"/>
              <a:gd name="connsiteX46" fmla="*/ 11379086 w 12192000"/>
              <a:gd name="connsiteY46" fmla="*/ 44345 h 2194526"/>
              <a:gd name="connsiteX47" fmla="*/ 11594775 w 12192000"/>
              <a:gd name="connsiteY47" fmla="*/ 72652 h 2194526"/>
              <a:gd name="connsiteX48" fmla="*/ 11671329 w 12192000"/>
              <a:gd name="connsiteY48" fmla="*/ 72671 h 2194526"/>
              <a:gd name="connsiteX49" fmla="*/ 11778165 w 12192000"/>
              <a:gd name="connsiteY49" fmla="*/ 96212 h 2194526"/>
              <a:gd name="connsiteX50" fmla="*/ 11815487 w 12192000"/>
              <a:gd name="connsiteY50" fmla="*/ 98906 h 2194526"/>
              <a:gd name="connsiteX51" fmla="*/ 11918614 w 12192000"/>
              <a:gd name="connsiteY51" fmla="*/ 110058 h 2194526"/>
              <a:gd name="connsiteX52" fmla="*/ 12114359 w 12192000"/>
              <a:gd name="connsiteY52" fmla="*/ 125348 h 2194526"/>
              <a:gd name="connsiteX53" fmla="*/ 12154355 w 12192000"/>
              <a:gd name="connsiteY53" fmla="*/ 136472 h 2194526"/>
              <a:gd name="connsiteX54" fmla="*/ 12187428 w 12192000"/>
              <a:gd name="connsiteY54" fmla="*/ 140665 h 2194526"/>
              <a:gd name="connsiteX55" fmla="*/ 12192000 w 12192000"/>
              <a:gd name="connsiteY55" fmla="*/ 141271 h 2194526"/>
              <a:gd name="connsiteX56" fmla="*/ 12192000 w 12192000"/>
              <a:gd name="connsiteY56" fmla="*/ 2194526 h 2194526"/>
              <a:gd name="connsiteX57" fmla="*/ 0 w 12192000"/>
              <a:gd name="connsiteY57" fmla="*/ 2194526 h 2194526"/>
              <a:gd name="connsiteX58" fmla="*/ 0 w 12192000"/>
              <a:gd name="connsiteY58" fmla="*/ 1463594 h 2194526"/>
              <a:gd name="connsiteX59" fmla="*/ 301314 w 12192000"/>
              <a:gd name="connsiteY59" fmla="*/ 1481625 h 2194526"/>
              <a:gd name="connsiteX60" fmla="*/ 542046 w 12192000"/>
              <a:gd name="connsiteY60" fmla="*/ 1465220 h 2194526"/>
              <a:gd name="connsiteX61" fmla="*/ 631576 w 12192000"/>
              <a:gd name="connsiteY61" fmla="*/ 1466787 h 2194526"/>
              <a:gd name="connsiteX62" fmla="*/ 833545 w 12192000"/>
              <a:gd name="connsiteY62" fmla="*/ 1467200 h 2194526"/>
              <a:gd name="connsiteX63" fmla="*/ 1026791 w 12192000"/>
              <a:gd name="connsiteY63" fmla="*/ 1465975 h 2194526"/>
              <a:gd name="connsiteX64" fmla="*/ 1133245 w 12192000"/>
              <a:gd name="connsiteY64" fmla="*/ 1465231 h 2194526"/>
              <a:gd name="connsiteX65" fmla="*/ 1388954 w 12192000"/>
              <a:gd name="connsiteY65" fmla="*/ 1441190 h 2194526"/>
              <a:gd name="connsiteX66" fmla="*/ 1733238 w 12192000"/>
              <a:gd name="connsiteY66" fmla="*/ 1459604 h 2194526"/>
              <a:gd name="connsiteX67" fmla="*/ 1980800 w 12192000"/>
              <a:gd name="connsiteY67" fmla="*/ 1447820 h 2194526"/>
              <a:gd name="connsiteX68" fmla="*/ 2024005 w 12192000"/>
              <a:gd name="connsiteY68" fmla="*/ 1454309 h 2194526"/>
              <a:gd name="connsiteX69" fmla="*/ 2194956 w 12192000"/>
              <a:gd name="connsiteY69" fmla="*/ 1435546 h 2194526"/>
              <a:gd name="connsiteX70" fmla="*/ 2248113 w 12192000"/>
              <a:gd name="connsiteY70" fmla="*/ 1412185 h 2194526"/>
              <a:gd name="connsiteX71" fmla="*/ 2273752 w 12192000"/>
              <a:gd name="connsiteY71" fmla="*/ 1400036 h 2194526"/>
              <a:gd name="connsiteX72" fmla="*/ 2424909 w 12192000"/>
              <a:gd name="connsiteY72" fmla="*/ 1347576 h 2194526"/>
              <a:gd name="connsiteX73" fmla="*/ 2508995 w 12192000"/>
              <a:gd name="connsiteY73" fmla="*/ 1324637 h 2194526"/>
              <a:gd name="connsiteX74" fmla="*/ 2691501 w 12192000"/>
              <a:gd name="connsiteY74" fmla="*/ 1265727 h 2194526"/>
              <a:gd name="connsiteX75" fmla="*/ 2781983 w 12192000"/>
              <a:gd name="connsiteY75" fmla="*/ 1227540 h 2194526"/>
              <a:gd name="connsiteX76" fmla="*/ 2799081 w 12192000"/>
              <a:gd name="connsiteY76" fmla="*/ 1226834 h 2194526"/>
              <a:gd name="connsiteX77" fmla="*/ 2860515 w 12192000"/>
              <a:gd name="connsiteY77" fmla="*/ 1221520 h 2194526"/>
              <a:gd name="connsiteX78" fmla="*/ 2863153 w 12192000"/>
              <a:gd name="connsiteY78" fmla="*/ 1221224 h 2194526"/>
              <a:gd name="connsiteX0" fmla="*/ 2863153 w 12192000"/>
              <a:gd name="connsiteY0" fmla="*/ 0 h 2194526"/>
              <a:gd name="connsiteX1" fmla="*/ 7352809 w 12192000"/>
              <a:gd name="connsiteY1" fmla="*/ 0 h 2194526"/>
              <a:gd name="connsiteX2" fmla="*/ 7352809 w 12192000"/>
              <a:gd name="connsiteY2" fmla="*/ 439755 h 2194526"/>
              <a:gd name="connsiteX3" fmla="*/ 7380560 w 12192000"/>
              <a:gd name="connsiteY3" fmla="*/ 438794 h 2194526"/>
              <a:gd name="connsiteX4" fmla="*/ 7500925 w 12192000"/>
              <a:gd name="connsiteY4" fmla="*/ 441971 h 2194526"/>
              <a:gd name="connsiteX5" fmla="*/ 7551687 w 12192000"/>
              <a:gd name="connsiteY5" fmla="*/ 458590 h 2194526"/>
              <a:gd name="connsiteX6" fmla="*/ 7655497 w 12192000"/>
              <a:gd name="connsiteY6" fmla="*/ 457591 h 2194526"/>
              <a:gd name="connsiteX7" fmla="*/ 7678276 w 12192000"/>
              <a:gd name="connsiteY7" fmla="*/ 451110 h 2194526"/>
              <a:gd name="connsiteX8" fmla="*/ 7732190 w 12192000"/>
              <a:gd name="connsiteY8" fmla="*/ 445379 h 2194526"/>
              <a:gd name="connsiteX9" fmla="*/ 7812936 w 12192000"/>
              <a:gd name="connsiteY9" fmla="*/ 426611 h 2194526"/>
              <a:gd name="connsiteX10" fmla="*/ 7901019 w 12192000"/>
              <a:gd name="connsiteY10" fmla="*/ 404721 h 2194526"/>
              <a:gd name="connsiteX11" fmla="*/ 7953628 w 12192000"/>
              <a:gd name="connsiteY11" fmla="*/ 393238 h 2194526"/>
              <a:gd name="connsiteX12" fmla="*/ 7959483 w 12192000"/>
              <a:gd name="connsiteY12" fmla="*/ 392181 h 2194526"/>
              <a:gd name="connsiteX13" fmla="*/ 8000268 w 12192000"/>
              <a:gd name="connsiteY13" fmla="*/ 387549 h 2194526"/>
              <a:gd name="connsiteX14" fmla="*/ 8126468 w 12192000"/>
              <a:gd name="connsiteY14" fmla="*/ 389350 h 2194526"/>
              <a:gd name="connsiteX15" fmla="*/ 8163540 w 12192000"/>
              <a:gd name="connsiteY15" fmla="*/ 389680 h 2194526"/>
              <a:gd name="connsiteX16" fmla="*/ 8189733 w 12192000"/>
              <a:gd name="connsiteY16" fmla="*/ 392390 h 2194526"/>
              <a:gd name="connsiteX17" fmla="*/ 8260604 w 12192000"/>
              <a:gd name="connsiteY17" fmla="*/ 386005 h 2194526"/>
              <a:gd name="connsiteX18" fmla="*/ 8379838 w 12192000"/>
              <a:gd name="connsiteY18" fmla="*/ 369868 h 2194526"/>
              <a:gd name="connsiteX19" fmla="*/ 8433895 w 12192000"/>
              <a:gd name="connsiteY19" fmla="*/ 373415 h 2194526"/>
              <a:gd name="connsiteX20" fmla="*/ 8624741 w 12192000"/>
              <a:gd name="connsiteY20" fmla="*/ 352375 h 2194526"/>
              <a:gd name="connsiteX21" fmla="*/ 8786230 w 12192000"/>
              <a:gd name="connsiteY21" fmla="*/ 341567 h 2194526"/>
              <a:gd name="connsiteX22" fmla="*/ 8911903 w 12192000"/>
              <a:gd name="connsiteY22" fmla="*/ 326955 h 2194526"/>
              <a:gd name="connsiteX23" fmla="*/ 9182090 w 12192000"/>
              <a:gd name="connsiteY23" fmla="*/ 289736 h 2194526"/>
              <a:gd name="connsiteX24" fmla="*/ 9196066 w 12192000"/>
              <a:gd name="connsiteY24" fmla="*/ 280767 h 2194526"/>
              <a:gd name="connsiteX25" fmla="*/ 9249142 w 12192000"/>
              <a:gd name="connsiteY25" fmla="*/ 266872 h 2194526"/>
              <a:gd name="connsiteX26" fmla="*/ 9316564 w 12192000"/>
              <a:gd name="connsiteY26" fmla="*/ 251685 h 2194526"/>
              <a:gd name="connsiteX27" fmla="*/ 9317108 w 12192000"/>
              <a:gd name="connsiteY27" fmla="*/ 252553 h 2194526"/>
              <a:gd name="connsiteX28" fmla="*/ 9348338 w 12192000"/>
              <a:gd name="connsiteY28" fmla="*/ 256043 h 2194526"/>
              <a:gd name="connsiteX29" fmla="*/ 9473084 w 12192000"/>
              <a:gd name="connsiteY29" fmla="*/ 257630 h 2194526"/>
              <a:gd name="connsiteX30" fmla="*/ 9478478 w 12192000"/>
              <a:gd name="connsiteY30" fmla="*/ 258305 h 2194526"/>
              <a:gd name="connsiteX31" fmla="*/ 9715853 w 12192000"/>
              <a:gd name="connsiteY31" fmla="*/ 250393 h 2194526"/>
              <a:gd name="connsiteX32" fmla="*/ 9818432 w 12192000"/>
              <a:gd name="connsiteY32" fmla="*/ 245613 h 2194526"/>
              <a:gd name="connsiteX33" fmla="*/ 9904781 w 12192000"/>
              <a:gd name="connsiteY33" fmla="*/ 249961 h 2194526"/>
              <a:gd name="connsiteX34" fmla="*/ 10027169 w 12192000"/>
              <a:gd name="connsiteY34" fmla="*/ 238876 h 2194526"/>
              <a:gd name="connsiteX35" fmla="*/ 10133939 w 12192000"/>
              <a:gd name="connsiteY35" fmla="*/ 202102 h 2194526"/>
              <a:gd name="connsiteX36" fmla="*/ 10149756 w 12192000"/>
              <a:gd name="connsiteY36" fmla="*/ 194691 h 2194526"/>
              <a:gd name="connsiteX37" fmla="*/ 10314272 w 12192000"/>
              <a:gd name="connsiteY37" fmla="*/ 150479 h 2194526"/>
              <a:gd name="connsiteX38" fmla="*/ 10432944 w 12192000"/>
              <a:gd name="connsiteY38" fmla="*/ 126542 h 2194526"/>
              <a:gd name="connsiteX39" fmla="*/ 10554052 w 12192000"/>
              <a:gd name="connsiteY39" fmla="*/ 80826 h 2194526"/>
              <a:gd name="connsiteX40" fmla="*/ 10757451 w 12192000"/>
              <a:gd name="connsiteY40" fmla="*/ 20580 h 2194526"/>
              <a:gd name="connsiteX41" fmla="*/ 10821038 w 12192000"/>
              <a:gd name="connsiteY41" fmla="*/ 17708 h 2194526"/>
              <a:gd name="connsiteX42" fmla="*/ 10835633 w 12192000"/>
              <a:gd name="connsiteY42" fmla="*/ 20028 h 2194526"/>
              <a:gd name="connsiteX43" fmla="*/ 10912235 w 12192000"/>
              <a:gd name="connsiteY43" fmla="*/ 25331 h 2194526"/>
              <a:gd name="connsiteX44" fmla="*/ 10996653 w 12192000"/>
              <a:gd name="connsiteY44" fmla="*/ 42147 h 2194526"/>
              <a:gd name="connsiteX45" fmla="*/ 11221749 w 12192000"/>
              <a:gd name="connsiteY45" fmla="*/ 33707 h 2194526"/>
              <a:gd name="connsiteX46" fmla="*/ 11379086 w 12192000"/>
              <a:gd name="connsiteY46" fmla="*/ 44345 h 2194526"/>
              <a:gd name="connsiteX47" fmla="*/ 11594775 w 12192000"/>
              <a:gd name="connsiteY47" fmla="*/ 72652 h 2194526"/>
              <a:gd name="connsiteX48" fmla="*/ 11671329 w 12192000"/>
              <a:gd name="connsiteY48" fmla="*/ 72671 h 2194526"/>
              <a:gd name="connsiteX49" fmla="*/ 11778165 w 12192000"/>
              <a:gd name="connsiteY49" fmla="*/ 96212 h 2194526"/>
              <a:gd name="connsiteX50" fmla="*/ 11815487 w 12192000"/>
              <a:gd name="connsiteY50" fmla="*/ 98906 h 2194526"/>
              <a:gd name="connsiteX51" fmla="*/ 11918614 w 12192000"/>
              <a:gd name="connsiteY51" fmla="*/ 110058 h 2194526"/>
              <a:gd name="connsiteX52" fmla="*/ 12114359 w 12192000"/>
              <a:gd name="connsiteY52" fmla="*/ 125348 h 2194526"/>
              <a:gd name="connsiteX53" fmla="*/ 12154355 w 12192000"/>
              <a:gd name="connsiteY53" fmla="*/ 136472 h 2194526"/>
              <a:gd name="connsiteX54" fmla="*/ 12187428 w 12192000"/>
              <a:gd name="connsiteY54" fmla="*/ 140665 h 2194526"/>
              <a:gd name="connsiteX55" fmla="*/ 12192000 w 12192000"/>
              <a:gd name="connsiteY55" fmla="*/ 141271 h 2194526"/>
              <a:gd name="connsiteX56" fmla="*/ 12192000 w 12192000"/>
              <a:gd name="connsiteY56" fmla="*/ 2194526 h 2194526"/>
              <a:gd name="connsiteX57" fmla="*/ 0 w 12192000"/>
              <a:gd name="connsiteY57" fmla="*/ 2194526 h 2194526"/>
              <a:gd name="connsiteX58" fmla="*/ 0 w 12192000"/>
              <a:gd name="connsiteY58" fmla="*/ 1463594 h 2194526"/>
              <a:gd name="connsiteX59" fmla="*/ 301314 w 12192000"/>
              <a:gd name="connsiteY59" fmla="*/ 1481625 h 2194526"/>
              <a:gd name="connsiteX60" fmla="*/ 542046 w 12192000"/>
              <a:gd name="connsiteY60" fmla="*/ 1465220 h 2194526"/>
              <a:gd name="connsiteX61" fmla="*/ 631576 w 12192000"/>
              <a:gd name="connsiteY61" fmla="*/ 1466787 h 2194526"/>
              <a:gd name="connsiteX62" fmla="*/ 833545 w 12192000"/>
              <a:gd name="connsiteY62" fmla="*/ 1467200 h 2194526"/>
              <a:gd name="connsiteX63" fmla="*/ 1026791 w 12192000"/>
              <a:gd name="connsiteY63" fmla="*/ 1465975 h 2194526"/>
              <a:gd name="connsiteX64" fmla="*/ 1133245 w 12192000"/>
              <a:gd name="connsiteY64" fmla="*/ 1465231 h 2194526"/>
              <a:gd name="connsiteX65" fmla="*/ 1388954 w 12192000"/>
              <a:gd name="connsiteY65" fmla="*/ 1441190 h 2194526"/>
              <a:gd name="connsiteX66" fmla="*/ 1733238 w 12192000"/>
              <a:gd name="connsiteY66" fmla="*/ 1459604 h 2194526"/>
              <a:gd name="connsiteX67" fmla="*/ 1980800 w 12192000"/>
              <a:gd name="connsiteY67" fmla="*/ 1447820 h 2194526"/>
              <a:gd name="connsiteX68" fmla="*/ 2024005 w 12192000"/>
              <a:gd name="connsiteY68" fmla="*/ 1454309 h 2194526"/>
              <a:gd name="connsiteX69" fmla="*/ 2194956 w 12192000"/>
              <a:gd name="connsiteY69" fmla="*/ 1435546 h 2194526"/>
              <a:gd name="connsiteX70" fmla="*/ 2248113 w 12192000"/>
              <a:gd name="connsiteY70" fmla="*/ 1412185 h 2194526"/>
              <a:gd name="connsiteX71" fmla="*/ 2273752 w 12192000"/>
              <a:gd name="connsiteY71" fmla="*/ 1400036 h 2194526"/>
              <a:gd name="connsiteX72" fmla="*/ 2424909 w 12192000"/>
              <a:gd name="connsiteY72" fmla="*/ 1347576 h 2194526"/>
              <a:gd name="connsiteX73" fmla="*/ 2508995 w 12192000"/>
              <a:gd name="connsiteY73" fmla="*/ 1324637 h 2194526"/>
              <a:gd name="connsiteX74" fmla="*/ 2691501 w 12192000"/>
              <a:gd name="connsiteY74" fmla="*/ 1265727 h 2194526"/>
              <a:gd name="connsiteX75" fmla="*/ 2781983 w 12192000"/>
              <a:gd name="connsiteY75" fmla="*/ 1227540 h 2194526"/>
              <a:gd name="connsiteX76" fmla="*/ 2799081 w 12192000"/>
              <a:gd name="connsiteY76" fmla="*/ 1226834 h 2194526"/>
              <a:gd name="connsiteX77" fmla="*/ 2860515 w 12192000"/>
              <a:gd name="connsiteY77" fmla="*/ 1221520 h 2194526"/>
              <a:gd name="connsiteX78" fmla="*/ 2863153 w 12192000"/>
              <a:gd name="connsiteY78" fmla="*/ 1221224 h 2194526"/>
              <a:gd name="connsiteX79" fmla="*/ 2863153 w 12192000"/>
              <a:gd name="connsiteY79" fmla="*/ 0 h 2194526"/>
              <a:gd name="connsiteX0" fmla="*/ 2863153 w 12192000"/>
              <a:gd name="connsiteY0" fmla="*/ 0 h 2194526"/>
              <a:gd name="connsiteX1" fmla="*/ 7352809 w 12192000"/>
              <a:gd name="connsiteY1" fmla="*/ 439755 h 2194526"/>
              <a:gd name="connsiteX2" fmla="*/ 7380560 w 12192000"/>
              <a:gd name="connsiteY2" fmla="*/ 438794 h 2194526"/>
              <a:gd name="connsiteX3" fmla="*/ 7500925 w 12192000"/>
              <a:gd name="connsiteY3" fmla="*/ 441971 h 2194526"/>
              <a:gd name="connsiteX4" fmla="*/ 7551687 w 12192000"/>
              <a:gd name="connsiteY4" fmla="*/ 458590 h 2194526"/>
              <a:gd name="connsiteX5" fmla="*/ 7655497 w 12192000"/>
              <a:gd name="connsiteY5" fmla="*/ 457591 h 2194526"/>
              <a:gd name="connsiteX6" fmla="*/ 7678276 w 12192000"/>
              <a:gd name="connsiteY6" fmla="*/ 451110 h 2194526"/>
              <a:gd name="connsiteX7" fmla="*/ 7732190 w 12192000"/>
              <a:gd name="connsiteY7" fmla="*/ 445379 h 2194526"/>
              <a:gd name="connsiteX8" fmla="*/ 7812936 w 12192000"/>
              <a:gd name="connsiteY8" fmla="*/ 426611 h 2194526"/>
              <a:gd name="connsiteX9" fmla="*/ 7901019 w 12192000"/>
              <a:gd name="connsiteY9" fmla="*/ 404721 h 2194526"/>
              <a:gd name="connsiteX10" fmla="*/ 7953628 w 12192000"/>
              <a:gd name="connsiteY10" fmla="*/ 393238 h 2194526"/>
              <a:gd name="connsiteX11" fmla="*/ 7959483 w 12192000"/>
              <a:gd name="connsiteY11" fmla="*/ 392181 h 2194526"/>
              <a:gd name="connsiteX12" fmla="*/ 8000268 w 12192000"/>
              <a:gd name="connsiteY12" fmla="*/ 387549 h 2194526"/>
              <a:gd name="connsiteX13" fmla="*/ 8126468 w 12192000"/>
              <a:gd name="connsiteY13" fmla="*/ 389350 h 2194526"/>
              <a:gd name="connsiteX14" fmla="*/ 8163540 w 12192000"/>
              <a:gd name="connsiteY14" fmla="*/ 389680 h 2194526"/>
              <a:gd name="connsiteX15" fmla="*/ 8189733 w 12192000"/>
              <a:gd name="connsiteY15" fmla="*/ 392390 h 2194526"/>
              <a:gd name="connsiteX16" fmla="*/ 8260604 w 12192000"/>
              <a:gd name="connsiteY16" fmla="*/ 386005 h 2194526"/>
              <a:gd name="connsiteX17" fmla="*/ 8379838 w 12192000"/>
              <a:gd name="connsiteY17" fmla="*/ 369868 h 2194526"/>
              <a:gd name="connsiteX18" fmla="*/ 8433895 w 12192000"/>
              <a:gd name="connsiteY18" fmla="*/ 373415 h 2194526"/>
              <a:gd name="connsiteX19" fmla="*/ 8624741 w 12192000"/>
              <a:gd name="connsiteY19" fmla="*/ 352375 h 2194526"/>
              <a:gd name="connsiteX20" fmla="*/ 8786230 w 12192000"/>
              <a:gd name="connsiteY20" fmla="*/ 341567 h 2194526"/>
              <a:gd name="connsiteX21" fmla="*/ 8911903 w 12192000"/>
              <a:gd name="connsiteY21" fmla="*/ 326955 h 2194526"/>
              <a:gd name="connsiteX22" fmla="*/ 9182090 w 12192000"/>
              <a:gd name="connsiteY22" fmla="*/ 289736 h 2194526"/>
              <a:gd name="connsiteX23" fmla="*/ 9196066 w 12192000"/>
              <a:gd name="connsiteY23" fmla="*/ 280767 h 2194526"/>
              <a:gd name="connsiteX24" fmla="*/ 9249142 w 12192000"/>
              <a:gd name="connsiteY24" fmla="*/ 266872 h 2194526"/>
              <a:gd name="connsiteX25" fmla="*/ 9316564 w 12192000"/>
              <a:gd name="connsiteY25" fmla="*/ 251685 h 2194526"/>
              <a:gd name="connsiteX26" fmla="*/ 9317108 w 12192000"/>
              <a:gd name="connsiteY26" fmla="*/ 252553 h 2194526"/>
              <a:gd name="connsiteX27" fmla="*/ 9348338 w 12192000"/>
              <a:gd name="connsiteY27" fmla="*/ 256043 h 2194526"/>
              <a:gd name="connsiteX28" fmla="*/ 9473084 w 12192000"/>
              <a:gd name="connsiteY28" fmla="*/ 257630 h 2194526"/>
              <a:gd name="connsiteX29" fmla="*/ 9478478 w 12192000"/>
              <a:gd name="connsiteY29" fmla="*/ 258305 h 2194526"/>
              <a:gd name="connsiteX30" fmla="*/ 9715853 w 12192000"/>
              <a:gd name="connsiteY30" fmla="*/ 250393 h 2194526"/>
              <a:gd name="connsiteX31" fmla="*/ 9818432 w 12192000"/>
              <a:gd name="connsiteY31" fmla="*/ 245613 h 2194526"/>
              <a:gd name="connsiteX32" fmla="*/ 9904781 w 12192000"/>
              <a:gd name="connsiteY32" fmla="*/ 249961 h 2194526"/>
              <a:gd name="connsiteX33" fmla="*/ 10027169 w 12192000"/>
              <a:gd name="connsiteY33" fmla="*/ 238876 h 2194526"/>
              <a:gd name="connsiteX34" fmla="*/ 10133939 w 12192000"/>
              <a:gd name="connsiteY34" fmla="*/ 202102 h 2194526"/>
              <a:gd name="connsiteX35" fmla="*/ 10149756 w 12192000"/>
              <a:gd name="connsiteY35" fmla="*/ 194691 h 2194526"/>
              <a:gd name="connsiteX36" fmla="*/ 10314272 w 12192000"/>
              <a:gd name="connsiteY36" fmla="*/ 150479 h 2194526"/>
              <a:gd name="connsiteX37" fmla="*/ 10432944 w 12192000"/>
              <a:gd name="connsiteY37" fmla="*/ 126542 h 2194526"/>
              <a:gd name="connsiteX38" fmla="*/ 10554052 w 12192000"/>
              <a:gd name="connsiteY38" fmla="*/ 80826 h 2194526"/>
              <a:gd name="connsiteX39" fmla="*/ 10757451 w 12192000"/>
              <a:gd name="connsiteY39" fmla="*/ 20580 h 2194526"/>
              <a:gd name="connsiteX40" fmla="*/ 10821038 w 12192000"/>
              <a:gd name="connsiteY40" fmla="*/ 17708 h 2194526"/>
              <a:gd name="connsiteX41" fmla="*/ 10835633 w 12192000"/>
              <a:gd name="connsiteY41" fmla="*/ 20028 h 2194526"/>
              <a:gd name="connsiteX42" fmla="*/ 10912235 w 12192000"/>
              <a:gd name="connsiteY42" fmla="*/ 25331 h 2194526"/>
              <a:gd name="connsiteX43" fmla="*/ 10996653 w 12192000"/>
              <a:gd name="connsiteY43" fmla="*/ 42147 h 2194526"/>
              <a:gd name="connsiteX44" fmla="*/ 11221749 w 12192000"/>
              <a:gd name="connsiteY44" fmla="*/ 33707 h 2194526"/>
              <a:gd name="connsiteX45" fmla="*/ 11379086 w 12192000"/>
              <a:gd name="connsiteY45" fmla="*/ 44345 h 2194526"/>
              <a:gd name="connsiteX46" fmla="*/ 11594775 w 12192000"/>
              <a:gd name="connsiteY46" fmla="*/ 72652 h 2194526"/>
              <a:gd name="connsiteX47" fmla="*/ 11671329 w 12192000"/>
              <a:gd name="connsiteY47" fmla="*/ 72671 h 2194526"/>
              <a:gd name="connsiteX48" fmla="*/ 11778165 w 12192000"/>
              <a:gd name="connsiteY48" fmla="*/ 96212 h 2194526"/>
              <a:gd name="connsiteX49" fmla="*/ 11815487 w 12192000"/>
              <a:gd name="connsiteY49" fmla="*/ 98906 h 2194526"/>
              <a:gd name="connsiteX50" fmla="*/ 11918614 w 12192000"/>
              <a:gd name="connsiteY50" fmla="*/ 110058 h 2194526"/>
              <a:gd name="connsiteX51" fmla="*/ 12114359 w 12192000"/>
              <a:gd name="connsiteY51" fmla="*/ 125348 h 2194526"/>
              <a:gd name="connsiteX52" fmla="*/ 12154355 w 12192000"/>
              <a:gd name="connsiteY52" fmla="*/ 136472 h 2194526"/>
              <a:gd name="connsiteX53" fmla="*/ 12187428 w 12192000"/>
              <a:gd name="connsiteY53" fmla="*/ 140665 h 2194526"/>
              <a:gd name="connsiteX54" fmla="*/ 12192000 w 12192000"/>
              <a:gd name="connsiteY54" fmla="*/ 141271 h 2194526"/>
              <a:gd name="connsiteX55" fmla="*/ 12192000 w 12192000"/>
              <a:gd name="connsiteY55" fmla="*/ 2194526 h 2194526"/>
              <a:gd name="connsiteX56" fmla="*/ 0 w 12192000"/>
              <a:gd name="connsiteY56" fmla="*/ 2194526 h 2194526"/>
              <a:gd name="connsiteX57" fmla="*/ 0 w 12192000"/>
              <a:gd name="connsiteY57" fmla="*/ 1463594 h 2194526"/>
              <a:gd name="connsiteX58" fmla="*/ 301314 w 12192000"/>
              <a:gd name="connsiteY58" fmla="*/ 1481625 h 2194526"/>
              <a:gd name="connsiteX59" fmla="*/ 542046 w 12192000"/>
              <a:gd name="connsiteY59" fmla="*/ 1465220 h 2194526"/>
              <a:gd name="connsiteX60" fmla="*/ 631576 w 12192000"/>
              <a:gd name="connsiteY60" fmla="*/ 1466787 h 2194526"/>
              <a:gd name="connsiteX61" fmla="*/ 833545 w 12192000"/>
              <a:gd name="connsiteY61" fmla="*/ 1467200 h 2194526"/>
              <a:gd name="connsiteX62" fmla="*/ 1026791 w 12192000"/>
              <a:gd name="connsiteY62" fmla="*/ 1465975 h 2194526"/>
              <a:gd name="connsiteX63" fmla="*/ 1133245 w 12192000"/>
              <a:gd name="connsiteY63" fmla="*/ 1465231 h 2194526"/>
              <a:gd name="connsiteX64" fmla="*/ 1388954 w 12192000"/>
              <a:gd name="connsiteY64" fmla="*/ 1441190 h 2194526"/>
              <a:gd name="connsiteX65" fmla="*/ 1733238 w 12192000"/>
              <a:gd name="connsiteY65" fmla="*/ 1459604 h 2194526"/>
              <a:gd name="connsiteX66" fmla="*/ 1980800 w 12192000"/>
              <a:gd name="connsiteY66" fmla="*/ 1447820 h 2194526"/>
              <a:gd name="connsiteX67" fmla="*/ 2024005 w 12192000"/>
              <a:gd name="connsiteY67" fmla="*/ 1454309 h 2194526"/>
              <a:gd name="connsiteX68" fmla="*/ 2194956 w 12192000"/>
              <a:gd name="connsiteY68" fmla="*/ 1435546 h 2194526"/>
              <a:gd name="connsiteX69" fmla="*/ 2248113 w 12192000"/>
              <a:gd name="connsiteY69" fmla="*/ 1412185 h 2194526"/>
              <a:gd name="connsiteX70" fmla="*/ 2273752 w 12192000"/>
              <a:gd name="connsiteY70" fmla="*/ 1400036 h 2194526"/>
              <a:gd name="connsiteX71" fmla="*/ 2424909 w 12192000"/>
              <a:gd name="connsiteY71" fmla="*/ 1347576 h 2194526"/>
              <a:gd name="connsiteX72" fmla="*/ 2508995 w 12192000"/>
              <a:gd name="connsiteY72" fmla="*/ 1324637 h 2194526"/>
              <a:gd name="connsiteX73" fmla="*/ 2691501 w 12192000"/>
              <a:gd name="connsiteY73" fmla="*/ 1265727 h 2194526"/>
              <a:gd name="connsiteX74" fmla="*/ 2781983 w 12192000"/>
              <a:gd name="connsiteY74" fmla="*/ 1227540 h 2194526"/>
              <a:gd name="connsiteX75" fmla="*/ 2799081 w 12192000"/>
              <a:gd name="connsiteY75" fmla="*/ 1226834 h 2194526"/>
              <a:gd name="connsiteX76" fmla="*/ 2860515 w 12192000"/>
              <a:gd name="connsiteY76" fmla="*/ 1221520 h 2194526"/>
              <a:gd name="connsiteX77" fmla="*/ 2863153 w 12192000"/>
              <a:gd name="connsiteY77" fmla="*/ 1221224 h 2194526"/>
              <a:gd name="connsiteX78" fmla="*/ 2863153 w 12192000"/>
              <a:gd name="connsiteY78" fmla="*/ 0 h 2194526"/>
              <a:gd name="connsiteX0" fmla="*/ 2863153 w 12192000"/>
              <a:gd name="connsiteY0" fmla="*/ 1206174 h 2179476"/>
              <a:gd name="connsiteX1" fmla="*/ 7352809 w 12192000"/>
              <a:gd name="connsiteY1" fmla="*/ 424705 h 2179476"/>
              <a:gd name="connsiteX2" fmla="*/ 7380560 w 12192000"/>
              <a:gd name="connsiteY2" fmla="*/ 423744 h 2179476"/>
              <a:gd name="connsiteX3" fmla="*/ 7500925 w 12192000"/>
              <a:gd name="connsiteY3" fmla="*/ 426921 h 2179476"/>
              <a:gd name="connsiteX4" fmla="*/ 7551687 w 12192000"/>
              <a:gd name="connsiteY4" fmla="*/ 443540 h 2179476"/>
              <a:gd name="connsiteX5" fmla="*/ 7655497 w 12192000"/>
              <a:gd name="connsiteY5" fmla="*/ 442541 h 2179476"/>
              <a:gd name="connsiteX6" fmla="*/ 7678276 w 12192000"/>
              <a:gd name="connsiteY6" fmla="*/ 436060 h 2179476"/>
              <a:gd name="connsiteX7" fmla="*/ 7732190 w 12192000"/>
              <a:gd name="connsiteY7" fmla="*/ 430329 h 2179476"/>
              <a:gd name="connsiteX8" fmla="*/ 7812936 w 12192000"/>
              <a:gd name="connsiteY8" fmla="*/ 411561 h 2179476"/>
              <a:gd name="connsiteX9" fmla="*/ 7901019 w 12192000"/>
              <a:gd name="connsiteY9" fmla="*/ 389671 h 2179476"/>
              <a:gd name="connsiteX10" fmla="*/ 7953628 w 12192000"/>
              <a:gd name="connsiteY10" fmla="*/ 378188 h 2179476"/>
              <a:gd name="connsiteX11" fmla="*/ 7959483 w 12192000"/>
              <a:gd name="connsiteY11" fmla="*/ 377131 h 2179476"/>
              <a:gd name="connsiteX12" fmla="*/ 8000268 w 12192000"/>
              <a:gd name="connsiteY12" fmla="*/ 372499 h 2179476"/>
              <a:gd name="connsiteX13" fmla="*/ 8126468 w 12192000"/>
              <a:gd name="connsiteY13" fmla="*/ 374300 h 2179476"/>
              <a:gd name="connsiteX14" fmla="*/ 8163540 w 12192000"/>
              <a:gd name="connsiteY14" fmla="*/ 374630 h 2179476"/>
              <a:gd name="connsiteX15" fmla="*/ 8189733 w 12192000"/>
              <a:gd name="connsiteY15" fmla="*/ 377340 h 2179476"/>
              <a:gd name="connsiteX16" fmla="*/ 8260604 w 12192000"/>
              <a:gd name="connsiteY16" fmla="*/ 370955 h 2179476"/>
              <a:gd name="connsiteX17" fmla="*/ 8379838 w 12192000"/>
              <a:gd name="connsiteY17" fmla="*/ 354818 h 2179476"/>
              <a:gd name="connsiteX18" fmla="*/ 8433895 w 12192000"/>
              <a:gd name="connsiteY18" fmla="*/ 358365 h 2179476"/>
              <a:gd name="connsiteX19" fmla="*/ 8624741 w 12192000"/>
              <a:gd name="connsiteY19" fmla="*/ 337325 h 2179476"/>
              <a:gd name="connsiteX20" fmla="*/ 8786230 w 12192000"/>
              <a:gd name="connsiteY20" fmla="*/ 326517 h 2179476"/>
              <a:gd name="connsiteX21" fmla="*/ 8911903 w 12192000"/>
              <a:gd name="connsiteY21" fmla="*/ 311905 h 2179476"/>
              <a:gd name="connsiteX22" fmla="*/ 9182090 w 12192000"/>
              <a:gd name="connsiteY22" fmla="*/ 274686 h 2179476"/>
              <a:gd name="connsiteX23" fmla="*/ 9196066 w 12192000"/>
              <a:gd name="connsiteY23" fmla="*/ 265717 h 2179476"/>
              <a:gd name="connsiteX24" fmla="*/ 9249142 w 12192000"/>
              <a:gd name="connsiteY24" fmla="*/ 251822 h 2179476"/>
              <a:gd name="connsiteX25" fmla="*/ 9316564 w 12192000"/>
              <a:gd name="connsiteY25" fmla="*/ 236635 h 2179476"/>
              <a:gd name="connsiteX26" fmla="*/ 9317108 w 12192000"/>
              <a:gd name="connsiteY26" fmla="*/ 237503 h 2179476"/>
              <a:gd name="connsiteX27" fmla="*/ 9348338 w 12192000"/>
              <a:gd name="connsiteY27" fmla="*/ 240993 h 2179476"/>
              <a:gd name="connsiteX28" fmla="*/ 9473084 w 12192000"/>
              <a:gd name="connsiteY28" fmla="*/ 242580 h 2179476"/>
              <a:gd name="connsiteX29" fmla="*/ 9478478 w 12192000"/>
              <a:gd name="connsiteY29" fmla="*/ 243255 h 2179476"/>
              <a:gd name="connsiteX30" fmla="*/ 9715853 w 12192000"/>
              <a:gd name="connsiteY30" fmla="*/ 235343 h 2179476"/>
              <a:gd name="connsiteX31" fmla="*/ 9818432 w 12192000"/>
              <a:gd name="connsiteY31" fmla="*/ 230563 h 2179476"/>
              <a:gd name="connsiteX32" fmla="*/ 9904781 w 12192000"/>
              <a:gd name="connsiteY32" fmla="*/ 234911 h 2179476"/>
              <a:gd name="connsiteX33" fmla="*/ 10027169 w 12192000"/>
              <a:gd name="connsiteY33" fmla="*/ 223826 h 2179476"/>
              <a:gd name="connsiteX34" fmla="*/ 10133939 w 12192000"/>
              <a:gd name="connsiteY34" fmla="*/ 187052 h 2179476"/>
              <a:gd name="connsiteX35" fmla="*/ 10149756 w 12192000"/>
              <a:gd name="connsiteY35" fmla="*/ 179641 h 2179476"/>
              <a:gd name="connsiteX36" fmla="*/ 10314272 w 12192000"/>
              <a:gd name="connsiteY36" fmla="*/ 135429 h 2179476"/>
              <a:gd name="connsiteX37" fmla="*/ 10432944 w 12192000"/>
              <a:gd name="connsiteY37" fmla="*/ 111492 h 2179476"/>
              <a:gd name="connsiteX38" fmla="*/ 10554052 w 12192000"/>
              <a:gd name="connsiteY38" fmla="*/ 65776 h 2179476"/>
              <a:gd name="connsiteX39" fmla="*/ 10757451 w 12192000"/>
              <a:gd name="connsiteY39" fmla="*/ 5530 h 2179476"/>
              <a:gd name="connsiteX40" fmla="*/ 10821038 w 12192000"/>
              <a:gd name="connsiteY40" fmla="*/ 2658 h 2179476"/>
              <a:gd name="connsiteX41" fmla="*/ 10835633 w 12192000"/>
              <a:gd name="connsiteY41" fmla="*/ 4978 h 2179476"/>
              <a:gd name="connsiteX42" fmla="*/ 10912235 w 12192000"/>
              <a:gd name="connsiteY42" fmla="*/ 10281 h 2179476"/>
              <a:gd name="connsiteX43" fmla="*/ 10996653 w 12192000"/>
              <a:gd name="connsiteY43" fmla="*/ 27097 h 2179476"/>
              <a:gd name="connsiteX44" fmla="*/ 11221749 w 12192000"/>
              <a:gd name="connsiteY44" fmla="*/ 18657 h 2179476"/>
              <a:gd name="connsiteX45" fmla="*/ 11379086 w 12192000"/>
              <a:gd name="connsiteY45" fmla="*/ 29295 h 2179476"/>
              <a:gd name="connsiteX46" fmla="*/ 11594775 w 12192000"/>
              <a:gd name="connsiteY46" fmla="*/ 57602 h 2179476"/>
              <a:gd name="connsiteX47" fmla="*/ 11671329 w 12192000"/>
              <a:gd name="connsiteY47" fmla="*/ 57621 h 2179476"/>
              <a:gd name="connsiteX48" fmla="*/ 11778165 w 12192000"/>
              <a:gd name="connsiteY48" fmla="*/ 81162 h 2179476"/>
              <a:gd name="connsiteX49" fmla="*/ 11815487 w 12192000"/>
              <a:gd name="connsiteY49" fmla="*/ 83856 h 2179476"/>
              <a:gd name="connsiteX50" fmla="*/ 11918614 w 12192000"/>
              <a:gd name="connsiteY50" fmla="*/ 95008 h 2179476"/>
              <a:gd name="connsiteX51" fmla="*/ 12114359 w 12192000"/>
              <a:gd name="connsiteY51" fmla="*/ 110298 h 2179476"/>
              <a:gd name="connsiteX52" fmla="*/ 12154355 w 12192000"/>
              <a:gd name="connsiteY52" fmla="*/ 121422 h 2179476"/>
              <a:gd name="connsiteX53" fmla="*/ 12187428 w 12192000"/>
              <a:gd name="connsiteY53" fmla="*/ 125615 h 2179476"/>
              <a:gd name="connsiteX54" fmla="*/ 12192000 w 12192000"/>
              <a:gd name="connsiteY54" fmla="*/ 126221 h 2179476"/>
              <a:gd name="connsiteX55" fmla="*/ 12192000 w 12192000"/>
              <a:gd name="connsiteY55" fmla="*/ 2179476 h 2179476"/>
              <a:gd name="connsiteX56" fmla="*/ 0 w 12192000"/>
              <a:gd name="connsiteY56" fmla="*/ 2179476 h 2179476"/>
              <a:gd name="connsiteX57" fmla="*/ 0 w 12192000"/>
              <a:gd name="connsiteY57" fmla="*/ 1448544 h 2179476"/>
              <a:gd name="connsiteX58" fmla="*/ 301314 w 12192000"/>
              <a:gd name="connsiteY58" fmla="*/ 1466575 h 2179476"/>
              <a:gd name="connsiteX59" fmla="*/ 542046 w 12192000"/>
              <a:gd name="connsiteY59" fmla="*/ 1450170 h 2179476"/>
              <a:gd name="connsiteX60" fmla="*/ 631576 w 12192000"/>
              <a:gd name="connsiteY60" fmla="*/ 1451737 h 2179476"/>
              <a:gd name="connsiteX61" fmla="*/ 833545 w 12192000"/>
              <a:gd name="connsiteY61" fmla="*/ 1452150 h 2179476"/>
              <a:gd name="connsiteX62" fmla="*/ 1026791 w 12192000"/>
              <a:gd name="connsiteY62" fmla="*/ 1450925 h 2179476"/>
              <a:gd name="connsiteX63" fmla="*/ 1133245 w 12192000"/>
              <a:gd name="connsiteY63" fmla="*/ 1450181 h 2179476"/>
              <a:gd name="connsiteX64" fmla="*/ 1388954 w 12192000"/>
              <a:gd name="connsiteY64" fmla="*/ 1426140 h 2179476"/>
              <a:gd name="connsiteX65" fmla="*/ 1733238 w 12192000"/>
              <a:gd name="connsiteY65" fmla="*/ 1444554 h 2179476"/>
              <a:gd name="connsiteX66" fmla="*/ 1980800 w 12192000"/>
              <a:gd name="connsiteY66" fmla="*/ 1432770 h 2179476"/>
              <a:gd name="connsiteX67" fmla="*/ 2024005 w 12192000"/>
              <a:gd name="connsiteY67" fmla="*/ 1439259 h 2179476"/>
              <a:gd name="connsiteX68" fmla="*/ 2194956 w 12192000"/>
              <a:gd name="connsiteY68" fmla="*/ 1420496 h 2179476"/>
              <a:gd name="connsiteX69" fmla="*/ 2248113 w 12192000"/>
              <a:gd name="connsiteY69" fmla="*/ 1397135 h 2179476"/>
              <a:gd name="connsiteX70" fmla="*/ 2273752 w 12192000"/>
              <a:gd name="connsiteY70" fmla="*/ 1384986 h 2179476"/>
              <a:gd name="connsiteX71" fmla="*/ 2424909 w 12192000"/>
              <a:gd name="connsiteY71" fmla="*/ 1332526 h 2179476"/>
              <a:gd name="connsiteX72" fmla="*/ 2508995 w 12192000"/>
              <a:gd name="connsiteY72" fmla="*/ 1309587 h 2179476"/>
              <a:gd name="connsiteX73" fmla="*/ 2691501 w 12192000"/>
              <a:gd name="connsiteY73" fmla="*/ 1250677 h 2179476"/>
              <a:gd name="connsiteX74" fmla="*/ 2781983 w 12192000"/>
              <a:gd name="connsiteY74" fmla="*/ 1212490 h 2179476"/>
              <a:gd name="connsiteX75" fmla="*/ 2799081 w 12192000"/>
              <a:gd name="connsiteY75" fmla="*/ 1211784 h 2179476"/>
              <a:gd name="connsiteX76" fmla="*/ 2860515 w 12192000"/>
              <a:gd name="connsiteY76" fmla="*/ 1206470 h 2179476"/>
              <a:gd name="connsiteX77" fmla="*/ 2863153 w 12192000"/>
              <a:gd name="connsiteY77" fmla="*/ 1206174 h 2179476"/>
              <a:gd name="connsiteX0" fmla="*/ 3341832 w 12192000"/>
              <a:gd name="connsiteY0" fmla="*/ 1046614 h 2179476"/>
              <a:gd name="connsiteX1" fmla="*/ 7352809 w 12192000"/>
              <a:gd name="connsiteY1" fmla="*/ 424705 h 2179476"/>
              <a:gd name="connsiteX2" fmla="*/ 7380560 w 12192000"/>
              <a:gd name="connsiteY2" fmla="*/ 423744 h 2179476"/>
              <a:gd name="connsiteX3" fmla="*/ 7500925 w 12192000"/>
              <a:gd name="connsiteY3" fmla="*/ 426921 h 2179476"/>
              <a:gd name="connsiteX4" fmla="*/ 7551687 w 12192000"/>
              <a:gd name="connsiteY4" fmla="*/ 443540 h 2179476"/>
              <a:gd name="connsiteX5" fmla="*/ 7655497 w 12192000"/>
              <a:gd name="connsiteY5" fmla="*/ 442541 h 2179476"/>
              <a:gd name="connsiteX6" fmla="*/ 7678276 w 12192000"/>
              <a:gd name="connsiteY6" fmla="*/ 436060 h 2179476"/>
              <a:gd name="connsiteX7" fmla="*/ 7732190 w 12192000"/>
              <a:gd name="connsiteY7" fmla="*/ 430329 h 2179476"/>
              <a:gd name="connsiteX8" fmla="*/ 7812936 w 12192000"/>
              <a:gd name="connsiteY8" fmla="*/ 411561 h 2179476"/>
              <a:gd name="connsiteX9" fmla="*/ 7901019 w 12192000"/>
              <a:gd name="connsiteY9" fmla="*/ 389671 h 2179476"/>
              <a:gd name="connsiteX10" fmla="*/ 7953628 w 12192000"/>
              <a:gd name="connsiteY10" fmla="*/ 378188 h 2179476"/>
              <a:gd name="connsiteX11" fmla="*/ 7959483 w 12192000"/>
              <a:gd name="connsiteY11" fmla="*/ 377131 h 2179476"/>
              <a:gd name="connsiteX12" fmla="*/ 8000268 w 12192000"/>
              <a:gd name="connsiteY12" fmla="*/ 372499 h 2179476"/>
              <a:gd name="connsiteX13" fmla="*/ 8126468 w 12192000"/>
              <a:gd name="connsiteY13" fmla="*/ 374300 h 2179476"/>
              <a:gd name="connsiteX14" fmla="*/ 8163540 w 12192000"/>
              <a:gd name="connsiteY14" fmla="*/ 374630 h 2179476"/>
              <a:gd name="connsiteX15" fmla="*/ 8189733 w 12192000"/>
              <a:gd name="connsiteY15" fmla="*/ 377340 h 2179476"/>
              <a:gd name="connsiteX16" fmla="*/ 8260604 w 12192000"/>
              <a:gd name="connsiteY16" fmla="*/ 370955 h 2179476"/>
              <a:gd name="connsiteX17" fmla="*/ 8379838 w 12192000"/>
              <a:gd name="connsiteY17" fmla="*/ 354818 h 2179476"/>
              <a:gd name="connsiteX18" fmla="*/ 8433895 w 12192000"/>
              <a:gd name="connsiteY18" fmla="*/ 358365 h 2179476"/>
              <a:gd name="connsiteX19" fmla="*/ 8624741 w 12192000"/>
              <a:gd name="connsiteY19" fmla="*/ 337325 h 2179476"/>
              <a:gd name="connsiteX20" fmla="*/ 8786230 w 12192000"/>
              <a:gd name="connsiteY20" fmla="*/ 326517 h 2179476"/>
              <a:gd name="connsiteX21" fmla="*/ 8911903 w 12192000"/>
              <a:gd name="connsiteY21" fmla="*/ 311905 h 2179476"/>
              <a:gd name="connsiteX22" fmla="*/ 9182090 w 12192000"/>
              <a:gd name="connsiteY22" fmla="*/ 274686 h 2179476"/>
              <a:gd name="connsiteX23" fmla="*/ 9196066 w 12192000"/>
              <a:gd name="connsiteY23" fmla="*/ 265717 h 2179476"/>
              <a:gd name="connsiteX24" fmla="*/ 9249142 w 12192000"/>
              <a:gd name="connsiteY24" fmla="*/ 251822 h 2179476"/>
              <a:gd name="connsiteX25" fmla="*/ 9316564 w 12192000"/>
              <a:gd name="connsiteY25" fmla="*/ 236635 h 2179476"/>
              <a:gd name="connsiteX26" fmla="*/ 9317108 w 12192000"/>
              <a:gd name="connsiteY26" fmla="*/ 237503 h 2179476"/>
              <a:gd name="connsiteX27" fmla="*/ 9348338 w 12192000"/>
              <a:gd name="connsiteY27" fmla="*/ 240993 h 2179476"/>
              <a:gd name="connsiteX28" fmla="*/ 9473084 w 12192000"/>
              <a:gd name="connsiteY28" fmla="*/ 242580 h 2179476"/>
              <a:gd name="connsiteX29" fmla="*/ 9478478 w 12192000"/>
              <a:gd name="connsiteY29" fmla="*/ 243255 h 2179476"/>
              <a:gd name="connsiteX30" fmla="*/ 9715853 w 12192000"/>
              <a:gd name="connsiteY30" fmla="*/ 235343 h 2179476"/>
              <a:gd name="connsiteX31" fmla="*/ 9818432 w 12192000"/>
              <a:gd name="connsiteY31" fmla="*/ 230563 h 2179476"/>
              <a:gd name="connsiteX32" fmla="*/ 9904781 w 12192000"/>
              <a:gd name="connsiteY32" fmla="*/ 234911 h 2179476"/>
              <a:gd name="connsiteX33" fmla="*/ 10027169 w 12192000"/>
              <a:gd name="connsiteY33" fmla="*/ 223826 h 2179476"/>
              <a:gd name="connsiteX34" fmla="*/ 10133939 w 12192000"/>
              <a:gd name="connsiteY34" fmla="*/ 187052 h 2179476"/>
              <a:gd name="connsiteX35" fmla="*/ 10149756 w 12192000"/>
              <a:gd name="connsiteY35" fmla="*/ 179641 h 2179476"/>
              <a:gd name="connsiteX36" fmla="*/ 10314272 w 12192000"/>
              <a:gd name="connsiteY36" fmla="*/ 135429 h 2179476"/>
              <a:gd name="connsiteX37" fmla="*/ 10432944 w 12192000"/>
              <a:gd name="connsiteY37" fmla="*/ 111492 h 2179476"/>
              <a:gd name="connsiteX38" fmla="*/ 10554052 w 12192000"/>
              <a:gd name="connsiteY38" fmla="*/ 65776 h 2179476"/>
              <a:gd name="connsiteX39" fmla="*/ 10757451 w 12192000"/>
              <a:gd name="connsiteY39" fmla="*/ 5530 h 2179476"/>
              <a:gd name="connsiteX40" fmla="*/ 10821038 w 12192000"/>
              <a:gd name="connsiteY40" fmla="*/ 2658 h 2179476"/>
              <a:gd name="connsiteX41" fmla="*/ 10835633 w 12192000"/>
              <a:gd name="connsiteY41" fmla="*/ 4978 h 2179476"/>
              <a:gd name="connsiteX42" fmla="*/ 10912235 w 12192000"/>
              <a:gd name="connsiteY42" fmla="*/ 10281 h 2179476"/>
              <a:gd name="connsiteX43" fmla="*/ 10996653 w 12192000"/>
              <a:gd name="connsiteY43" fmla="*/ 27097 h 2179476"/>
              <a:gd name="connsiteX44" fmla="*/ 11221749 w 12192000"/>
              <a:gd name="connsiteY44" fmla="*/ 18657 h 2179476"/>
              <a:gd name="connsiteX45" fmla="*/ 11379086 w 12192000"/>
              <a:gd name="connsiteY45" fmla="*/ 29295 h 2179476"/>
              <a:gd name="connsiteX46" fmla="*/ 11594775 w 12192000"/>
              <a:gd name="connsiteY46" fmla="*/ 57602 h 2179476"/>
              <a:gd name="connsiteX47" fmla="*/ 11671329 w 12192000"/>
              <a:gd name="connsiteY47" fmla="*/ 57621 h 2179476"/>
              <a:gd name="connsiteX48" fmla="*/ 11778165 w 12192000"/>
              <a:gd name="connsiteY48" fmla="*/ 81162 h 2179476"/>
              <a:gd name="connsiteX49" fmla="*/ 11815487 w 12192000"/>
              <a:gd name="connsiteY49" fmla="*/ 83856 h 2179476"/>
              <a:gd name="connsiteX50" fmla="*/ 11918614 w 12192000"/>
              <a:gd name="connsiteY50" fmla="*/ 95008 h 2179476"/>
              <a:gd name="connsiteX51" fmla="*/ 12114359 w 12192000"/>
              <a:gd name="connsiteY51" fmla="*/ 110298 h 2179476"/>
              <a:gd name="connsiteX52" fmla="*/ 12154355 w 12192000"/>
              <a:gd name="connsiteY52" fmla="*/ 121422 h 2179476"/>
              <a:gd name="connsiteX53" fmla="*/ 12187428 w 12192000"/>
              <a:gd name="connsiteY53" fmla="*/ 125615 h 2179476"/>
              <a:gd name="connsiteX54" fmla="*/ 12192000 w 12192000"/>
              <a:gd name="connsiteY54" fmla="*/ 126221 h 2179476"/>
              <a:gd name="connsiteX55" fmla="*/ 12192000 w 12192000"/>
              <a:gd name="connsiteY55" fmla="*/ 2179476 h 2179476"/>
              <a:gd name="connsiteX56" fmla="*/ 0 w 12192000"/>
              <a:gd name="connsiteY56" fmla="*/ 2179476 h 2179476"/>
              <a:gd name="connsiteX57" fmla="*/ 0 w 12192000"/>
              <a:gd name="connsiteY57" fmla="*/ 1448544 h 2179476"/>
              <a:gd name="connsiteX58" fmla="*/ 301314 w 12192000"/>
              <a:gd name="connsiteY58" fmla="*/ 1466575 h 2179476"/>
              <a:gd name="connsiteX59" fmla="*/ 542046 w 12192000"/>
              <a:gd name="connsiteY59" fmla="*/ 1450170 h 2179476"/>
              <a:gd name="connsiteX60" fmla="*/ 631576 w 12192000"/>
              <a:gd name="connsiteY60" fmla="*/ 1451737 h 2179476"/>
              <a:gd name="connsiteX61" fmla="*/ 833545 w 12192000"/>
              <a:gd name="connsiteY61" fmla="*/ 1452150 h 2179476"/>
              <a:gd name="connsiteX62" fmla="*/ 1026791 w 12192000"/>
              <a:gd name="connsiteY62" fmla="*/ 1450925 h 2179476"/>
              <a:gd name="connsiteX63" fmla="*/ 1133245 w 12192000"/>
              <a:gd name="connsiteY63" fmla="*/ 1450181 h 2179476"/>
              <a:gd name="connsiteX64" fmla="*/ 1388954 w 12192000"/>
              <a:gd name="connsiteY64" fmla="*/ 1426140 h 2179476"/>
              <a:gd name="connsiteX65" fmla="*/ 1733238 w 12192000"/>
              <a:gd name="connsiteY65" fmla="*/ 1444554 h 2179476"/>
              <a:gd name="connsiteX66" fmla="*/ 1980800 w 12192000"/>
              <a:gd name="connsiteY66" fmla="*/ 1432770 h 2179476"/>
              <a:gd name="connsiteX67" fmla="*/ 2024005 w 12192000"/>
              <a:gd name="connsiteY67" fmla="*/ 1439259 h 2179476"/>
              <a:gd name="connsiteX68" fmla="*/ 2194956 w 12192000"/>
              <a:gd name="connsiteY68" fmla="*/ 1420496 h 2179476"/>
              <a:gd name="connsiteX69" fmla="*/ 2248113 w 12192000"/>
              <a:gd name="connsiteY69" fmla="*/ 1397135 h 2179476"/>
              <a:gd name="connsiteX70" fmla="*/ 2273752 w 12192000"/>
              <a:gd name="connsiteY70" fmla="*/ 1384986 h 2179476"/>
              <a:gd name="connsiteX71" fmla="*/ 2424909 w 12192000"/>
              <a:gd name="connsiteY71" fmla="*/ 1332526 h 2179476"/>
              <a:gd name="connsiteX72" fmla="*/ 2508995 w 12192000"/>
              <a:gd name="connsiteY72" fmla="*/ 1309587 h 2179476"/>
              <a:gd name="connsiteX73" fmla="*/ 2691501 w 12192000"/>
              <a:gd name="connsiteY73" fmla="*/ 1250677 h 2179476"/>
              <a:gd name="connsiteX74" fmla="*/ 2781983 w 12192000"/>
              <a:gd name="connsiteY74" fmla="*/ 1212490 h 2179476"/>
              <a:gd name="connsiteX75" fmla="*/ 2799081 w 12192000"/>
              <a:gd name="connsiteY75" fmla="*/ 1211784 h 2179476"/>
              <a:gd name="connsiteX76" fmla="*/ 2860515 w 12192000"/>
              <a:gd name="connsiteY76" fmla="*/ 1206470 h 2179476"/>
              <a:gd name="connsiteX77" fmla="*/ 3341832 w 12192000"/>
              <a:gd name="connsiteY77" fmla="*/ 1046614 h 2179476"/>
              <a:gd name="connsiteX0" fmla="*/ 3341832 w 12192000"/>
              <a:gd name="connsiteY0" fmla="*/ 1046614 h 2179476"/>
              <a:gd name="connsiteX1" fmla="*/ 7352809 w 12192000"/>
              <a:gd name="connsiteY1" fmla="*/ 424705 h 2179476"/>
              <a:gd name="connsiteX2" fmla="*/ 6742321 w 12192000"/>
              <a:gd name="connsiteY2" fmla="*/ 669221 h 2179476"/>
              <a:gd name="connsiteX3" fmla="*/ 7500925 w 12192000"/>
              <a:gd name="connsiteY3" fmla="*/ 426921 h 2179476"/>
              <a:gd name="connsiteX4" fmla="*/ 7551687 w 12192000"/>
              <a:gd name="connsiteY4" fmla="*/ 443540 h 2179476"/>
              <a:gd name="connsiteX5" fmla="*/ 7655497 w 12192000"/>
              <a:gd name="connsiteY5" fmla="*/ 442541 h 2179476"/>
              <a:gd name="connsiteX6" fmla="*/ 7678276 w 12192000"/>
              <a:gd name="connsiteY6" fmla="*/ 436060 h 2179476"/>
              <a:gd name="connsiteX7" fmla="*/ 7732190 w 12192000"/>
              <a:gd name="connsiteY7" fmla="*/ 430329 h 2179476"/>
              <a:gd name="connsiteX8" fmla="*/ 7812936 w 12192000"/>
              <a:gd name="connsiteY8" fmla="*/ 411561 h 2179476"/>
              <a:gd name="connsiteX9" fmla="*/ 7901019 w 12192000"/>
              <a:gd name="connsiteY9" fmla="*/ 389671 h 2179476"/>
              <a:gd name="connsiteX10" fmla="*/ 7953628 w 12192000"/>
              <a:gd name="connsiteY10" fmla="*/ 378188 h 2179476"/>
              <a:gd name="connsiteX11" fmla="*/ 7959483 w 12192000"/>
              <a:gd name="connsiteY11" fmla="*/ 377131 h 2179476"/>
              <a:gd name="connsiteX12" fmla="*/ 8000268 w 12192000"/>
              <a:gd name="connsiteY12" fmla="*/ 372499 h 2179476"/>
              <a:gd name="connsiteX13" fmla="*/ 8126468 w 12192000"/>
              <a:gd name="connsiteY13" fmla="*/ 374300 h 2179476"/>
              <a:gd name="connsiteX14" fmla="*/ 8163540 w 12192000"/>
              <a:gd name="connsiteY14" fmla="*/ 374630 h 2179476"/>
              <a:gd name="connsiteX15" fmla="*/ 8189733 w 12192000"/>
              <a:gd name="connsiteY15" fmla="*/ 377340 h 2179476"/>
              <a:gd name="connsiteX16" fmla="*/ 8260604 w 12192000"/>
              <a:gd name="connsiteY16" fmla="*/ 370955 h 2179476"/>
              <a:gd name="connsiteX17" fmla="*/ 8379838 w 12192000"/>
              <a:gd name="connsiteY17" fmla="*/ 354818 h 2179476"/>
              <a:gd name="connsiteX18" fmla="*/ 8433895 w 12192000"/>
              <a:gd name="connsiteY18" fmla="*/ 358365 h 2179476"/>
              <a:gd name="connsiteX19" fmla="*/ 8624741 w 12192000"/>
              <a:gd name="connsiteY19" fmla="*/ 337325 h 2179476"/>
              <a:gd name="connsiteX20" fmla="*/ 8786230 w 12192000"/>
              <a:gd name="connsiteY20" fmla="*/ 326517 h 2179476"/>
              <a:gd name="connsiteX21" fmla="*/ 8911903 w 12192000"/>
              <a:gd name="connsiteY21" fmla="*/ 311905 h 2179476"/>
              <a:gd name="connsiteX22" fmla="*/ 9182090 w 12192000"/>
              <a:gd name="connsiteY22" fmla="*/ 274686 h 2179476"/>
              <a:gd name="connsiteX23" fmla="*/ 9196066 w 12192000"/>
              <a:gd name="connsiteY23" fmla="*/ 265717 h 2179476"/>
              <a:gd name="connsiteX24" fmla="*/ 9249142 w 12192000"/>
              <a:gd name="connsiteY24" fmla="*/ 251822 h 2179476"/>
              <a:gd name="connsiteX25" fmla="*/ 9316564 w 12192000"/>
              <a:gd name="connsiteY25" fmla="*/ 236635 h 2179476"/>
              <a:gd name="connsiteX26" fmla="*/ 9317108 w 12192000"/>
              <a:gd name="connsiteY26" fmla="*/ 237503 h 2179476"/>
              <a:gd name="connsiteX27" fmla="*/ 9348338 w 12192000"/>
              <a:gd name="connsiteY27" fmla="*/ 240993 h 2179476"/>
              <a:gd name="connsiteX28" fmla="*/ 9473084 w 12192000"/>
              <a:gd name="connsiteY28" fmla="*/ 242580 h 2179476"/>
              <a:gd name="connsiteX29" fmla="*/ 9478478 w 12192000"/>
              <a:gd name="connsiteY29" fmla="*/ 243255 h 2179476"/>
              <a:gd name="connsiteX30" fmla="*/ 9715853 w 12192000"/>
              <a:gd name="connsiteY30" fmla="*/ 235343 h 2179476"/>
              <a:gd name="connsiteX31" fmla="*/ 9818432 w 12192000"/>
              <a:gd name="connsiteY31" fmla="*/ 230563 h 2179476"/>
              <a:gd name="connsiteX32" fmla="*/ 9904781 w 12192000"/>
              <a:gd name="connsiteY32" fmla="*/ 234911 h 2179476"/>
              <a:gd name="connsiteX33" fmla="*/ 10027169 w 12192000"/>
              <a:gd name="connsiteY33" fmla="*/ 223826 h 2179476"/>
              <a:gd name="connsiteX34" fmla="*/ 10133939 w 12192000"/>
              <a:gd name="connsiteY34" fmla="*/ 187052 h 2179476"/>
              <a:gd name="connsiteX35" fmla="*/ 10149756 w 12192000"/>
              <a:gd name="connsiteY35" fmla="*/ 179641 h 2179476"/>
              <a:gd name="connsiteX36" fmla="*/ 10314272 w 12192000"/>
              <a:gd name="connsiteY36" fmla="*/ 135429 h 2179476"/>
              <a:gd name="connsiteX37" fmla="*/ 10432944 w 12192000"/>
              <a:gd name="connsiteY37" fmla="*/ 111492 h 2179476"/>
              <a:gd name="connsiteX38" fmla="*/ 10554052 w 12192000"/>
              <a:gd name="connsiteY38" fmla="*/ 65776 h 2179476"/>
              <a:gd name="connsiteX39" fmla="*/ 10757451 w 12192000"/>
              <a:gd name="connsiteY39" fmla="*/ 5530 h 2179476"/>
              <a:gd name="connsiteX40" fmla="*/ 10821038 w 12192000"/>
              <a:gd name="connsiteY40" fmla="*/ 2658 h 2179476"/>
              <a:gd name="connsiteX41" fmla="*/ 10835633 w 12192000"/>
              <a:gd name="connsiteY41" fmla="*/ 4978 h 2179476"/>
              <a:gd name="connsiteX42" fmla="*/ 10912235 w 12192000"/>
              <a:gd name="connsiteY42" fmla="*/ 10281 h 2179476"/>
              <a:gd name="connsiteX43" fmla="*/ 10996653 w 12192000"/>
              <a:gd name="connsiteY43" fmla="*/ 27097 h 2179476"/>
              <a:gd name="connsiteX44" fmla="*/ 11221749 w 12192000"/>
              <a:gd name="connsiteY44" fmla="*/ 18657 h 2179476"/>
              <a:gd name="connsiteX45" fmla="*/ 11379086 w 12192000"/>
              <a:gd name="connsiteY45" fmla="*/ 29295 h 2179476"/>
              <a:gd name="connsiteX46" fmla="*/ 11594775 w 12192000"/>
              <a:gd name="connsiteY46" fmla="*/ 57602 h 2179476"/>
              <a:gd name="connsiteX47" fmla="*/ 11671329 w 12192000"/>
              <a:gd name="connsiteY47" fmla="*/ 57621 h 2179476"/>
              <a:gd name="connsiteX48" fmla="*/ 11778165 w 12192000"/>
              <a:gd name="connsiteY48" fmla="*/ 81162 h 2179476"/>
              <a:gd name="connsiteX49" fmla="*/ 11815487 w 12192000"/>
              <a:gd name="connsiteY49" fmla="*/ 83856 h 2179476"/>
              <a:gd name="connsiteX50" fmla="*/ 11918614 w 12192000"/>
              <a:gd name="connsiteY50" fmla="*/ 95008 h 2179476"/>
              <a:gd name="connsiteX51" fmla="*/ 12114359 w 12192000"/>
              <a:gd name="connsiteY51" fmla="*/ 110298 h 2179476"/>
              <a:gd name="connsiteX52" fmla="*/ 12154355 w 12192000"/>
              <a:gd name="connsiteY52" fmla="*/ 121422 h 2179476"/>
              <a:gd name="connsiteX53" fmla="*/ 12187428 w 12192000"/>
              <a:gd name="connsiteY53" fmla="*/ 125615 h 2179476"/>
              <a:gd name="connsiteX54" fmla="*/ 12192000 w 12192000"/>
              <a:gd name="connsiteY54" fmla="*/ 126221 h 2179476"/>
              <a:gd name="connsiteX55" fmla="*/ 12192000 w 12192000"/>
              <a:gd name="connsiteY55" fmla="*/ 2179476 h 2179476"/>
              <a:gd name="connsiteX56" fmla="*/ 0 w 12192000"/>
              <a:gd name="connsiteY56" fmla="*/ 2179476 h 2179476"/>
              <a:gd name="connsiteX57" fmla="*/ 0 w 12192000"/>
              <a:gd name="connsiteY57" fmla="*/ 1448544 h 2179476"/>
              <a:gd name="connsiteX58" fmla="*/ 301314 w 12192000"/>
              <a:gd name="connsiteY58" fmla="*/ 1466575 h 2179476"/>
              <a:gd name="connsiteX59" fmla="*/ 542046 w 12192000"/>
              <a:gd name="connsiteY59" fmla="*/ 1450170 h 2179476"/>
              <a:gd name="connsiteX60" fmla="*/ 631576 w 12192000"/>
              <a:gd name="connsiteY60" fmla="*/ 1451737 h 2179476"/>
              <a:gd name="connsiteX61" fmla="*/ 833545 w 12192000"/>
              <a:gd name="connsiteY61" fmla="*/ 1452150 h 2179476"/>
              <a:gd name="connsiteX62" fmla="*/ 1026791 w 12192000"/>
              <a:gd name="connsiteY62" fmla="*/ 1450925 h 2179476"/>
              <a:gd name="connsiteX63" fmla="*/ 1133245 w 12192000"/>
              <a:gd name="connsiteY63" fmla="*/ 1450181 h 2179476"/>
              <a:gd name="connsiteX64" fmla="*/ 1388954 w 12192000"/>
              <a:gd name="connsiteY64" fmla="*/ 1426140 h 2179476"/>
              <a:gd name="connsiteX65" fmla="*/ 1733238 w 12192000"/>
              <a:gd name="connsiteY65" fmla="*/ 1444554 h 2179476"/>
              <a:gd name="connsiteX66" fmla="*/ 1980800 w 12192000"/>
              <a:gd name="connsiteY66" fmla="*/ 1432770 h 2179476"/>
              <a:gd name="connsiteX67" fmla="*/ 2024005 w 12192000"/>
              <a:gd name="connsiteY67" fmla="*/ 1439259 h 2179476"/>
              <a:gd name="connsiteX68" fmla="*/ 2194956 w 12192000"/>
              <a:gd name="connsiteY68" fmla="*/ 1420496 h 2179476"/>
              <a:gd name="connsiteX69" fmla="*/ 2248113 w 12192000"/>
              <a:gd name="connsiteY69" fmla="*/ 1397135 h 2179476"/>
              <a:gd name="connsiteX70" fmla="*/ 2273752 w 12192000"/>
              <a:gd name="connsiteY70" fmla="*/ 1384986 h 2179476"/>
              <a:gd name="connsiteX71" fmla="*/ 2424909 w 12192000"/>
              <a:gd name="connsiteY71" fmla="*/ 1332526 h 2179476"/>
              <a:gd name="connsiteX72" fmla="*/ 2508995 w 12192000"/>
              <a:gd name="connsiteY72" fmla="*/ 1309587 h 2179476"/>
              <a:gd name="connsiteX73" fmla="*/ 2691501 w 12192000"/>
              <a:gd name="connsiteY73" fmla="*/ 1250677 h 2179476"/>
              <a:gd name="connsiteX74" fmla="*/ 2781983 w 12192000"/>
              <a:gd name="connsiteY74" fmla="*/ 1212490 h 2179476"/>
              <a:gd name="connsiteX75" fmla="*/ 2799081 w 12192000"/>
              <a:gd name="connsiteY75" fmla="*/ 1211784 h 2179476"/>
              <a:gd name="connsiteX76" fmla="*/ 2860515 w 12192000"/>
              <a:gd name="connsiteY76" fmla="*/ 1206470 h 2179476"/>
              <a:gd name="connsiteX77" fmla="*/ 3341832 w 12192000"/>
              <a:gd name="connsiteY77" fmla="*/ 1046614 h 2179476"/>
              <a:gd name="connsiteX0" fmla="*/ 3341832 w 12192000"/>
              <a:gd name="connsiteY0" fmla="*/ 1046614 h 2179476"/>
              <a:gd name="connsiteX1" fmla="*/ 5659021 w 12192000"/>
              <a:gd name="connsiteY1" fmla="*/ 670182 h 2179476"/>
              <a:gd name="connsiteX2" fmla="*/ 6742321 w 12192000"/>
              <a:gd name="connsiteY2" fmla="*/ 669221 h 2179476"/>
              <a:gd name="connsiteX3" fmla="*/ 7500925 w 12192000"/>
              <a:gd name="connsiteY3" fmla="*/ 426921 h 2179476"/>
              <a:gd name="connsiteX4" fmla="*/ 7551687 w 12192000"/>
              <a:gd name="connsiteY4" fmla="*/ 443540 h 2179476"/>
              <a:gd name="connsiteX5" fmla="*/ 7655497 w 12192000"/>
              <a:gd name="connsiteY5" fmla="*/ 442541 h 2179476"/>
              <a:gd name="connsiteX6" fmla="*/ 7678276 w 12192000"/>
              <a:gd name="connsiteY6" fmla="*/ 436060 h 2179476"/>
              <a:gd name="connsiteX7" fmla="*/ 7732190 w 12192000"/>
              <a:gd name="connsiteY7" fmla="*/ 430329 h 2179476"/>
              <a:gd name="connsiteX8" fmla="*/ 7812936 w 12192000"/>
              <a:gd name="connsiteY8" fmla="*/ 411561 h 2179476"/>
              <a:gd name="connsiteX9" fmla="*/ 7901019 w 12192000"/>
              <a:gd name="connsiteY9" fmla="*/ 389671 h 2179476"/>
              <a:gd name="connsiteX10" fmla="*/ 7953628 w 12192000"/>
              <a:gd name="connsiteY10" fmla="*/ 378188 h 2179476"/>
              <a:gd name="connsiteX11" fmla="*/ 7959483 w 12192000"/>
              <a:gd name="connsiteY11" fmla="*/ 377131 h 2179476"/>
              <a:gd name="connsiteX12" fmla="*/ 8000268 w 12192000"/>
              <a:gd name="connsiteY12" fmla="*/ 372499 h 2179476"/>
              <a:gd name="connsiteX13" fmla="*/ 8126468 w 12192000"/>
              <a:gd name="connsiteY13" fmla="*/ 374300 h 2179476"/>
              <a:gd name="connsiteX14" fmla="*/ 8163540 w 12192000"/>
              <a:gd name="connsiteY14" fmla="*/ 374630 h 2179476"/>
              <a:gd name="connsiteX15" fmla="*/ 8189733 w 12192000"/>
              <a:gd name="connsiteY15" fmla="*/ 377340 h 2179476"/>
              <a:gd name="connsiteX16" fmla="*/ 8260604 w 12192000"/>
              <a:gd name="connsiteY16" fmla="*/ 370955 h 2179476"/>
              <a:gd name="connsiteX17" fmla="*/ 8379838 w 12192000"/>
              <a:gd name="connsiteY17" fmla="*/ 354818 h 2179476"/>
              <a:gd name="connsiteX18" fmla="*/ 8433895 w 12192000"/>
              <a:gd name="connsiteY18" fmla="*/ 358365 h 2179476"/>
              <a:gd name="connsiteX19" fmla="*/ 8624741 w 12192000"/>
              <a:gd name="connsiteY19" fmla="*/ 337325 h 2179476"/>
              <a:gd name="connsiteX20" fmla="*/ 8786230 w 12192000"/>
              <a:gd name="connsiteY20" fmla="*/ 326517 h 2179476"/>
              <a:gd name="connsiteX21" fmla="*/ 8911903 w 12192000"/>
              <a:gd name="connsiteY21" fmla="*/ 311905 h 2179476"/>
              <a:gd name="connsiteX22" fmla="*/ 9182090 w 12192000"/>
              <a:gd name="connsiteY22" fmla="*/ 274686 h 2179476"/>
              <a:gd name="connsiteX23" fmla="*/ 9196066 w 12192000"/>
              <a:gd name="connsiteY23" fmla="*/ 265717 h 2179476"/>
              <a:gd name="connsiteX24" fmla="*/ 9249142 w 12192000"/>
              <a:gd name="connsiteY24" fmla="*/ 251822 h 2179476"/>
              <a:gd name="connsiteX25" fmla="*/ 9316564 w 12192000"/>
              <a:gd name="connsiteY25" fmla="*/ 236635 h 2179476"/>
              <a:gd name="connsiteX26" fmla="*/ 9317108 w 12192000"/>
              <a:gd name="connsiteY26" fmla="*/ 237503 h 2179476"/>
              <a:gd name="connsiteX27" fmla="*/ 9348338 w 12192000"/>
              <a:gd name="connsiteY27" fmla="*/ 240993 h 2179476"/>
              <a:gd name="connsiteX28" fmla="*/ 9473084 w 12192000"/>
              <a:gd name="connsiteY28" fmla="*/ 242580 h 2179476"/>
              <a:gd name="connsiteX29" fmla="*/ 9478478 w 12192000"/>
              <a:gd name="connsiteY29" fmla="*/ 243255 h 2179476"/>
              <a:gd name="connsiteX30" fmla="*/ 9715853 w 12192000"/>
              <a:gd name="connsiteY30" fmla="*/ 235343 h 2179476"/>
              <a:gd name="connsiteX31" fmla="*/ 9818432 w 12192000"/>
              <a:gd name="connsiteY31" fmla="*/ 230563 h 2179476"/>
              <a:gd name="connsiteX32" fmla="*/ 9904781 w 12192000"/>
              <a:gd name="connsiteY32" fmla="*/ 234911 h 2179476"/>
              <a:gd name="connsiteX33" fmla="*/ 10027169 w 12192000"/>
              <a:gd name="connsiteY33" fmla="*/ 223826 h 2179476"/>
              <a:gd name="connsiteX34" fmla="*/ 10133939 w 12192000"/>
              <a:gd name="connsiteY34" fmla="*/ 187052 h 2179476"/>
              <a:gd name="connsiteX35" fmla="*/ 10149756 w 12192000"/>
              <a:gd name="connsiteY35" fmla="*/ 179641 h 2179476"/>
              <a:gd name="connsiteX36" fmla="*/ 10314272 w 12192000"/>
              <a:gd name="connsiteY36" fmla="*/ 135429 h 2179476"/>
              <a:gd name="connsiteX37" fmla="*/ 10432944 w 12192000"/>
              <a:gd name="connsiteY37" fmla="*/ 111492 h 2179476"/>
              <a:gd name="connsiteX38" fmla="*/ 10554052 w 12192000"/>
              <a:gd name="connsiteY38" fmla="*/ 65776 h 2179476"/>
              <a:gd name="connsiteX39" fmla="*/ 10757451 w 12192000"/>
              <a:gd name="connsiteY39" fmla="*/ 5530 h 2179476"/>
              <a:gd name="connsiteX40" fmla="*/ 10821038 w 12192000"/>
              <a:gd name="connsiteY40" fmla="*/ 2658 h 2179476"/>
              <a:gd name="connsiteX41" fmla="*/ 10835633 w 12192000"/>
              <a:gd name="connsiteY41" fmla="*/ 4978 h 2179476"/>
              <a:gd name="connsiteX42" fmla="*/ 10912235 w 12192000"/>
              <a:gd name="connsiteY42" fmla="*/ 10281 h 2179476"/>
              <a:gd name="connsiteX43" fmla="*/ 10996653 w 12192000"/>
              <a:gd name="connsiteY43" fmla="*/ 27097 h 2179476"/>
              <a:gd name="connsiteX44" fmla="*/ 11221749 w 12192000"/>
              <a:gd name="connsiteY44" fmla="*/ 18657 h 2179476"/>
              <a:gd name="connsiteX45" fmla="*/ 11379086 w 12192000"/>
              <a:gd name="connsiteY45" fmla="*/ 29295 h 2179476"/>
              <a:gd name="connsiteX46" fmla="*/ 11594775 w 12192000"/>
              <a:gd name="connsiteY46" fmla="*/ 57602 h 2179476"/>
              <a:gd name="connsiteX47" fmla="*/ 11671329 w 12192000"/>
              <a:gd name="connsiteY47" fmla="*/ 57621 h 2179476"/>
              <a:gd name="connsiteX48" fmla="*/ 11778165 w 12192000"/>
              <a:gd name="connsiteY48" fmla="*/ 81162 h 2179476"/>
              <a:gd name="connsiteX49" fmla="*/ 11815487 w 12192000"/>
              <a:gd name="connsiteY49" fmla="*/ 83856 h 2179476"/>
              <a:gd name="connsiteX50" fmla="*/ 11918614 w 12192000"/>
              <a:gd name="connsiteY50" fmla="*/ 95008 h 2179476"/>
              <a:gd name="connsiteX51" fmla="*/ 12114359 w 12192000"/>
              <a:gd name="connsiteY51" fmla="*/ 110298 h 2179476"/>
              <a:gd name="connsiteX52" fmla="*/ 12154355 w 12192000"/>
              <a:gd name="connsiteY52" fmla="*/ 121422 h 2179476"/>
              <a:gd name="connsiteX53" fmla="*/ 12187428 w 12192000"/>
              <a:gd name="connsiteY53" fmla="*/ 125615 h 2179476"/>
              <a:gd name="connsiteX54" fmla="*/ 12192000 w 12192000"/>
              <a:gd name="connsiteY54" fmla="*/ 126221 h 2179476"/>
              <a:gd name="connsiteX55" fmla="*/ 12192000 w 12192000"/>
              <a:gd name="connsiteY55" fmla="*/ 2179476 h 2179476"/>
              <a:gd name="connsiteX56" fmla="*/ 0 w 12192000"/>
              <a:gd name="connsiteY56" fmla="*/ 2179476 h 2179476"/>
              <a:gd name="connsiteX57" fmla="*/ 0 w 12192000"/>
              <a:gd name="connsiteY57" fmla="*/ 1448544 h 2179476"/>
              <a:gd name="connsiteX58" fmla="*/ 301314 w 12192000"/>
              <a:gd name="connsiteY58" fmla="*/ 1466575 h 2179476"/>
              <a:gd name="connsiteX59" fmla="*/ 542046 w 12192000"/>
              <a:gd name="connsiteY59" fmla="*/ 1450170 h 2179476"/>
              <a:gd name="connsiteX60" fmla="*/ 631576 w 12192000"/>
              <a:gd name="connsiteY60" fmla="*/ 1451737 h 2179476"/>
              <a:gd name="connsiteX61" fmla="*/ 833545 w 12192000"/>
              <a:gd name="connsiteY61" fmla="*/ 1452150 h 2179476"/>
              <a:gd name="connsiteX62" fmla="*/ 1026791 w 12192000"/>
              <a:gd name="connsiteY62" fmla="*/ 1450925 h 2179476"/>
              <a:gd name="connsiteX63" fmla="*/ 1133245 w 12192000"/>
              <a:gd name="connsiteY63" fmla="*/ 1450181 h 2179476"/>
              <a:gd name="connsiteX64" fmla="*/ 1388954 w 12192000"/>
              <a:gd name="connsiteY64" fmla="*/ 1426140 h 2179476"/>
              <a:gd name="connsiteX65" fmla="*/ 1733238 w 12192000"/>
              <a:gd name="connsiteY65" fmla="*/ 1444554 h 2179476"/>
              <a:gd name="connsiteX66" fmla="*/ 1980800 w 12192000"/>
              <a:gd name="connsiteY66" fmla="*/ 1432770 h 2179476"/>
              <a:gd name="connsiteX67" fmla="*/ 2024005 w 12192000"/>
              <a:gd name="connsiteY67" fmla="*/ 1439259 h 2179476"/>
              <a:gd name="connsiteX68" fmla="*/ 2194956 w 12192000"/>
              <a:gd name="connsiteY68" fmla="*/ 1420496 h 2179476"/>
              <a:gd name="connsiteX69" fmla="*/ 2248113 w 12192000"/>
              <a:gd name="connsiteY69" fmla="*/ 1397135 h 2179476"/>
              <a:gd name="connsiteX70" fmla="*/ 2273752 w 12192000"/>
              <a:gd name="connsiteY70" fmla="*/ 1384986 h 2179476"/>
              <a:gd name="connsiteX71" fmla="*/ 2424909 w 12192000"/>
              <a:gd name="connsiteY71" fmla="*/ 1332526 h 2179476"/>
              <a:gd name="connsiteX72" fmla="*/ 2508995 w 12192000"/>
              <a:gd name="connsiteY72" fmla="*/ 1309587 h 2179476"/>
              <a:gd name="connsiteX73" fmla="*/ 2691501 w 12192000"/>
              <a:gd name="connsiteY73" fmla="*/ 1250677 h 2179476"/>
              <a:gd name="connsiteX74" fmla="*/ 2781983 w 12192000"/>
              <a:gd name="connsiteY74" fmla="*/ 1212490 h 2179476"/>
              <a:gd name="connsiteX75" fmla="*/ 2799081 w 12192000"/>
              <a:gd name="connsiteY75" fmla="*/ 1211784 h 2179476"/>
              <a:gd name="connsiteX76" fmla="*/ 2860515 w 12192000"/>
              <a:gd name="connsiteY76" fmla="*/ 1206470 h 2179476"/>
              <a:gd name="connsiteX77" fmla="*/ 3341832 w 12192000"/>
              <a:gd name="connsiteY77" fmla="*/ 1046614 h 2179476"/>
              <a:gd name="connsiteX0" fmla="*/ 3341832 w 12192000"/>
              <a:gd name="connsiteY0" fmla="*/ 1046614 h 2179476"/>
              <a:gd name="connsiteX1" fmla="*/ 5659021 w 12192000"/>
              <a:gd name="connsiteY1" fmla="*/ 670182 h 2179476"/>
              <a:gd name="connsiteX2" fmla="*/ 6742321 w 12192000"/>
              <a:gd name="connsiteY2" fmla="*/ 669221 h 2179476"/>
              <a:gd name="connsiteX3" fmla="*/ 7500925 w 12192000"/>
              <a:gd name="connsiteY3" fmla="*/ 426921 h 2179476"/>
              <a:gd name="connsiteX4" fmla="*/ 7551687 w 12192000"/>
              <a:gd name="connsiteY4" fmla="*/ 443540 h 2179476"/>
              <a:gd name="connsiteX5" fmla="*/ 7655497 w 12192000"/>
              <a:gd name="connsiteY5" fmla="*/ 442541 h 2179476"/>
              <a:gd name="connsiteX6" fmla="*/ 7678276 w 12192000"/>
              <a:gd name="connsiteY6" fmla="*/ 436060 h 2179476"/>
              <a:gd name="connsiteX7" fmla="*/ 7732190 w 12192000"/>
              <a:gd name="connsiteY7" fmla="*/ 430329 h 2179476"/>
              <a:gd name="connsiteX8" fmla="*/ 7812936 w 12192000"/>
              <a:gd name="connsiteY8" fmla="*/ 411561 h 2179476"/>
              <a:gd name="connsiteX9" fmla="*/ 7901019 w 12192000"/>
              <a:gd name="connsiteY9" fmla="*/ 389671 h 2179476"/>
              <a:gd name="connsiteX10" fmla="*/ 7953628 w 12192000"/>
              <a:gd name="connsiteY10" fmla="*/ 378188 h 2179476"/>
              <a:gd name="connsiteX11" fmla="*/ 7959483 w 12192000"/>
              <a:gd name="connsiteY11" fmla="*/ 377131 h 2179476"/>
              <a:gd name="connsiteX12" fmla="*/ 8000268 w 12192000"/>
              <a:gd name="connsiteY12" fmla="*/ 372499 h 2179476"/>
              <a:gd name="connsiteX13" fmla="*/ 8126468 w 12192000"/>
              <a:gd name="connsiteY13" fmla="*/ 374300 h 2179476"/>
              <a:gd name="connsiteX14" fmla="*/ 8163540 w 12192000"/>
              <a:gd name="connsiteY14" fmla="*/ 374630 h 2179476"/>
              <a:gd name="connsiteX15" fmla="*/ 8189733 w 12192000"/>
              <a:gd name="connsiteY15" fmla="*/ 377340 h 2179476"/>
              <a:gd name="connsiteX16" fmla="*/ 8260604 w 12192000"/>
              <a:gd name="connsiteY16" fmla="*/ 370955 h 2179476"/>
              <a:gd name="connsiteX17" fmla="*/ 8379838 w 12192000"/>
              <a:gd name="connsiteY17" fmla="*/ 354818 h 2179476"/>
              <a:gd name="connsiteX18" fmla="*/ 8433895 w 12192000"/>
              <a:gd name="connsiteY18" fmla="*/ 358365 h 2179476"/>
              <a:gd name="connsiteX19" fmla="*/ 8624741 w 12192000"/>
              <a:gd name="connsiteY19" fmla="*/ 337325 h 2179476"/>
              <a:gd name="connsiteX20" fmla="*/ 8786230 w 12192000"/>
              <a:gd name="connsiteY20" fmla="*/ 326517 h 2179476"/>
              <a:gd name="connsiteX21" fmla="*/ 8911903 w 12192000"/>
              <a:gd name="connsiteY21" fmla="*/ 311905 h 2179476"/>
              <a:gd name="connsiteX22" fmla="*/ 9182090 w 12192000"/>
              <a:gd name="connsiteY22" fmla="*/ 274686 h 2179476"/>
              <a:gd name="connsiteX23" fmla="*/ 9196066 w 12192000"/>
              <a:gd name="connsiteY23" fmla="*/ 265717 h 2179476"/>
              <a:gd name="connsiteX24" fmla="*/ 9249142 w 12192000"/>
              <a:gd name="connsiteY24" fmla="*/ 251822 h 2179476"/>
              <a:gd name="connsiteX25" fmla="*/ 9316564 w 12192000"/>
              <a:gd name="connsiteY25" fmla="*/ 236635 h 2179476"/>
              <a:gd name="connsiteX26" fmla="*/ 9317108 w 12192000"/>
              <a:gd name="connsiteY26" fmla="*/ 237503 h 2179476"/>
              <a:gd name="connsiteX27" fmla="*/ 9348338 w 12192000"/>
              <a:gd name="connsiteY27" fmla="*/ 240993 h 2179476"/>
              <a:gd name="connsiteX28" fmla="*/ 9473084 w 12192000"/>
              <a:gd name="connsiteY28" fmla="*/ 242580 h 2179476"/>
              <a:gd name="connsiteX29" fmla="*/ 9478478 w 12192000"/>
              <a:gd name="connsiteY29" fmla="*/ 243255 h 2179476"/>
              <a:gd name="connsiteX30" fmla="*/ 9715853 w 12192000"/>
              <a:gd name="connsiteY30" fmla="*/ 235343 h 2179476"/>
              <a:gd name="connsiteX31" fmla="*/ 9818432 w 12192000"/>
              <a:gd name="connsiteY31" fmla="*/ 230563 h 2179476"/>
              <a:gd name="connsiteX32" fmla="*/ 9904781 w 12192000"/>
              <a:gd name="connsiteY32" fmla="*/ 234911 h 2179476"/>
              <a:gd name="connsiteX33" fmla="*/ 10027169 w 12192000"/>
              <a:gd name="connsiteY33" fmla="*/ 223826 h 2179476"/>
              <a:gd name="connsiteX34" fmla="*/ 10133939 w 12192000"/>
              <a:gd name="connsiteY34" fmla="*/ 187052 h 2179476"/>
              <a:gd name="connsiteX35" fmla="*/ 10149756 w 12192000"/>
              <a:gd name="connsiteY35" fmla="*/ 179641 h 2179476"/>
              <a:gd name="connsiteX36" fmla="*/ 10314272 w 12192000"/>
              <a:gd name="connsiteY36" fmla="*/ 135429 h 2179476"/>
              <a:gd name="connsiteX37" fmla="*/ 10432944 w 12192000"/>
              <a:gd name="connsiteY37" fmla="*/ 111492 h 2179476"/>
              <a:gd name="connsiteX38" fmla="*/ 10554052 w 12192000"/>
              <a:gd name="connsiteY38" fmla="*/ 65776 h 2179476"/>
              <a:gd name="connsiteX39" fmla="*/ 10757451 w 12192000"/>
              <a:gd name="connsiteY39" fmla="*/ 5530 h 2179476"/>
              <a:gd name="connsiteX40" fmla="*/ 10821038 w 12192000"/>
              <a:gd name="connsiteY40" fmla="*/ 2658 h 2179476"/>
              <a:gd name="connsiteX41" fmla="*/ 10835633 w 12192000"/>
              <a:gd name="connsiteY41" fmla="*/ 4978 h 2179476"/>
              <a:gd name="connsiteX42" fmla="*/ 10912235 w 12192000"/>
              <a:gd name="connsiteY42" fmla="*/ 10281 h 2179476"/>
              <a:gd name="connsiteX43" fmla="*/ 10996653 w 12192000"/>
              <a:gd name="connsiteY43" fmla="*/ 27097 h 2179476"/>
              <a:gd name="connsiteX44" fmla="*/ 11221749 w 12192000"/>
              <a:gd name="connsiteY44" fmla="*/ 18657 h 2179476"/>
              <a:gd name="connsiteX45" fmla="*/ 11379086 w 12192000"/>
              <a:gd name="connsiteY45" fmla="*/ 29295 h 2179476"/>
              <a:gd name="connsiteX46" fmla="*/ 11594775 w 12192000"/>
              <a:gd name="connsiteY46" fmla="*/ 57602 h 2179476"/>
              <a:gd name="connsiteX47" fmla="*/ 11671329 w 12192000"/>
              <a:gd name="connsiteY47" fmla="*/ 57621 h 2179476"/>
              <a:gd name="connsiteX48" fmla="*/ 11778165 w 12192000"/>
              <a:gd name="connsiteY48" fmla="*/ 81162 h 2179476"/>
              <a:gd name="connsiteX49" fmla="*/ 11815487 w 12192000"/>
              <a:gd name="connsiteY49" fmla="*/ 83856 h 2179476"/>
              <a:gd name="connsiteX50" fmla="*/ 11918614 w 12192000"/>
              <a:gd name="connsiteY50" fmla="*/ 95008 h 2179476"/>
              <a:gd name="connsiteX51" fmla="*/ 12114359 w 12192000"/>
              <a:gd name="connsiteY51" fmla="*/ 110298 h 2179476"/>
              <a:gd name="connsiteX52" fmla="*/ 12154355 w 12192000"/>
              <a:gd name="connsiteY52" fmla="*/ 121422 h 2179476"/>
              <a:gd name="connsiteX53" fmla="*/ 12187428 w 12192000"/>
              <a:gd name="connsiteY53" fmla="*/ 125615 h 2179476"/>
              <a:gd name="connsiteX54" fmla="*/ 12192000 w 12192000"/>
              <a:gd name="connsiteY54" fmla="*/ 126221 h 2179476"/>
              <a:gd name="connsiteX55" fmla="*/ 12192000 w 12192000"/>
              <a:gd name="connsiteY55" fmla="*/ 2179476 h 2179476"/>
              <a:gd name="connsiteX56" fmla="*/ 0 w 12192000"/>
              <a:gd name="connsiteY56" fmla="*/ 2179476 h 2179476"/>
              <a:gd name="connsiteX57" fmla="*/ 0 w 12192000"/>
              <a:gd name="connsiteY57" fmla="*/ 1448544 h 2179476"/>
              <a:gd name="connsiteX58" fmla="*/ 301314 w 12192000"/>
              <a:gd name="connsiteY58" fmla="*/ 1466575 h 2179476"/>
              <a:gd name="connsiteX59" fmla="*/ 542046 w 12192000"/>
              <a:gd name="connsiteY59" fmla="*/ 1450170 h 2179476"/>
              <a:gd name="connsiteX60" fmla="*/ 631576 w 12192000"/>
              <a:gd name="connsiteY60" fmla="*/ 1451737 h 2179476"/>
              <a:gd name="connsiteX61" fmla="*/ 833545 w 12192000"/>
              <a:gd name="connsiteY61" fmla="*/ 1452150 h 2179476"/>
              <a:gd name="connsiteX62" fmla="*/ 1026791 w 12192000"/>
              <a:gd name="connsiteY62" fmla="*/ 1450925 h 2179476"/>
              <a:gd name="connsiteX63" fmla="*/ 1133245 w 12192000"/>
              <a:gd name="connsiteY63" fmla="*/ 1450181 h 2179476"/>
              <a:gd name="connsiteX64" fmla="*/ 1388954 w 12192000"/>
              <a:gd name="connsiteY64" fmla="*/ 1426140 h 2179476"/>
              <a:gd name="connsiteX65" fmla="*/ 1733238 w 12192000"/>
              <a:gd name="connsiteY65" fmla="*/ 1444554 h 2179476"/>
              <a:gd name="connsiteX66" fmla="*/ 1980800 w 12192000"/>
              <a:gd name="connsiteY66" fmla="*/ 1432770 h 2179476"/>
              <a:gd name="connsiteX67" fmla="*/ 2024005 w 12192000"/>
              <a:gd name="connsiteY67" fmla="*/ 1439259 h 2179476"/>
              <a:gd name="connsiteX68" fmla="*/ 2194956 w 12192000"/>
              <a:gd name="connsiteY68" fmla="*/ 1420496 h 2179476"/>
              <a:gd name="connsiteX69" fmla="*/ 2248113 w 12192000"/>
              <a:gd name="connsiteY69" fmla="*/ 1397135 h 2179476"/>
              <a:gd name="connsiteX70" fmla="*/ 2273752 w 12192000"/>
              <a:gd name="connsiteY70" fmla="*/ 1384986 h 2179476"/>
              <a:gd name="connsiteX71" fmla="*/ 2424909 w 12192000"/>
              <a:gd name="connsiteY71" fmla="*/ 1332526 h 2179476"/>
              <a:gd name="connsiteX72" fmla="*/ 2508995 w 12192000"/>
              <a:gd name="connsiteY72" fmla="*/ 1309587 h 2179476"/>
              <a:gd name="connsiteX73" fmla="*/ 2691501 w 12192000"/>
              <a:gd name="connsiteY73" fmla="*/ 1250677 h 2179476"/>
              <a:gd name="connsiteX74" fmla="*/ 2781983 w 12192000"/>
              <a:gd name="connsiteY74" fmla="*/ 1212490 h 2179476"/>
              <a:gd name="connsiteX75" fmla="*/ 2799081 w 12192000"/>
              <a:gd name="connsiteY75" fmla="*/ 1211784 h 2179476"/>
              <a:gd name="connsiteX76" fmla="*/ 2860515 w 12192000"/>
              <a:gd name="connsiteY76" fmla="*/ 1206470 h 2179476"/>
              <a:gd name="connsiteX77" fmla="*/ 3341832 w 12192000"/>
              <a:gd name="connsiteY77" fmla="*/ 1046614 h 2179476"/>
              <a:gd name="connsiteX0" fmla="*/ 3341832 w 12192000"/>
              <a:gd name="connsiteY0" fmla="*/ 1046614 h 2179476"/>
              <a:gd name="connsiteX1" fmla="*/ 5659021 w 12192000"/>
              <a:gd name="connsiteY1" fmla="*/ 670182 h 2179476"/>
              <a:gd name="connsiteX2" fmla="*/ 6742321 w 12192000"/>
              <a:gd name="connsiteY2" fmla="*/ 669221 h 2179476"/>
              <a:gd name="connsiteX3" fmla="*/ 7500925 w 12192000"/>
              <a:gd name="connsiteY3" fmla="*/ 426921 h 2179476"/>
              <a:gd name="connsiteX4" fmla="*/ 7281663 w 12192000"/>
              <a:gd name="connsiteY4" fmla="*/ 689016 h 2179476"/>
              <a:gd name="connsiteX5" fmla="*/ 7655497 w 12192000"/>
              <a:gd name="connsiteY5" fmla="*/ 442541 h 2179476"/>
              <a:gd name="connsiteX6" fmla="*/ 7678276 w 12192000"/>
              <a:gd name="connsiteY6" fmla="*/ 436060 h 2179476"/>
              <a:gd name="connsiteX7" fmla="*/ 7732190 w 12192000"/>
              <a:gd name="connsiteY7" fmla="*/ 430329 h 2179476"/>
              <a:gd name="connsiteX8" fmla="*/ 7812936 w 12192000"/>
              <a:gd name="connsiteY8" fmla="*/ 411561 h 2179476"/>
              <a:gd name="connsiteX9" fmla="*/ 7901019 w 12192000"/>
              <a:gd name="connsiteY9" fmla="*/ 389671 h 2179476"/>
              <a:gd name="connsiteX10" fmla="*/ 7953628 w 12192000"/>
              <a:gd name="connsiteY10" fmla="*/ 378188 h 2179476"/>
              <a:gd name="connsiteX11" fmla="*/ 7959483 w 12192000"/>
              <a:gd name="connsiteY11" fmla="*/ 377131 h 2179476"/>
              <a:gd name="connsiteX12" fmla="*/ 8000268 w 12192000"/>
              <a:gd name="connsiteY12" fmla="*/ 372499 h 2179476"/>
              <a:gd name="connsiteX13" fmla="*/ 8126468 w 12192000"/>
              <a:gd name="connsiteY13" fmla="*/ 374300 h 2179476"/>
              <a:gd name="connsiteX14" fmla="*/ 8163540 w 12192000"/>
              <a:gd name="connsiteY14" fmla="*/ 374630 h 2179476"/>
              <a:gd name="connsiteX15" fmla="*/ 8189733 w 12192000"/>
              <a:gd name="connsiteY15" fmla="*/ 377340 h 2179476"/>
              <a:gd name="connsiteX16" fmla="*/ 8260604 w 12192000"/>
              <a:gd name="connsiteY16" fmla="*/ 370955 h 2179476"/>
              <a:gd name="connsiteX17" fmla="*/ 8379838 w 12192000"/>
              <a:gd name="connsiteY17" fmla="*/ 354818 h 2179476"/>
              <a:gd name="connsiteX18" fmla="*/ 8433895 w 12192000"/>
              <a:gd name="connsiteY18" fmla="*/ 358365 h 2179476"/>
              <a:gd name="connsiteX19" fmla="*/ 8624741 w 12192000"/>
              <a:gd name="connsiteY19" fmla="*/ 337325 h 2179476"/>
              <a:gd name="connsiteX20" fmla="*/ 8786230 w 12192000"/>
              <a:gd name="connsiteY20" fmla="*/ 326517 h 2179476"/>
              <a:gd name="connsiteX21" fmla="*/ 8911903 w 12192000"/>
              <a:gd name="connsiteY21" fmla="*/ 311905 h 2179476"/>
              <a:gd name="connsiteX22" fmla="*/ 9182090 w 12192000"/>
              <a:gd name="connsiteY22" fmla="*/ 274686 h 2179476"/>
              <a:gd name="connsiteX23" fmla="*/ 9196066 w 12192000"/>
              <a:gd name="connsiteY23" fmla="*/ 265717 h 2179476"/>
              <a:gd name="connsiteX24" fmla="*/ 9249142 w 12192000"/>
              <a:gd name="connsiteY24" fmla="*/ 251822 h 2179476"/>
              <a:gd name="connsiteX25" fmla="*/ 9316564 w 12192000"/>
              <a:gd name="connsiteY25" fmla="*/ 236635 h 2179476"/>
              <a:gd name="connsiteX26" fmla="*/ 9317108 w 12192000"/>
              <a:gd name="connsiteY26" fmla="*/ 237503 h 2179476"/>
              <a:gd name="connsiteX27" fmla="*/ 9348338 w 12192000"/>
              <a:gd name="connsiteY27" fmla="*/ 240993 h 2179476"/>
              <a:gd name="connsiteX28" fmla="*/ 9473084 w 12192000"/>
              <a:gd name="connsiteY28" fmla="*/ 242580 h 2179476"/>
              <a:gd name="connsiteX29" fmla="*/ 9478478 w 12192000"/>
              <a:gd name="connsiteY29" fmla="*/ 243255 h 2179476"/>
              <a:gd name="connsiteX30" fmla="*/ 9715853 w 12192000"/>
              <a:gd name="connsiteY30" fmla="*/ 235343 h 2179476"/>
              <a:gd name="connsiteX31" fmla="*/ 9818432 w 12192000"/>
              <a:gd name="connsiteY31" fmla="*/ 230563 h 2179476"/>
              <a:gd name="connsiteX32" fmla="*/ 9904781 w 12192000"/>
              <a:gd name="connsiteY32" fmla="*/ 234911 h 2179476"/>
              <a:gd name="connsiteX33" fmla="*/ 10027169 w 12192000"/>
              <a:gd name="connsiteY33" fmla="*/ 223826 h 2179476"/>
              <a:gd name="connsiteX34" fmla="*/ 10133939 w 12192000"/>
              <a:gd name="connsiteY34" fmla="*/ 187052 h 2179476"/>
              <a:gd name="connsiteX35" fmla="*/ 10149756 w 12192000"/>
              <a:gd name="connsiteY35" fmla="*/ 179641 h 2179476"/>
              <a:gd name="connsiteX36" fmla="*/ 10314272 w 12192000"/>
              <a:gd name="connsiteY36" fmla="*/ 135429 h 2179476"/>
              <a:gd name="connsiteX37" fmla="*/ 10432944 w 12192000"/>
              <a:gd name="connsiteY37" fmla="*/ 111492 h 2179476"/>
              <a:gd name="connsiteX38" fmla="*/ 10554052 w 12192000"/>
              <a:gd name="connsiteY38" fmla="*/ 65776 h 2179476"/>
              <a:gd name="connsiteX39" fmla="*/ 10757451 w 12192000"/>
              <a:gd name="connsiteY39" fmla="*/ 5530 h 2179476"/>
              <a:gd name="connsiteX40" fmla="*/ 10821038 w 12192000"/>
              <a:gd name="connsiteY40" fmla="*/ 2658 h 2179476"/>
              <a:gd name="connsiteX41" fmla="*/ 10835633 w 12192000"/>
              <a:gd name="connsiteY41" fmla="*/ 4978 h 2179476"/>
              <a:gd name="connsiteX42" fmla="*/ 10912235 w 12192000"/>
              <a:gd name="connsiteY42" fmla="*/ 10281 h 2179476"/>
              <a:gd name="connsiteX43" fmla="*/ 10996653 w 12192000"/>
              <a:gd name="connsiteY43" fmla="*/ 27097 h 2179476"/>
              <a:gd name="connsiteX44" fmla="*/ 11221749 w 12192000"/>
              <a:gd name="connsiteY44" fmla="*/ 18657 h 2179476"/>
              <a:gd name="connsiteX45" fmla="*/ 11379086 w 12192000"/>
              <a:gd name="connsiteY45" fmla="*/ 29295 h 2179476"/>
              <a:gd name="connsiteX46" fmla="*/ 11594775 w 12192000"/>
              <a:gd name="connsiteY46" fmla="*/ 57602 h 2179476"/>
              <a:gd name="connsiteX47" fmla="*/ 11671329 w 12192000"/>
              <a:gd name="connsiteY47" fmla="*/ 57621 h 2179476"/>
              <a:gd name="connsiteX48" fmla="*/ 11778165 w 12192000"/>
              <a:gd name="connsiteY48" fmla="*/ 81162 h 2179476"/>
              <a:gd name="connsiteX49" fmla="*/ 11815487 w 12192000"/>
              <a:gd name="connsiteY49" fmla="*/ 83856 h 2179476"/>
              <a:gd name="connsiteX50" fmla="*/ 11918614 w 12192000"/>
              <a:gd name="connsiteY50" fmla="*/ 95008 h 2179476"/>
              <a:gd name="connsiteX51" fmla="*/ 12114359 w 12192000"/>
              <a:gd name="connsiteY51" fmla="*/ 110298 h 2179476"/>
              <a:gd name="connsiteX52" fmla="*/ 12154355 w 12192000"/>
              <a:gd name="connsiteY52" fmla="*/ 121422 h 2179476"/>
              <a:gd name="connsiteX53" fmla="*/ 12187428 w 12192000"/>
              <a:gd name="connsiteY53" fmla="*/ 125615 h 2179476"/>
              <a:gd name="connsiteX54" fmla="*/ 12192000 w 12192000"/>
              <a:gd name="connsiteY54" fmla="*/ 126221 h 2179476"/>
              <a:gd name="connsiteX55" fmla="*/ 12192000 w 12192000"/>
              <a:gd name="connsiteY55" fmla="*/ 2179476 h 2179476"/>
              <a:gd name="connsiteX56" fmla="*/ 0 w 12192000"/>
              <a:gd name="connsiteY56" fmla="*/ 2179476 h 2179476"/>
              <a:gd name="connsiteX57" fmla="*/ 0 w 12192000"/>
              <a:gd name="connsiteY57" fmla="*/ 1448544 h 2179476"/>
              <a:gd name="connsiteX58" fmla="*/ 301314 w 12192000"/>
              <a:gd name="connsiteY58" fmla="*/ 1466575 h 2179476"/>
              <a:gd name="connsiteX59" fmla="*/ 542046 w 12192000"/>
              <a:gd name="connsiteY59" fmla="*/ 1450170 h 2179476"/>
              <a:gd name="connsiteX60" fmla="*/ 631576 w 12192000"/>
              <a:gd name="connsiteY60" fmla="*/ 1451737 h 2179476"/>
              <a:gd name="connsiteX61" fmla="*/ 833545 w 12192000"/>
              <a:gd name="connsiteY61" fmla="*/ 1452150 h 2179476"/>
              <a:gd name="connsiteX62" fmla="*/ 1026791 w 12192000"/>
              <a:gd name="connsiteY62" fmla="*/ 1450925 h 2179476"/>
              <a:gd name="connsiteX63" fmla="*/ 1133245 w 12192000"/>
              <a:gd name="connsiteY63" fmla="*/ 1450181 h 2179476"/>
              <a:gd name="connsiteX64" fmla="*/ 1388954 w 12192000"/>
              <a:gd name="connsiteY64" fmla="*/ 1426140 h 2179476"/>
              <a:gd name="connsiteX65" fmla="*/ 1733238 w 12192000"/>
              <a:gd name="connsiteY65" fmla="*/ 1444554 h 2179476"/>
              <a:gd name="connsiteX66" fmla="*/ 1980800 w 12192000"/>
              <a:gd name="connsiteY66" fmla="*/ 1432770 h 2179476"/>
              <a:gd name="connsiteX67" fmla="*/ 2024005 w 12192000"/>
              <a:gd name="connsiteY67" fmla="*/ 1439259 h 2179476"/>
              <a:gd name="connsiteX68" fmla="*/ 2194956 w 12192000"/>
              <a:gd name="connsiteY68" fmla="*/ 1420496 h 2179476"/>
              <a:gd name="connsiteX69" fmla="*/ 2248113 w 12192000"/>
              <a:gd name="connsiteY69" fmla="*/ 1397135 h 2179476"/>
              <a:gd name="connsiteX70" fmla="*/ 2273752 w 12192000"/>
              <a:gd name="connsiteY70" fmla="*/ 1384986 h 2179476"/>
              <a:gd name="connsiteX71" fmla="*/ 2424909 w 12192000"/>
              <a:gd name="connsiteY71" fmla="*/ 1332526 h 2179476"/>
              <a:gd name="connsiteX72" fmla="*/ 2508995 w 12192000"/>
              <a:gd name="connsiteY72" fmla="*/ 1309587 h 2179476"/>
              <a:gd name="connsiteX73" fmla="*/ 2691501 w 12192000"/>
              <a:gd name="connsiteY73" fmla="*/ 1250677 h 2179476"/>
              <a:gd name="connsiteX74" fmla="*/ 2781983 w 12192000"/>
              <a:gd name="connsiteY74" fmla="*/ 1212490 h 2179476"/>
              <a:gd name="connsiteX75" fmla="*/ 2799081 w 12192000"/>
              <a:gd name="connsiteY75" fmla="*/ 1211784 h 2179476"/>
              <a:gd name="connsiteX76" fmla="*/ 2860515 w 12192000"/>
              <a:gd name="connsiteY76" fmla="*/ 1206470 h 2179476"/>
              <a:gd name="connsiteX77" fmla="*/ 3341832 w 12192000"/>
              <a:gd name="connsiteY77" fmla="*/ 1046614 h 2179476"/>
              <a:gd name="connsiteX0" fmla="*/ 3341832 w 12192000"/>
              <a:gd name="connsiteY0" fmla="*/ 1046614 h 2179476"/>
              <a:gd name="connsiteX1" fmla="*/ 5659021 w 12192000"/>
              <a:gd name="connsiteY1" fmla="*/ 670182 h 2179476"/>
              <a:gd name="connsiteX2" fmla="*/ 6742321 w 12192000"/>
              <a:gd name="connsiteY2" fmla="*/ 669221 h 2179476"/>
              <a:gd name="connsiteX3" fmla="*/ 6973151 w 12192000"/>
              <a:gd name="connsiteY3" fmla="*/ 525111 h 2179476"/>
              <a:gd name="connsiteX4" fmla="*/ 7281663 w 12192000"/>
              <a:gd name="connsiteY4" fmla="*/ 689016 h 2179476"/>
              <a:gd name="connsiteX5" fmla="*/ 7655497 w 12192000"/>
              <a:gd name="connsiteY5" fmla="*/ 442541 h 2179476"/>
              <a:gd name="connsiteX6" fmla="*/ 7678276 w 12192000"/>
              <a:gd name="connsiteY6" fmla="*/ 436060 h 2179476"/>
              <a:gd name="connsiteX7" fmla="*/ 7732190 w 12192000"/>
              <a:gd name="connsiteY7" fmla="*/ 430329 h 2179476"/>
              <a:gd name="connsiteX8" fmla="*/ 7812936 w 12192000"/>
              <a:gd name="connsiteY8" fmla="*/ 411561 h 2179476"/>
              <a:gd name="connsiteX9" fmla="*/ 7901019 w 12192000"/>
              <a:gd name="connsiteY9" fmla="*/ 389671 h 2179476"/>
              <a:gd name="connsiteX10" fmla="*/ 7953628 w 12192000"/>
              <a:gd name="connsiteY10" fmla="*/ 378188 h 2179476"/>
              <a:gd name="connsiteX11" fmla="*/ 7959483 w 12192000"/>
              <a:gd name="connsiteY11" fmla="*/ 377131 h 2179476"/>
              <a:gd name="connsiteX12" fmla="*/ 8000268 w 12192000"/>
              <a:gd name="connsiteY12" fmla="*/ 372499 h 2179476"/>
              <a:gd name="connsiteX13" fmla="*/ 8126468 w 12192000"/>
              <a:gd name="connsiteY13" fmla="*/ 374300 h 2179476"/>
              <a:gd name="connsiteX14" fmla="*/ 8163540 w 12192000"/>
              <a:gd name="connsiteY14" fmla="*/ 374630 h 2179476"/>
              <a:gd name="connsiteX15" fmla="*/ 8189733 w 12192000"/>
              <a:gd name="connsiteY15" fmla="*/ 377340 h 2179476"/>
              <a:gd name="connsiteX16" fmla="*/ 8260604 w 12192000"/>
              <a:gd name="connsiteY16" fmla="*/ 370955 h 2179476"/>
              <a:gd name="connsiteX17" fmla="*/ 8379838 w 12192000"/>
              <a:gd name="connsiteY17" fmla="*/ 354818 h 2179476"/>
              <a:gd name="connsiteX18" fmla="*/ 8433895 w 12192000"/>
              <a:gd name="connsiteY18" fmla="*/ 358365 h 2179476"/>
              <a:gd name="connsiteX19" fmla="*/ 8624741 w 12192000"/>
              <a:gd name="connsiteY19" fmla="*/ 337325 h 2179476"/>
              <a:gd name="connsiteX20" fmla="*/ 8786230 w 12192000"/>
              <a:gd name="connsiteY20" fmla="*/ 326517 h 2179476"/>
              <a:gd name="connsiteX21" fmla="*/ 8911903 w 12192000"/>
              <a:gd name="connsiteY21" fmla="*/ 311905 h 2179476"/>
              <a:gd name="connsiteX22" fmla="*/ 9182090 w 12192000"/>
              <a:gd name="connsiteY22" fmla="*/ 274686 h 2179476"/>
              <a:gd name="connsiteX23" fmla="*/ 9196066 w 12192000"/>
              <a:gd name="connsiteY23" fmla="*/ 265717 h 2179476"/>
              <a:gd name="connsiteX24" fmla="*/ 9249142 w 12192000"/>
              <a:gd name="connsiteY24" fmla="*/ 251822 h 2179476"/>
              <a:gd name="connsiteX25" fmla="*/ 9316564 w 12192000"/>
              <a:gd name="connsiteY25" fmla="*/ 236635 h 2179476"/>
              <a:gd name="connsiteX26" fmla="*/ 9317108 w 12192000"/>
              <a:gd name="connsiteY26" fmla="*/ 237503 h 2179476"/>
              <a:gd name="connsiteX27" fmla="*/ 9348338 w 12192000"/>
              <a:gd name="connsiteY27" fmla="*/ 240993 h 2179476"/>
              <a:gd name="connsiteX28" fmla="*/ 9473084 w 12192000"/>
              <a:gd name="connsiteY28" fmla="*/ 242580 h 2179476"/>
              <a:gd name="connsiteX29" fmla="*/ 9478478 w 12192000"/>
              <a:gd name="connsiteY29" fmla="*/ 243255 h 2179476"/>
              <a:gd name="connsiteX30" fmla="*/ 9715853 w 12192000"/>
              <a:gd name="connsiteY30" fmla="*/ 235343 h 2179476"/>
              <a:gd name="connsiteX31" fmla="*/ 9818432 w 12192000"/>
              <a:gd name="connsiteY31" fmla="*/ 230563 h 2179476"/>
              <a:gd name="connsiteX32" fmla="*/ 9904781 w 12192000"/>
              <a:gd name="connsiteY32" fmla="*/ 234911 h 2179476"/>
              <a:gd name="connsiteX33" fmla="*/ 10027169 w 12192000"/>
              <a:gd name="connsiteY33" fmla="*/ 223826 h 2179476"/>
              <a:gd name="connsiteX34" fmla="*/ 10133939 w 12192000"/>
              <a:gd name="connsiteY34" fmla="*/ 187052 h 2179476"/>
              <a:gd name="connsiteX35" fmla="*/ 10149756 w 12192000"/>
              <a:gd name="connsiteY35" fmla="*/ 179641 h 2179476"/>
              <a:gd name="connsiteX36" fmla="*/ 10314272 w 12192000"/>
              <a:gd name="connsiteY36" fmla="*/ 135429 h 2179476"/>
              <a:gd name="connsiteX37" fmla="*/ 10432944 w 12192000"/>
              <a:gd name="connsiteY37" fmla="*/ 111492 h 2179476"/>
              <a:gd name="connsiteX38" fmla="*/ 10554052 w 12192000"/>
              <a:gd name="connsiteY38" fmla="*/ 65776 h 2179476"/>
              <a:gd name="connsiteX39" fmla="*/ 10757451 w 12192000"/>
              <a:gd name="connsiteY39" fmla="*/ 5530 h 2179476"/>
              <a:gd name="connsiteX40" fmla="*/ 10821038 w 12192000"/>
              <a:gd name="connsiteY40" fmla="*/ 2658 h 2179476"/>
              <a:gd name="connsiteX41" fmla="*/ 10835633 w 12192000"/>
              <a:gd name="connsiteY41" fmla="*/ 4978 h 2179476"/>
              <a:gd name="connsiteX42" fmla="*/ 10912235 w 12192000"/>
              <a:gd name="connsiteY42" fmla="*/ 10281 h 2179476"/>
              <a:gd name="connsiteX43" fmla="*/ 10996653 w 12192000"/>
              <a:gd name="connsiteY43" fmla="*/ 27097 h 2179476"/>
              <a:gd name="connsiteX44" fmla="*/ 11221749 w 12192000"/>
              <a:gd name="connsiteY44" fmla="*/ 18657 h 2179476"/>
              <a:gd name="connsiteX45" fmla="*/ 11379086 w 12192000"/>
              <a:gd name="connsiteY45" fmla="*/ 29295 h 2179476"/>
              <a:gd name="connsiteX46" fmla="*/ 11594775 w 12192000"/>
              <a:gd name="connsiteY46" fmla="*/ 57602 h 2179476"/>
              <a:gd name="connsiteX47" fmla="*/ 11671329 w 12192000"/>
              <a:gd name="connsiteY47" fmla="*/ 57621 h 2179476"/>
              <a:gd name="connsiteX48" fmla="*/ 11778165 w 12192000"/>
              <a:gd name="connsiteY48" fmla="*/ 81162 h 2179476"/>
              <a:gd name="connsiteX49" fmla="*/ 11815487 w 12192000"/>
              <a:gd name="connsiteY49" fmla="*/ 83856 h 2179476"/>
              <a:gd name="connsiteX50" fmla="*/ 11918614 w 12192000"/>
              <a:gd name="connsiteY50" fmla="*/ 95008 h 2179476"/>
              <a:gd name="connsiteX51" fmla="*/ 12114359 w 12192000"/>
              <a:gd name="connsiteY51" fmla="*/ 110298 h 2179476"/>
              <a:gd name="connsiteX52" fmla="*/ 12154355 w 12192000"/>
              <a:gd name="connsiteY52" fmla="*/ 121422 h 2179476"/>
              <a:gd name="connsiteX53" fmla="*/ 12187428 w 12192000"/>
              <a:gd name="connsiteY53" fmla="*/ 125615 h 2179476"/>
              <a:gd name="connsiteX54" fmla="*/ 12192000 w 12192000"/>
              <a:gd name="connsiteY54" fmla="*/ 126221 h 2179476"/>
              <a:gd name="connsiteX55" fmla="*/ 12192000 w 12192000"/>
              <a:gd name="connsiteY55" fmla="*/ 2179476 h 2179476"/>
              <a:gd name="connsiteX56" fmla="*/ 0 w 12192000"/>
              <a:gd name="connsiteY56" fmla="*/ 2179476 h 2179476"/>
              <a:gd name="connsiteX57" fmla="*/ 0 w 12192000"/>
              <a:gd name="connsiteY57" fmla="*/ 1448544 h 2179476"/>
              <a:gd name="connsiteX58" fmla="*/ 301314 w 12192000"/>
              <a:gd name="connsiteY58" fmla="*/ 1466575 h 2179476"/>
              <a:gd name="connsiteX59" fmla="*/ 542046 w 12192000"/>
              <a:gd name="connsiteY59" fmla="*/ 1450170 h 2179476"/>
              <a:gd name="connsiteX60" fmla="*/ 631576 w 12192000"/>
              <a:gd name="connsiteY60" fmla="*/ 1451737 h 2179476"/>
              <a:gd name="connsiteX61" fmla="*/ 833545 w 12192000"/>
              <a:gd name="connsiteY61" fmla="*/ 1452150 h 2179476"/>
              <a:gd name="connsiteX62" fmla="*/ 1026791 w 12192000"/>
              <a:gd name="connsiteY62" fmla="*/ 1450925 h 2179476"/>
              <a:gd name="connsiteX63" fmla="*/ 1133245 w 12192000"/>
              <a:gd name="connsiteY63" fmla="*/ 1450181 h 2179476"/>
              <a:gd name="connsiteX64" fmla="*/ 1388954 w 12192000"/>
              <a:gd name="connsiteY64" fmla="*/ 1426140 h 2179476"/>
              <a:gd name="connsiteX65" fmla="*/ 1733238 w 12192000"/>
              <a:gd name="connsiteY65" fmla="*/ 1444554 h 2179476"/>
              <a:gd name="connsiteX66" fmla="*/ 1980800 w 12192000"/>
              <a:gd name="connsiteY66" fmla="*/ 1432770 h 2179476"/>
              <a:gd name="connsiteX67" fmla="*/ 2024005 w 12192000"/>
              <a:gd name="connsiteY67" fmla="*/ 1439259 h 2179476"/>
              <a:gd name="connsiteX68" fmla="*/ 2194956 w 12192000"/>
              <a:gd name="connsiteY68" fmla="*/ 1420496 h 2179476"/>
              <a:gd name="connsiteX69" fmla="*/ 2248113 w 12192000"/>
              <a:gd name="connsiteY69" fmla="*/ 1397135 h 2179476"/>
              <a:gd name="connsiteX70" fmla="*/ 2273752 w 12192000"/>
              <a:gd name="connsiteY70" fmla="*/ 1384986 h 2179476"/>
              <a:gd name="connsiteX71" fmla="*/ 2424909 w 12192000"/>
              <a:gd name="connsiteY71" fmla="*/ 1332526 h 2179476"/>
              <a:gd name="connsiteX72" fmla="*/ 2508995 w 12192000"/>
              <a:gd name="connsiteY72" fmla="*/ 1309587 h 2179476"/>
              <a:gd name="connsiteX73" fmla="*/ 2691501 w 12192000"/>
              <a:gd name="connsiteY73" fmla="*/ 1250677 h 2179476"/>
              <a:gd name="connsiteX74" fmla="*/ 2781983 w 12192000"/>
              <a:gd name="connsiteY74" fmla="*/ 1212490 h 2179476"/>
              <a:gd name="connsiteX75" fmla="*/ 2799081 w 12192000"/>
              <a:gd name="connsiteY75" fmla="*/ 1211784 h 2179476"/>
              <a:gd name="connsiteX76" fmla="*/ 2860515 w 12192000"/>
              <a:gd name="connsiteY76" fmla="*/ 1206470 h 2179476"/>
              <a:gd name="connsiteX77" fmla="*/ 3341832 w 12192000"/>
              <a:gd name="connsiteY77" fmla="*/ 1046614 h 2179476"/>
              <a:gd name="connsiteX0" fmla="*/ 3341832 w 12192000"/>
              <a:gd name="connsiteY0" fmla="*/ 1046614 h 2179476"/>
              <a:gd name="connsiteX1" fmla="*/ 5659021 w 12192000"/>
              <a:gd name="connsiteY1" fmla="*/ 670182 h 2179476"/>
              <a:gd name="connsiteX2" fmla="*/ 6742321 w 12192000"/>
              <a:gd name="connsiteY2" fmla="*/ 669221 h 2179476"/>
              <a:gd name="connsiteX3" fmla="*/ 6973151 w 12192000"/>
              <a:gd name="connsiteY3" fmla="*/ 525111 h 2179476"/>
              <a:gd name="connsiteX4" fmla="*/ 7269389 w 12192000"/>
              <a:gd name="connsiteY4" fmla="*/ 566277 h 2179476"/>
              <a:gd name="connsiteX5" fmla="*/ 7655497 w 12192000"/>
              <a:gd name="connsiteY5" fmla="*/ 442541 h 2179476"/>
              <a:gd name="connsiteX6" fmla="*/ 7678276 w 12192000"/>
              <a:gd name="connsiteY6" fmla="*/ 436060 h 2179476"/>
              <a:gd name="connsiteX7" fmla="*/ 7732190 w 12192000"/>
              <a:gd name="connsiteY7" fmla="*/ 430329 h 2179476"/>
              <a:gd name="connsiteX8" fmla="*/ 7812936 w 12192000"/>
              <a:gd name="connsiteY8" fmla="*/ 411561 h 2179476"/>
              <a:gd name="connsiteX9" fmla="*/ 7901019 w 12192000"/>
              <a:gd name="connsiteY9" fmla="*/ 389671 h 2179476"/>
              <a:gd name="connsiteX10" fmla="*/ 7953628 w 12192000"/>
              <a:gd name="connsiteY10" fmla="*/ 378188 h 2179476"/>
              <a:gd name="connsiteX11" fmla="*/ 7959483 w 12192000"/>
              <a:gd name="connsiteY11" fmla="*/ 377131 h 2179476"/>
              <a:gd name="connsiteX12" fmla="*/ 8000268 w 12192000"/>
              <a:gd name="connsiteY12" fmla="*/ 372499 h 2179476"/>
              <a:gd name="connsiteX13" fmla="*/ 8126468 w 12192000"/>
              <a:gd name="connsiteY13" fmla="*/ 374300 h 2179476"/>
              <a:gd name="connsiteX14" fmla="*/ 8163540 w 12192000"/>
              <a:gd name="connsiteY14" fmla="*/ 374630 h 2179476"/>
              <a:gd name="connsiteX15" fmla="*/ 8189733 w 12192000"/>
              <a:gd name="connsiteY15" fmla="*/ 377340 h 2179476"/>
              <a:gd name="connsiteX16" fmla="*/ 8260604 w 12192000"/>
              <a:gd name="connsiteY16" fmla="*/ 370955 h 2179476"/>
              <a:gd name="connsiteX17" fmla="*/ 8379838 w 12192000"/>
              <a:gd name="connsiteY17" fmla="*/ 354818 h 2179476"/>
              <a:gd name="connsiteX18" fmla="*/ 8433895 w 12192000"/>
              <a:gd name="connsiteY18" fmla="*/ 358365 h 2179476"/>
              <a:gd name="connsiteX19" fmla="*/ 8624741 w 12192000"/>
              <a:gd name="connsiteY19" fmla="*/ 337325 h 2179476"/>
              <a:gd name="connsiteX20" fmla="*/ 8786230 w 12192000"/>
              <a:gd name="connsiteY20" fmla="*/ 326517 h 2179476"/>
              <a:gd name="connsiteX21" fmla="*/ 8911903 w 12192000"/>
              <a:gd name="connsiteY21" fmla="*/ 311905 h 2179476"/>
              <a:gd name="connsiteX22" fmla="*/ 9182090 w 12192000"/>
              <a:gd name="connsiteY22" fmla="*/ 274686 h 2179476"/>
              <a:gd name="connsiteX23" fmla="*/ 9196066 w 12192000"/>
              <a:gd name="connsiteY23" fmla="*/ 265717 h 2179476"/>
              <a:gd name="connsiteX24" fmla="*/ 9249142 w 12192000"/>
              <a:gd name="connsiteY24" fmla="*/ 251822 h 2179476"/>
              <a:gd name="connsiteX25" fmla="*/ 9316564 w 12192000"/>
              <a:gd name="connsiteY25" fmla="*/ 236635 h 2179476"/>
              <a:gd name="connsiteX26" fmla="*/ 9317108 w 12192000"/>
              <a:gd name="connsiteY26" fmla="*/ 237503 h 2179476"/>
              <a:gd name="connsiteX27" fmla="*/ 9348338 w 12192000"/>
              <a:gd name="connsiteY27" fmla="*/ 240993 h 2179476"/>
              <a:gd name="connsiteX28" fmla="*/ 9473084 w 12192000"/>
              <a:gd name="connsiteY28" fmla="*/ 242580 h 2179476"/>
              <a:gd name="connsiteX29" fmla="*/ 9478478 w 12192000"/>
              <a:gd name="connsiteY29" fmla="*/ 243255 h 2179476"/>
              <a:gd name="connsiteX30" fmla="*/ 9715853 w 12192000"/>
              <a:gd name="connsiteY30" fmla="*/ 235343 h 2179476"/>
              <a:gd name="connsiteX31" fmla="*/ 9818432 w 12192000"/>
              <a:gd name="connsiteY31" fmla="*/ 230563 h 2179476"/>
              <a:gd name="connsiteX32" fmla="*/ 9904781 w 12192000"/>
              <a:gd name="connsiteY32" fmla="*/ 234911 h 2179476"/>
              <a:gd name="connsiteX33" fmla="*/ 10027169 w 12192000"/>
              <a:gd name="connsiteY33" fmla="*/ 223826 h 2179476"/>
              <a:gd name="connsiteX34" fmla="*/ 10133939 w 12192000"/>
              <a:gd name="connsiteY34" fmla="*/ 187052 h 2179476"/>
              <a:gd name="connsiteX35" fmla="*/ 10149756 w 12192000"/>
              <a:gd name="connsiteY35" fmla="*/ 179641 h 2179476"/>
              <a:gd name="connsiteX36" fmla="*/ 10314272 w 12192000"/>
              <a:gd name="connsiteY36" fmla="*/ 135429 h 2179476"/>
              <a:gd name="connsiteX37" fmla="*/ 10432944 w 12192000"/>
              <a:gd name="connsiteY37" fmla="*/ 111492 h 2179476"/>
              <a:gd name="connsiteX38" fmla="*/ 10554052 w 12192000"/>
              <a:gd name="connsiteY38" fmla="*/ 65776 h 2179476"/>
              <a:gd name="connsiteX39" fmla="*/ 10757451 w 12192000"/>
              <a:gd name="connsiteY39" fmla="*/ 5530 h 2179476"/>
              <a:gd name="connsiteX40" fmla="*/ 10821038 w 12192000"/>
              <a:gd name="connsiteY40" fmla="*/ 2658 h 2179476"/>
              <a:gd name="connsiteX41" fmla="*/ 10835633 w 12192000"/>
              <a:gd name="connsiteY41" fmla="*/ 4978 h 2179476"/>
              <a:gd name="connsiteX42" fmla="*/ 10912235 w 12192000"/>
              <a:gd name="connsiteY42" fmla="*/ 10281 h 2179476"/>
              <a:gd name="connsiteX43" fmla="*/ 10996653 w 12192000"/>
              <a:gd name="connsiteY43" fmla="*/ 27097 h 2179476"/>
              <a:gd name="connsiteX44" fmla="*/ 11221749 w 12192000"/>
              <a:gd name="connsiteY44" fmla="*/ 18657 h 2179476"/>
              <a:gd name="connsiteX45" fmla="*/ 11379086 w 12192000"/>
              <a:gd name="connsiteY45" fmla="*/ 29295 h 2179476"/>
              <a:gd name="connsiteX46" fmla="*/ 11594775 w 12192000"/>
              <a:gd name="connsiteY46" fmla="*/ 57602 h 2179476"/>
              <a:gd name="connsiteX47" fmla="*/ 11671329 w 12192000"/>
              <a:gd name="connsiteY47" fmla="*/ 57621 h 2179476"/>
              <a:gd name="connsiteX48" fmla="*/ 11778165 w 12192000"/>
              <a:gd name="connsiteY48" fmla="*/ 81162 h 2179476"/>
              <a:gd name="connsiteX49" fmla="*/ 11815487 w 12192000"/>
              <a:gd name="connsiteY49" fmla="*/ 83856 h 2179476"/>
              <a:gd name="connsiteX50" fmla="*/ 11918614 w 12192000"/>
              <a:gd name="connsiteY50" fmla="*/ 95008 h 2179476"/>
              <a:gd name="connsiteX51" fmla="*/ 12114359 w 12192000"/>
              <a:gd name="connsiteY51" fmla="*/ 110298 h 2179476"/>
              <a:gd name="connsiteX52" fmla="*/ 12154355 w 12192000"/>
              <a:gd name="connsiteY52" fmla="*/ 121422 h 2179476"/>
              <a:gd name="connsiteX53" fmla="*/ 12187428 w 12192000"/>
              <a:gd name="connsiteY53" fmla="*/ 125615 h 2179476"/>
              <a:gd name="connsiteX54" fmla="*/ 12192000 w 12192000"/>
              <a:gd name="connsiteY54" fmla="*/ 126221 h 2179476"/>
              <a:gd name="connsiteX55" fmla="*/ 12192000 w 12192000"/>
              <a:gd name="connsiteY55" fmla="*/ 2179476 h 2179476"/>
              <a:gd name="connsiteX56" fmla="*/ 0 w 12192000"/>
              <a:gd name="connsiteY56" fmla="*/ 2179476 h 2179476"/>
              <a:gd name="connsiteX57" fmla="*/ 0 w 12192000"/>
              <a:gd name="connsiteY57" fmla="*/ 1448544 h 2179476"/>
              <a:gd name="connsiteX58" fmla="*/ 301314 w 12192000"/>
              <a:gd name="connsiteY58" fmla="*/ 1466575 h 2179476"/>
              <a:gd name="connsiteX59" fmla="*/ 542046 w 12192000"/>
              <a:gd name="connsiteY59" fmla="*/ 1450170 h 2179476"/>
              <a:gd name="connsiteX60" fmla="*/ 631576 w 12192000"/>
              <a:gd name="connsiteY60" fmla="*/ 1451737 h 2179476"/>
              <a:gd name="connsiteX61" fmla="*/ 833545 w 12192000"/>
              <a:gd name="connsiteY61" fmla="*/ 1452150 h 2179476"/>
              <a:gd name="connsiteX62" fmla="*/ 1026791 w 12192000"/>
              <a:gd name="connsiteY62" fmla="*/ 1450925 h 2179476"/>
              <a:gd name="connsiteX63" fmla="*/ 1133245 w 12192000"/>
              <a:gd name="connsiteY63" fmla="*/ 1450181 h 2179476"/>
              <a:gd name="connsiteX64" fmla="*/ 1388954 w 12192000"/>
              <a:gd name="connsiteY64" fmla="*/ 1426140 h 2179476"/>
              <a:gd name="connsiteX65" fmla="*/ 1733238 w 12192000"/>
              <a:gd name="connsiteY65" fmla="*/ 1444554 h 2179476"/>
              <a:gd name="connsiteX66" fmla="*/ 1980800 w 12192000"/>
              <a:gd name="connsiteY66" fmla="*/ 1432770 h 2179476"/>
              <a:gd name="connsiteX67" fmla="*/ 2024005 w 12192000"/>
              <a:gd name="connsiteY67" fmla="*/ 1439259 h 2179476"/>
              <a:gd name="connsiteX68" fmla="*/ 2194956 w 12192000"/>
              <a:gd name="connsiteY68" fmla="*/ 1420496 h 2179476"/>
              <a:gd name="connsiteX69" fmla="*/ 2248113 w 12192000"/>
              <a:gd name="connsiteY69" fmla="*/ 1397135 h 2179476"/>
              <a:gd name="connsiteX70" fmla="*/ 2273752 w 12192000"/>
              <a:gd name="connsiteY70" fmla="*/ 1384986 h 2179476"/>
              <a:gd name="connsiteX71" fmla="*/ 2424909 w 12192000"/>
              <a:gd name="connsiteY71" fmla="*/ 1332526 h 2179476"/>
              <a:gd name="connsiteX72" fmla="*/ 2508995 w 12192000"/>
              <a:gd name="connsiteY72" fmla="*/ 1309587 h 2179476"/>
              <a:gd name="connsiteX73" fmla="*/ 2691501 w 12192000"/>
              <a:gd name="connsiteY73" fmla="*/ 1250677 h 2179476"/>
              <a:gd name="connsiteX74" fmla="*/ 2781983 w 12192000"/>
              <a:gd name="connsiteY74" fmla="*/ 1212490 h 2179476"/>
              <a:gd name="connsiteX75" fmla="*/ 2799081 w 12192000"/>
              <a:gd name="connsiteY75" fmla="*/ 1211784 h 2179476"/>
              <a:gd name="connsiteX76" fmla="*/ 2860515 w 12192000"/>
              <a:gd name="connsiteY76" fmla="*/ 1206470 h 2179476"/>
              <a:gd name="connsiteX77" fmla="*/ 3341832 w 12192000"/>
              <a:gd name="connsiteY77" fmla="*/ 1046614 h 2179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2192000" h="2179476">
                <a:moveTo>
                  <a:pt x="3341832" y="1046614"/>
                </a:moveTo>
                <a:lnTo>
                  <a:pt x="5659021" y="670182"/>
                </a:lnTo>
                <a:cubicBezTo>
                  <a:pt x="6020121" y="718957"/>
                  <a:pt x="6381221" y="669541"/>
                  <a:pt x="6742321" y="669221"/>
                </a:cubicBezTo>
                <a:lnTo>
                  <a:pt x="6973151" y="525111"/>
                </a:lnTo>
                <a:cubicBezTo>
                  <a:pt x="7006435" y="529601"/>
                  <a:pt x="7155665" y="580039"/>
                  <a:pt x="7269389" y="566277"/>
                </a:cubicBezTo>
                <a:cubicBezTo>
                  <a:pt x="7383113" y="552515"/>
                  <a:pt x="7639161" y="444978"/>
                  <a:pt x="7655497" y="442541"/>
                </a:cubicBezTo>
                <a:lnTo>
                  <a:pt x="7678276" y="436060"/>
                </a:lnTo>
                <a:lnTo>
                  <a:pt x="7732190" y="430329"/>
                </a:lnTo>
                <a:lnTo>
                  <a:pt x="7812936" y="411561"/>
                </a:lnTo>
                <a:cubicBezTo>
                  <a:pt x="7842297" y="404265"/>
                  <a:pt x="7878802" y="404112"/>
                  <a:pt x="7901019" y="389671"/>
                </a:cubicBezTo>
                <a:cubicBezTo>
                  <a:pt x="7914492" y="386971"/>
                  <a:pt x="7943884" y="380278"/>
                  <a:pt x="7953628" y="378188"/>
                </a:cubicBezTo>
                <a:lnTo>
                  <a:pt x="7959483" y="377131"/>
                </a:lnTo>
                <a:lnTo>
                  <a:pt x="8000268" y="372499"/>
                </a:lnTo>
                <a:lnTo>
                  <a:pt x="8126468" y="374300"/>
                </a:lnTo>
                <a:cubicBezTo>
                  <a:pt x="8122695" y="385457"/>
                  <a:pt x="8155220" y="366846"/>
                  <a:pt x="8163540" y="374630"/>
                </a:cubicBezTo>
                <a:cubicBezTo>
                  <a:pt x="8168776" y="381342"/>
                  <a:pt x="8179862" y="377261"/>
                  <a:pt x="8189733" y="377340"/>
                </a:cubicBezTo>
                <a:cubicBezTo>
                  <a:pt x="8199251" y="382936"/>
                  <a:pt x="8245905" y="376605"/>
                  <a:pt x="8260604" y="370955"/>
                </a:cubicBezTo>
                <a:cubicBezTo>
                  <a:pt x="8300068" y="350638"/>
                  <a:pt x="8347941" y="370288"/>
                  <a:pt x="8379838" y="354818"/>
                </a:cubicBezTo>
                <a:cubicBezTo>
                  <a:pt x="8413482" y="353911"/>
                  <a:pt x="8411898" y="359345"/>
                  <a:pt x="8433895" y="358365"/>
                </a:cubicBezTo>
                <a:cubicBezTo>
                  <a:pt x="8474712" y="355449"/>
                  <a:pt x="8566018" y="342633"/>
                  <a:pt x="8624741" y="337325"/>
                </a:cubicBezTo>
                <a:cubicBezTo>
                  <a:pt x="8679135" y="333000"/>
                  <a:pt x="8728356" y="332812"/>
                  <a:pt x="8786230" y="326517"/>
                </a:cubicBezTo>
                <a:cubicBezTo>
                  <a:pt x="8830973" y="313842"/>
                  <a:pt x="8879561" y="328299"/>
                  <a:pt x="8911903" y="311905"/>
                </a:cubicBezTo>
                <a:cubicBezTo>
                  <a:pt x="9071021" y="287593"/>
                  <a:pt x="9139653" y="298998"/>
                  <a:pt x="9182090" y="274686"/>
                </a:cubicBezTo>
                <a:cubicBezTo>
                  <a:pt x="9186125" y="271094"/>
                  <a:pt x="9190862" y="268164"/>
                  <a:pt x="9196066" y="265717"/>
                </a:cubicBezTo>
                <a:lnTo>
                  <a:pt x="9249142" y="251822"/>
                </a:lnTo>
                <a:lnTo>
                  <a:pt x="9316564" y="236635"/>
                </a:lnTo>
                <a:lnTo>
                  <a:pt x="9317108" y="237503"/>
                </a:lnTo>
                <a:cubicBezTo>
                  <a:pt x="9322404" y="238229"/>
                  <a:pt x="9335211" y="237802"/>
                  <a:pt x="9348338" y="240993"/>
                </a:cubicBezTo>
                <a:lnTo>
                  <a:pt x="9473084" y="242580"/>
                </a:lnTo>
                <a:lnTo>
                  <a:pt x="9478478" y="243255"/>
                </a:lnTo>
                <a:lnTo>
                  <a:pt x="9715853" y="235343"/>
                </a:lnTo>
                <a:cubicBezTo>
                  <a:pt x="9754866" y="220427"/>
                  <a:pt x="9778153" y="234140"/>
                  <a:pt x="9818432" y="230563"/>
                </a:cubicBezTo>
                <a:cubicBezTo>
                  <a:pt x="9849920" y="230491"/>
                  <a:pt x="9883031" y="236839"/>
                  <a:pt x="9904781" y="234911"/>
                </a:cubicBezTo>
                <a:cubicBezTo>
                  <a:pt x="9970026" y="221435"/>
                  <a:pt x="9986373" y="227521"/>
                  <a:pt x="10027169" y="223826"/>
                </a:cubicBezTo>
                <a:cubicBezTo>
                  <a:pt x="10058004" y="216916"/>
                  <a:pt x="10113508" y="194416"/>
                  <a:pt x="10133939" y="187052"/>
                </a:cubicBezTo>
                <a:lnTo>
                  <a:pt x="10149756" y="179641"/>
                </a:lnTo>
                <a:cubicBezTo>
                  <a:pt x="10179424" y="170998"/>
                  <a:pt x="10295649" y="125356"/>
                  <a:pt x="10314272" y="135429"/>
                </a:cubicBezTo>
                <a:cubicBezTo>
                  <a:pt x="10352854" y="134470"/>
                  <a:pt x="10373231" y="127666"/>
                  <a:pt x="10432944" y="111492"/>
                </a:cubicBezTo>
                <a:cubicBezTo>
                  <a:pt x="10472909" y="99884"/>
                  <a:pt x="10500506" y="76965"/>
                  <a:pt x="10554052" y="65776"/>
                </a:cubicBezTo>
                <a:cubicBezTo>
                  <a:pt x="10604694" y="32254"/>
                  <a:pt x="10695759" y="30386"/>
                  <a:pt x="10757451" y="5530"/>
                </a:cubicBezTo>
                <a:cubicBezTo>
                  <a:pt x="10801949" y="-4990"/>
                  <a:pt x="10808008" y="2750"/>
                  <a:pt x="10821038" y="2658"/>
                </a:cubicBezTo>
                <a:lnTo>
                  <a:pt x="10835633" y="4978"/>
                </a:lnTo>
                <a:cubicBezTo>
                  <a:pt x="10850832" y="6249"/>
                  <a:pt x="10885398" y="6594"/>
                  <a:pt x="10912235" y="10281"/>
                </a:cubicBezTo>
                <a:cubicBezTo>
                  <a:pt x="10931890" y="18578"/>
                  <a:pt x="10982150" y="27829"/>
                  <a:pt x="10996653" y="27097"/>
                </a:cubicBezTo>
                <a:cubicBezTo>
                  <a:pt x="11020097" y="22699"/>
                  <a:pt x="11158708" y="17269"/>
                  <a:pt x="11221749" y="18657"/>
                </a:cubicBezTo>
                <a:cubicBezTo>
                  <a:pt x="11278142" y="26397"/>
                  <a:pt x="11334159" y="22165"/>
                  <a:pt x="11379086" y="29295"/>
                </a:cubicBezTo>
                <a:cubicBezTo>
                  <a:pt x="11429033" y="57791"/>
                  <a:pt x="11546068" y="52882"/>
                  <a:pt x="11594775" y="57602"/>
                </a:cubicBezTo>
                <a:cubicBezTo>
                  <a:pt x="11616110" y="61696"/>
                  <a:pt x="11657629" y="57338"/>
                  <a:pt x="11671329" y="57621"/>
                </a:cubicBezTo>
                <a:cubicBezTo>
                  <a:pt x="11736280" y="63023"/>
                  <a:pt x="11742553" y="73314"/>
                  <a:pt x="11778165" y="81162"/>
                </a:cubicBezTo>
                <a:cubicBezTo>
                  <a:pt x="11790041" y="74369"/>
                  <a:pt x="11802378" y="77524"/>
                  <a:pt x="11815487" y="83856"/>
                </a:cubicBezTo>
                <a:cubicBezTo>
                  <a:pt x="11847624" y="81866"/>
                  <a:pt x="11880597" y="91377"/>
                  <a:pt x="11918614" y="95008"/>
                </a:cubicBezTo>
                <a:cubicBezTo>
                  <a:pt x="11968426" y="99415"/>
                  <a:pt x="12075069" y="105895"/>
                  <a:pt x="12114359" y="110298"/>
                </a:cubicBezTo>
                <a:lnTo>
                  <a:pt x="12154355" y="121422"/>
                </a:lnTo>
                <a:cubicBezTo>
                  <a:pt x="12162312" y="127083"/>
                  <a:pt x="12175466" y="125622"/>
                  <a:pt x="12187428" y="125615"/>
                </a:cubicBezTo>
                <a:lnTo>
                  <a:pt x="12192000" y="126221"/>
                </a:lnTo>
                <a:lnTo>
                  <a:pt x="12192000" y="2179476"/>
                </a:lnTo>
                <a:lnTo>
                  <a:pt x="0" y="2179476"/>
                </a:lnTo>
                <a:lnTo>
                  <a:pt x="0" y="1448544"/>
                </a:lnTo>
                <a:cubicBezTo>
                  <a:pt x="157588" y="1442650"/>
                  <a:pt x="200876" y="1460564"/>
                  <a:pt x="301314" y="1466575"/>
                </a:cubicBezTo>
                <a:cubicBezTo>
                  <a:pt x="391655" y="1466845"/>
                  <a:pt x="487002" y="1452643"/>
                  <a:pt x="542046" y="1450170"/>
                </a:cubicBezTo>
                <a:cubicBezTo>
                  <a:pt x="578952" y="1458612"/>
                  <a:pt x="598969" y="1458748"/>
                  <a:pt x="631576" y="1451737"/>
                </a:cubicBezTo>
                <a:cubicBezTo>
                  <a:pt x="703084" y="1452094"/>
                  <a:pt x="742331" y="1427079"/>
                  <a:pt x="833545" y="1452150"/>
                </a:cubicBezTo>
                <a:cubicBezTo>
                  <a:pt x="875767" y="1445181"/>
                  <a:pt x="1007125" y="1464363"/>
                  <a:pt x="1026791" y="1450925"/>
                </a:cubicBezTo>
                <a:cubicBezTo>
                  <a:pt x="1078655" y="1446365"/>
                  <a:pt x="1051750" y="1463310"/>
                  <a:pt x="1133245" y="1450181"/>
                </a:cubicBezTo>
                <a:cubicBezTo>
                  <a:pt x="1218481" y="1442167"/>
                  <a:pt x="1342837" y="1419483"/>
                  <a:pt x="1388954" y="1426140"/>
                </a:cubicBezTo>
                <a:cubicBezTo>
                  <a:pt x="1450148" y="1423642"/>
                  <a:pt x="1651146" y="1443440"/>
                  <a:pt x="1733238" y="1444554"/>
                </a:cubicBezTo>
                <a:cubicBezTo>
                  <a:pt x="1765024" y="1452305"/>
                  <a:pt x="1864758" y="1426732"/>
                  <a:pt x="1980800" y="1432770"/>
                </a:cubicBezTo>
                <a:cubicBezTo>
                  <a:pt x="1996088" y="1438948"/>
                  <a:pt x="2019057" y="1450689"/>
                  <a:pt x="2024005" y="1439259"/>
                </a:cubicBezTo>
                <a:cubicBezTo>
                  <a:pt x="2060029" y="1440080"/>
                  <a:pt x="2160792" y="1423153"/>
                  <a:pt x="2194956" y="1420496"/>
                </a:cubicBezTo>
                <a:cubicBezTo>
                  <a:pt x="2219557" y="1399871"/>
                  <a:pt x="2240669" y="1420646"/>
                  <a:pt x="2248113" y="1397135"/>
                </a:cubicBezTo>
                <a:lnTo>
                  <a:pt x="2273752" y="1384986"/>
                </a:lnTo>
                <a:cubicBezTo>
                  <a:pt x="2318581" y="1388931"/>
                  <a:pt x="2384842" y="1347631"/>
                  <a:pt x="2424909" y="1332526"/>
                </a:cubicBezTo>
                <a:cubicBezTo>
                  <a:pt x="2463257" y="1322498"/>
                  <a:pt x="2477790" y="1343428"/>
                  <a:pt x="2508995" y="1309587"/>
                </a:cubicBezTo>
                <a:cubicBezTo>
                  <a:pt x="2553427" y="1295945"/>
                  <a:pt x="2638668" y="1254635"/>
                  <a:pt x="2691501" y="1250677"/>
                </a:cubicBezTo>
                <a:cubicBezTo>
                  <a:pt x="2740057" y="1239383"/>
                  <a:pt x="2764053" y="1218972"/>
                  <a:pt x="2781983" y="1212490"/>
                </a:cubicBezTo>
                <a:cubicBezTo>
                  <a:pt x="2783640" y="1215996"/>
                  <a:pt x="2796218" y="1215475"/>
                  <a:pt x="2799081" y="1211784"/>
                </a:cubicBezTo>
                <a:lnTo>
                  <a:pt x="2860515" y="1206470"/>
                </a:lnTo>
                <a:lnTo>
                  <a:pt x="3341832" y="1046614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E9C8EDE-D3F5-488D-9B29-570A4C7A2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82" y="493976"/>
            <a:ext cx="6907276" cy="5424483"/>
          </a:xfrm>
          <a:custGeom>
            <a:avLst/>
            <a:gdLst>
              <a:gd name="connsiteX0" fmla="*/ 0 w 7008507"/>
              <a:gd name="connsiteY0" fmla="*/ 0 h 5446574"/>
              <a:gd name="connsiteX1" fmla="*/ 7008507 w 7008507"/>
              <a:gd name="connsiteY1" fmla="*/ 0 h 5446574"/>
              <a:gd name="connsiteX2" fmla="*/ 7008507 w 7008507"/>
              <a:gd name="connsiteY2" fmla="*/ 5446574 h 5446574"/>
              <a:gd name="connsiteX3" fmla="*/ 0 w 7008507"/>
              <a:gd name="connsiteY3" fmla="*/ 5446574 h 544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08507" h="5446574">
                <a:moveTo>
                  <a:pt x="0" y="0"/>
                </a:moveTo>
                <a:lnTo>
                  <a:pt x="7008507" y="0"/>
                </a:lnTo>
                <a:lnTo>
                  <a:pt x="7008507" y="5446574"/>
                </a:lnTo>
                <a:lnTo>
                  <a:pt x="0" y="5446574"/>
                </a:lnTo>
                <a:close/>
              </a:path>
            </a:pathLst>
          </a:custGeom>
          <a:solidFill>
            <a:srgbClr val="EFEEE9"/>
          </a:solidFill>
          <a:ln>
            <a:noFill/>
          </a:ln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15CD2EE-2632-4CEA-B1D4-24613B1B7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152" y="602132"/>
            <a:ext cx="6684754" cy="5194194"/>
          </a:xfrm>
          <a:custGeom>
            <a:avLst/>
            <a:gdLst>
              <a:gd name="connsiteX0" fmla="*/ 42297 w 6684754"/>
              <a:gd name="connsiteY0" fmla="*/ 0 h 5238109"/>
              <a:gd name="connsiteX1" fmla="*/ 6635831 w 6684754"/>
              <a:gd name="connsiteY1" fmla="*/ 1 h 5238109"/>
              <a:gd name="connsiteX2" fmla="*/ 6684754 w 6684754"/>
              <a:gd name="connsiteY2" fmla="*/ 49319 h 5238109"/>
              <a:gd name="connsiteX3" fmla="*/ 6684754 w 6684754"/>
              <a:gd name="connsiteY3" fmla="*/ 4177833 h 5238109"/>
              <a:gd name="connsiteX4" fmla="*/ 6680558 w 6684754"/>
              <a:gd name="connsiteY4" fmla="*/ 4188007 h 5238109"/>
              <a:gd name="connsiteX5" fmla="*/ 6680558 w 6684754"/>
              <a:gd name="connsiteY5" fmla="*/ 5128500 h 5238109"/>
              <a:gd name="connsiteX6" fmla="*/ 6628972 w 6684754"/>
              <a:gd name="connsiteY6" fmla="*/ 5185796 h 5238109"/>
              <a:gd name="connsiteX7" fmla="*/ 6576141 w 6684754"/>
              <a:gd name="connsiteY7" fmla="*/ 5183621 h 5238109"/>
              <a:gd name="connsiteX8" fmla="*/ 6520329 w 6684754"/>
              <a:gd name="connsiteY8" fmla="*/ 5183317 h 5238109"/>
              <a:gd name="connsiteX9" fmla="*/ 6520329 w 6684754"/>
              <a:gd name="connsiteY9" fmla="*/ 5238109 h 5238109"/>
              <a:gd name="connsiteX10" fmla="*/ 4326514 w 6684754"/>
              <a:gd name="connsiteY10" fmla="*/ 5238109 h 5238109"/>
              <a:gd name="connsiteX11" fmla="*/ 4326514 w 6684754"/>
              <a:gd name="connsiteY11" fmla="*/ 5194155 h 5238109"/>
              <a:gd name="connsiteX12" fmla="*/ 4234559 w 6684754"/>
              <a:gd name="connsiteY12" fmla="*/ 5194194 h 5238109"/>
              <a:gd name="connsiteX13" fmla="*/ 86137 w 6684754"/>
              <a:gd name="connsiteY13" fmla="*/ 5187003 h 5238109"/>
              <a:gd name="connsiteX14" fmla="*/ 35239 w 6684754"/>
              <a:gd name="connsiteY14" fmla="*/ 5178012 h 5238109"/>
              <a:gd name="connsiteX15" fmla="*/ 0 w 6684754"/>
              <a:gd name="connsiteY15" fmla="*/ 5128498 h 5238109"/>
              <a:gd name="connsiteX16" fmla="*/ 4197 w 6684754"/>
              <a:gd name="connsiteY16" fmla="*/ 38408 h 5238109"/>
              <a:gd name="connsiteX17" fmla="*/ 42297 w 6684754"/>
              <a:gd name="connsiteY17" fmla="*/ 0 h 5238109"/>
              <a:gd name="connsiteX0" fmla="*/ 42297 w 6684754"/>
              <a:gd name="connsiteY0" fmla="*/ 0 h 5238109"/>
              <a:gd name="connsiteX1" fmla="*/ 6635831 w 6684754"/>
              <a:gd name="connsiteY1" fmla="*/ 1 h 5238109"/>
              <a:gd name="connsiteX2" fmla="*/ 6684754 w 6684754"/>
              <a:gd name="connsiteY2" fmla="*/ 49319 h 5238109"/>
              <a:gd name="connsiteX3" fmla="*/ 6684754 w 6684754"/>
              <a:gd name="connsiteY3" fmla="*/ 4177833 h 5238109"/>
              <a:gd name="connsiteX4" fmla="*/ 6680558 w 6684754"/>
              <a:gd name="connsiteY4" fmla="*/ 4188007 h 5238109"/>
              <a:gd name="connsiteX5" fmla="*/ 6680558 w 6684754"/>
              <a:gd name="connsiteY5" fmla="*/ 5128500 h 5238109"/>
              <a:gd name="connsiteX6" fmla="*/ 6628972 w 6684754"/>
              <a:gd name="connsiteY6" fmla="*/ 5185796 h 5238109"/>
              <a:gd name="connsiteX7" fmla="*/ 6576141 w 6684754"/>
              <a:gd name="connsiteY7" fmla="*/ 5183621 h 5238109"/>
              <a:gd name="connsiteX8" fmla="*/ 6520329 w 6684754"/>
              <a:gd name="connsiteY8" fmla="*/ 5183317 h 5238109"/>
              <a:gd name="connsiteX9" fmla="*/ 4326514 w 6684754"/>
              <a:gd name="connsiteY9" fmla="*/ 5238109 h 5238109"/>
              <a:gd name="connsiteX10" fmla="*/ 4326514 w 6684754"/>
              <a:gd name="connsiteY10" fmla="*/ 5194155 h 5238109"/>
              <a:gd name="connsiteX11" fmla="*/ 4234559 w 6684754"/>
              <a:gd name="connsiteY11" fmla="*/ 5194194 h 5238109"/>
              <a:gd name="connsiteX12" fmla="*/ 86137 w 6684754"/>
              <a:gd name="connsiteY12" fmla="*/ 5187003 h 5238109"/>
              <a:gd name="connsiteX13" fmla="*/ 35239 w 6684754"/>
              <a:gd name="connsiteY13" fmla="*/ 5178012 h 5238109"/>
              <a:gd name="connsiteX14" fmla="*/ 0 w 6684754"/>
              <a:gd name="connsiteY14" fmla="*/ 5128498 h 5238109"/>
              <a:gd name="connsiteX15" fmla="*/ 4197 w 6684754"/>
              <a:gd name="connsiteY15" fmla="*/ 38408 h 5238109"/>
              <a:gd name="connsiteX16" fmla="*/ 42297 w 6684754"/>
              <a:gd name="connsiteY16" fmla="*/ 0 h 5238109"/>
              <a:gd name="connsiteX0" fmla="*/ 42297 w 6684754"/>
              <a:gd name="connsiteY0" fmla="*/ 0 h 5194194"/>
              <a:gd name="connsiteX1" fmla="*/ 6635831 w 6684754"/>
              <a:gd name="connsiteY1" fmla="*/ 1 h 5194194"/>
              <a:gd name="connsiteX2" fmla="*/ 6684754 w 6684754"/>
              <a:gd name="connsiteY2" fmla="*/ 49319 h 5194194"/>
              <a:gd name="connsiteX3" fmla="*/ 6684754 w 6684754"/>
              <a:gd name="connsiteY3" fmla="*/ 4177833 h 5194194"/>
              <a:gd name="connsiteX4" fmla="*/ 6680558 w 6684754"/>
              <a:gd name="connsiteY4" fmla="*/ 4188007 h 5194194"/>
              <a:gd name="connsiteX5" fmla="*/ 6680558 w 6684754"/>
              <a:gd name="connsiteY5" fmla="*/ 5128500 h 5194194"/>
              <a:gd name="connsiteX6" fmla="*/ 6628972 w 6684754"/>
              <a:gd name="connsiteY6" fmla="*/ 5185796 h 5194194"/>
              <a:gd name="connsiteX7" fmla="*/ 6576141 w 6684754"/>
              <a:gd name="connsiteY7" fmla="*/ 5183621 h 5194194"/>
              <a:gd name="connsiteX8" fmla="*/ 6520329 w 6684754"/>
              <a:gd name="connsiteY8" fmla="*/ 5183317 h 5194194"/>
              <a:gd name="connsiteX9" fmla="*/ 4326514 w 6684754"/>
              <a:gd name="connsiteY9" fmla="*/ 5194155 h 5194194"/>
              <a:gd name="connsiteX10" fmla="*/ 4234559 w 6684754"/>
              <a:gd name="connsiteY10" fmla="*/ 5194194 h 5194194"/>
              <a:gd name="connsiteX11" fmla="*/ 86137 w 6684754"/>
              <a:gd name="connsiteY11" fmla="*/ 5187003 h 5194194"/>
              <a:gd name="connsiteX12" fmla="*/ 35239 w 6684754"/>
              <a:gd name="connsiteY12" fmla="*/ 5178012 h 5194194"/>
              <a:gd name="connsiteX13" fmla="*/ 0 w 6684754"/>
              <a:gd name="connsiteY13" fmla="*/ 5128498 h 5194194"/>
              <a:gd name="connsiteX14" fmla="*/ 4197 w 6684754"/>
              <a:gd name="connsiteY14" fmla="*/ 38408 h 5194194"/>
              <a:gd name="connsiteX15" fmla="*/ 42297 w 6684754"/>
              <a:gd name="connsiteY15" fmla="*/ 0 h 5194194"/>
              <a:gd name="connsiteX0" fmla="*/ 42297 w 6684754"/>
              <a:gd name="connsiteY0" fmla="*/ 0 h 5194194"/>
              <a:gd name="connsiteX1" fmla="*/ 6635831 w 6684754"/>
              <a:gd name="connsiteY1" fmla="*/ 1 h 5194194"/>
              <a:gd name="connsiteX2" fmla="*/ 6684754 w 6684754"/>
              <a:gd name="connsiteY2" fmla="*/ 49319 h 5194194"/>
              <a:gd name="connsiteX3" fmla="*/ 6684754 w 6684754"/>
              <a:gd name="connsiteY3" fmla="*/ 4177833 h 5194194"/>
              <a:gd name="connsiteX4" fmla="*/ 6680558 w 6684754"/>
              <a:gd name="connsiteY4" fmla="*/ 4188007 h 5194194"/>
              <a:gd name="connsiteX5" fmla="*/ 6680558 w 6684754"/>
              <a:gd name="connsiteY5" fmla="*/ 5128500 h 5194194"/>
              <a:gd name="connsiteX6" fmla="*/ 6628972 w 6684754"/>
              <a:gd name="connsiteY6" fmla="*/ 5185796 h 5194194"/>
              <a:gd name="connsiteX7" fmla="*/ 6576141 w 6684754"/>
              <a:gd name="connsiteY7" fmla="*/ 5183621 h 5194194"/>
              <a:gd name="connsiteX8" fmla="*/ 6520329 w 6684754"/>
              <a:gd name="connsiteY8" fmla="*/ 5183317 h 5194194"/>
              <a:gd name="connsiteX9" fmla="*/ 4234559 w 6684754"/>
              <a:gd name="connsiteY9" fmla="*/ 5194194 h 5194194"/>
              <a:gd name="connsiteX10" fmla="*/ 86137 w 6684754"/>
              <a:gd name="connsiteY10" fmla="*/ 5187003 h 5194194"/>
              <a:gd name="connsiteX11" fmla="*/ 35239 w 6684754"/>
              <a:gd name="connsiteY11" fmla="*/ 5178012 h 5194194"/>
              <a:gd name="connsiteX12" fmla="*/ 0 w 6684754"/>
              <a:gd name="connsiteY12" fmla="*/ 5128498 h 5194194"/>
              <a:gd name="connsiteX13" fmla="*/ 4197 w 6684754"/>
              <a:gd name="connsiteY13" fmla="*/ 38408 h 5194194"/>
              <a:gd name="connsiteX14" fmla="*/ 42297 w 6684754"/>
              <a:gd name="connsiteY14" fmla="*/ 0 h 5194194"/>
              <a:gd name="connsiteX0" fmla="*/ 42297 w 6684754"/>
              <a:gd name="connsiteY0" fmla="*/ 0 h 5194194"/>
              <a:gd name="connsiteX1" fmla="*/ 6635831 w 6684754"/>
              <a:gd name="connsiteY1" fmla="*/ 1 h 5194194"/>
              <a:gd name="connsiteX2" fmla="*/ 6684754 w 6684754"/>
              <a:gd name="connsiteY2" fmla="*/ 49319 h 5194194"/>
              <a:gd name="connsiteX3" fmla="*/ 6684754 w 6684754"/>
              <a:gd name="connsiteY3" fmla="*/ 4177833 h 5194194"/>
              <a:gd name="connsiteX4" fmla="*/ 6680558 w 6684754"/>
              <a:gd name="connsiteY4" fmla="*/ 5128500 h 5194194"/>
              <a:gd name="connsiteX5" fmla="*/ 6628972 w 6684754"/>
              <a:gd name="connsiteY5" fmla="*/ 5185796 h 5194194"/>
              <a:gd name="connsiteX6" fmla="*/ 6576141 w 6684754"/>
              <a:gd name="connsiteY6" fmla="*/ 5183621 h 5194194"/>
              <a:gd name="connsiteX7" fmla="*/ 6520329 w 6684754"/>
              <a:gd name="connsiteY7" fmla="*/ 5183317 h 5194194"/>
              <a:gd name="connsiteX8" fmla="*/ 4234559 w 6684754"/>
              <a:gd name="connsiteY8" fmla="*/ 5194194 h 5194194"/>
              <a:gd name="connsiteX9" fmla="*/ 86137 w 6684754"/>
              <a:gd name="connsiteY9" fmla="*/ 5187003 h 5194194"/>
              <a:gd name="connsiteX10" fmla="*/ 35239 w 6684754"/>
              <a:gd name="connsiteY10" fmla="*/ 5178012 h 5194194"/>
              <a:gd name="connsiteX11" fmla="*/ 0 w 6684754"/>
              <a:gd name="connsiteY11" fmla="*/ 5128498 h 5194194"/>
              <a:gd name="connsiteX12" fmla="*/ 4197 w 6684754"/>
              <a:gd name="connsiteY12" fmla="*/ 38408 h 5194194"/>
              <a:gd name="connsiteX13" fmla="*/ 42297 w 6684754"/>
              <a:gd name="connsiteY13" fmla="*/ 0 h 5194194"/>
              <a:gd name="connsiteX0" fmla="*/ 42297 w 6684754"/>
              <a:gd name="connsiteY0" fmla="*/ 0 h 5194194"/>
              <a:gd name="connsiteX1" fmla="*/ 6635831 w 6684754"/>
              <a:gd name="connsiteY1" fmla="*/ 1 h 5194194"/>
              <a:gd name="connsiteX2" fmla="*/ 6684754 w 6684754"/>
              <a:gd name="connsiteY2" fmla="*/ 49319 h 5194194"/>
              <a:gd name="connsiteX3" fmla="*/ 6680558 w 6684754"/>
              <a:gd name="connsiteY3" fmla="*/ 5128500 h 5194194"/>
              <a:gd name="connsiteX4" fmla="*/ 6628972 w 6684754"/>
              <a:gd name="connsiteY4" fmla="*/ 5185796 h 5194194"/>
              <a:gd name="connsiteX5" fmla="*/ 6576141 w 6684754"/>
              <a:gd name="connsiteY5" fmla="*/ 5183621 h 5194194"/>
              <a:gd name="connsiteX6" fmla="*/ 6520329 w 6684754"/>
              <a:gd name="connsiteY6" fmla="*/ 5183317 h 5194194"/>
              <a:gd name="connsiteX7" fmla="*/ 4234559 w 6684754"/>
              <a:gd name="connsiteY7" fmla="*/ 5194194 h 5194194"/>
              <a:gd name="connsiteX8" fmla="*/ 86137 w 6684754"/>
              <a:gd name="connsiteY8" fmla="*/ 5187003 h 5194194"/>
              <a:gd name="connsiteX9" fmla="*/ 35239 w 6684754"/>
              <a:gd name="connsiteY9" fmla="*/ 5178012 h 5194194"/>
              <a:gd name="connsiteX10" fmla="*/ 0 w 6684754"/>
              <a:gd name="connsiteY10" fmla="*/ 5128498 h 5194194"/>
              <a:gd name="connsiteX11" fmla="*/ 4197 w 6684754"/>
              <a:gd name="connsiteY11" fmla="*/ 38408 h 5194194"/>
              <a:gd name="connsiteX12" fmla="*/ 42297 w 6684754"/>
              <a:gd name="connsiteY12" fmla="*/ 0 h 5194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84754" h="5194194">
                <a:moveTo>
                  <a:pt x="42297" y="0"/>
                </a:moveTo>
                <a:lnTo>
                  <a:pt x="6635831" y="1"/>
                </a:lnTo>
                <a:cubicBezTo>
                  <a:pt x="6656828" y="1"/>
                  <a:pt x="6684754" y="28152"/>
                  <a:pt x="6684754" y="49319"/>
                </a:cubicBezTo>
                <a:cubicBezTo>
                  <a:pt x="6683355" y="1742379"/>
                  <a:pt x="6681957" y="3435440"/>
                  <a:pt x="6680558" y="5128500"/>
                </a:cubicBezTo>
                <a:cubicBezTo>
                  <a:pt x="6674714" y="5192078"/>
                  <a:pt x="6646375" y="5176609"/>
                  <a:pt x="6628972" y="5185796"/>
                </a:cubicBezTo>
                <a:cubicBezTo>
                  <a:pt x="6617591" y="5185727"/>
                  <a:pt x="6587524" y="5183690"/>
                  <a:pt x="6576141" y="5183621"/>
                </a:cubicBezTo>
                <a:lnTo>
                  <a:pt x="6520329" y="5183317"/>
                </a:lnTo>
                <a:lnTo>
                  <a:pt x="4234559" y="5194194"/>
                </a:lnTo>
                <a:lnTo>
                  <a:pt x="86137" y="5187003"/>
                </a:lnTo>
                <a:lnTo>
                  <a:pt x="35239" y="5178012"/>
                </a:lnTo>
                <a:cubicBezTo>
                  <a:pt x="14262" y="5177891"/>
                  <a:pt x="55" y="5149644"/>
                  <a:pt x="0" y="5128498"/>
                </a:cubicBezTo>
                <a:lnTo>
                  <a:pt x="4197" y="38408"/>
                </a:lnTo>
                <a:cubicBezTo>
                  <a:pt x="4251" y="17220"/>
                  <a:pt x="21276" y="61"/>
                  <a:pt x="422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graph of a graph&#10;&#10;AI-generated content may be incorrect.">
            <a:extLst>
              <a:ext uri="{FF2B5EF4-FFF2-40B4-BE49-F238E27FC236}">
                <a16:creationId xmlns:a16="http://schemas.microsoft.com/office/drawing/2014/main" id="{C35C6987-A730-DD28-8063-8FC1FD7D1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" t="4971" r="2820" b="2333"/>
          <a:stretch/>
        </p:blipFill>
        <p:spPr>
          <a:xfrm>
            <a:off x="1036249" y="602132"/>
            <a:ext cx="5329651" cy="5316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A312A4-79E7-6196-8D21-7409646D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1593" y="3595124"/>
            <a:ext cx="5820308" cy="25872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/>
              <a:t>Ostateczny szkic projektu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B9A3F8-9BE9-FD3B-B857-9631677EB579}"/>
                  </a:ext>
                </a:extLst>
              </p:cNvPr>
              <p:cNvSpPr txBox="1"/>
              <p:nvPr/>
            </p:nvSpPr>
            <p:spPr>
              <a:xfrm>
                <a:off x="8314440" y="2698569"/>
                <a:ext cx="3749509" cy="784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r>
                        <a:rPr lang="pl-PL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𝟗𝟒</m:t>
                      </m:r>
                      <m:r>
                        <a:rPr lang="pl-PL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pl-PL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pl-PL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l-PL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𝒄𝒎</m:t>
                          </m:r>
                        </m:e>
                        <m:sup>
                          <m:r>
                            <a:rPr lang="pl-PL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pl-PL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B9A3F8-9BE9-FD3B-B857-9631677EB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440" y="2698569"/>
                <a:ext cx="3749509" cy="7847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48974A-729E-25AB-899F-C9C00B904CDF}"/>
                  </a:ext>
                </a:extLst>
              </p:cNvPr>
              <p:cNvSpPr txBox="1"/>
              <p:nvPr/>
            </p:nvSpPr>
            <p:spPr>
              <a:xfrm>
                <a:off x="8314441" y="1736991"/>
                <a:ext cx="3749509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pl-PL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r>
                        <a:rPr lang="pl-PL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pl-PL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𝟑𝟑</m:t>
                      </m:r>
                      <m:r>
                        <a:rPr lang="pl-PL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l-PL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𝒅𝑩</m:t>
                      </m:r>
                    </m:oMath>
                  </m:oMathPara>
                </a14:m>
                <a:endParaRPr lang="pl-PL" sz="4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48974A-729E-25AB-899F-C9C00B904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441" y="1736991"/>
                <a:ext cx="3749509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121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5E249D0-CECF-4029-A080-EDA940EF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A479AAA-D507-4F30-9F59-F5D276887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53"/>
            <a:ext cx="4850360" cy="6857947"/>
          </a:xfrm>
          <a:custGeom>
            <a:avLst/>
            <a:gdLst>
              <a:gd name="connsiteX0" fmla="*/ 4850360 w 4850360"/>
              <a:gd name="connsiteY0" fmla="*/ 6857947 h 6857947"/>
              <a:gd name="connsiteX1" fmla="*/ 69733 w 4850360"/>
              <a:gd name="connsiteY1" fmla="*/ 6857735 h 6857947"/>
              <a:gd name="connsiteX2" fmla="*/ 114366 w 4850360"/>
              <a:gd name="connsiteY2" fmla="*/ 6737706 h 6857947"/>
              <a:gd name="connsiteX3" fmla="*/ 130522 w 4850360"/>
              <a:gd name="connsiteY3" fmla="*/ 6686827 h 6857947"/>
              <a:gd name="connsiteX4" fmla="*/ 141267 w 4850360"/>
              <a:gd name="connsiteY4" fmla="*/ 6633777 h 6857947"/>
              <a:gd name="connsiteX5" fmla="*/ 208871 w 4850360"/>
              <a:gd name="connsiteY5" fmla="*/ 6492130 h 6857947"/>
              <a:gd name="connsiteX6" fmla="*/ 223429 w 4850360"/>
              <a:gd name="connsiteY6" fmla="*/ 6431610 h 6857947"/>
              <a:gd name="connsiteX7" fmla="*/ 240915 w 4850360"/>
              <a:gd name="connsiteY7" fmla="*/ 6294334 h 6857947"/>
              <a:gd name="connsiteX8" fmla="*/ 229568 w 4850360"/>
              <a:gd name="connsiteY8" fmla="*/ 6231403 h 6857947"/>
              <a:gd name="connsiteX9" fmla="*/ 222754 w 4850360"/>
              <a:gd name="connsiteY9" fmla="*/ 6202459 h 6857947"/>
              <a:gd name="connsiteX10" fmla="*/ 221639 w 4850360"/>
              <a:gd name="connsiteY10" fmla="*/ 6153037 h 6857947"/>
              <a:gd name="connsiteX11" fmla="*/ 228678 w 4850360"/>
              <a:gd name="connsiteY11" fmla="*/ 5905303 h 6857947"/>
              <a:gd name="connsiteX12" fmla="*/ 319814 w 4850360"/>
              <a:gd name="connsiteY12" fmla="*/ 5449031 h 6857947"/>
              <a:gd name="connsiteX13" fmla="*/ 354044 w 4850360"/>
              <a:gd name="connsiteY13" fmla="*/ 5341916 h 6857947"/>
              <a:gd name="connsiteX14" fmla="*/ 389665 w 4850360"/>
              <a:gd name="connsiteY14" fmla="*/ 5264214 h 6857947"/>
              <a:gd name="connsiteX15" fmla="*/ 395381 w 4850360"/>
              <a:gd name="connsiteY15" fmla="*/ 5225268 h 6857947"/>
              <a:gd name="connsiteX16" fmla="*/ 403067 w 4850360"/>
              <a:gd name="connsiteY16" fmla="*/ 5159961 h 6857947"/>
              <a:gd name="connsiteX17" fmla="*/ 406417 w 4850360"/>
              <a:gd name="connsiteY17" fmla="*/ 5125185 h 6857947"/>
              <a:gd name="connsiteX18" fmla="*/ 420204 w 4850360"/>
              <a:gd name="connsiteY18" fmla="*/ 4993030 h 6857947"/>
              <a:gd name="connsiteX19" fmla="*/ 426616 w 4850360"/>
              <a:gd name="connsiteY19" fmla="*/ 4946844 h 6857947"/>
              <a:gd name="connsiteX20" fmla="*/ 437065 w 4850360"/>
              <a:gd name="connsiteY20" fmla="*/ 4858827 h 6857947"/>
              <a:gd name="connsiteX21" fmla="*/ 442544 w 4850360"/>
              <a:gd name="connsiteY21" fmla="*/ 4808488 h 6857947"/>
              <a:gd name="connsiteX22" fmla="*/ 434154 w 4850360"/>
              <a:gd name="connsiteY22" fmla="*/ 4375228 h 6857947"/>
              <a:gd name="connsiteX23" fmla="*/ 416200 w 4850360"/>
              <a:gd name="connsiteY23" fmla="*/ 4214165 h 6857947"/>
              <a:gd name="connsiteX24" fmla="*/ 410030 w 4850360"/>
              <a:gd name="connsiteY24" fmla="*/ 3872886 h 6857947"/>
              <a:gd name="connsiteX25" fmla="*/ 429769 w 4850360"/>
              <a:gd name="connsiteY25" fmla="*/ 3738082 h 6857947"/>
              <a:gd name="connsiteX26" fmla="*/ 436588 w 4850360"/>
              <a:gd name="connsiteY26" fmla="*/ 3673397 h 6857947"/>
              <a:gd name="connsiteX27" fmla="*/ 435934 w 4850360"/>
              <a:gd name="connsiteY27" fmla="*/ 3637109 h 6857947"/>
              <a:gd name="connsiteX28" fmla="*/ 439129 w 4850360"/>
              <a:gd name="connsiteY28" fmla="*/ 3536883 h 6857947"/>
              <a:gd name="connsiteX29" fmla="*/ 459018 w 4850360"/>
              <a:gd name="connsiteY29" fmla="*/ 3295862 h 6857947"/>
              <a:gd name="connsiteX30" fmla="*/ 442801 w 4850360"/>
              <a:gd name="connsiteY30" fmla="*/ 3158586 h 6857947"/>
              <a:gd name="connsiteX31" fmla="*/ 406498 w 4850360"/>
              <a:gd name="connsiteY31" fmla="*/ 3072935 h 6857947"/>
              <a:gd name="connsiteX32" fmla="*/ 383458 w 4850360"/>
              <a:gd name="connsiteY32" fmla="*/ 2958185 h 6857947"/>
              <a:gd name="connsiteX33" fmla="*/ 343810 w 4850360"/>
              <a:gd name="connsiteY33" fmla="*/ 2843952 h 6857947"/>
              <a:gd name="connsiteX34" fmla="*/ 282790 w 4850360"/>
              <a:gd name="connsiteY34" fmla="*/ 2554718 h 6857947"/>
              <a:gd name="connsiteX35" fmla="*/ 255706 w 4850360"/>
              <a:gd name="connsiteY35" fmla="*/ 2447068 h 6857947"/>
              <a:gd name="connsiteX36" fmla="*/ 259483 w 4850360"/>
              <a:gd name="connsiteY36" fmla="*/ 2423438 h 6857947"/>
              <a:gd name="connsiteX37" fmla="*/ 229629 w 4850360"/>
              <a:gd name="connsiteY37" fmla="*/ 2261920 h 6857947"/>
              <a:gd name="connsiteX38" fmla="*/ 205595 w 4850360"/>
              <a:gd name="connsiteY38" fmla="*/ 2155135 h 6857947"/>
              <a:gd name="connsiteX39" fmla="*/ 203236 w 4850360"/>
              <a:gd name="connsiteY39" fmla="*/ 2118008 h 6857947"/>
              <a:gd name="connsiteX40" fmla="*/ 204157 w 4850360"/>
              <a:gd name="connsiteY40" fmla="*/ 2050531 h 6857947"/>
              <a:gd name="connsiteX41" fmla="*/ 114450 w 4850360"/>
              <a:gd name="connsiteY41" fmla="*/ 1732919 h 6857947"/>
              <a:gd name="connsiteX42" fmla="*/ 87941 w 4850360"/>
              <a:gd name="connsiteY42" fmla="*/ 1615777 h 6857947"/>
              <a:gd name="connsiteX43" fmla="*/ 84616 w 4850360"/>
              <a:gd name="connsiteY43" fmla="*/ 1525631 h 6857947"/>
              <a:gd name="connsiteX44" fmla="*/ 75521 w 4850360"/>
              <a:gd name="connsiteY44" fmla="*/ 1477995 h 6857947"/>
              <a:gd name="connsiteX45" fmla="*/ 70316 w 4850360"/>
              <a:gd name="connsiteY45" fmla="*/ 1307086 h 6857947"/>
              <a:gd name="connsiteX46" fmla="*/ 75767 w 4850360"/>
              <a:gd name="connsiteY46" fmla="*/ 1168288 h 6857947"/>
              <a:gd name="connsiteX47" fmla="*/ 566 w 4850360"/>
              <a:gd name="connsiteY47" fmla="*/ 716778 h 6857947"/>
              <a:gd name="connsiteX48" fmla="*/ 2531 w 4850360"/>
              <a:gd name="connsiteY48" fmla="*/ 657363 h 6857947"/>
              <a:gd name="connsiteX49" fmla="*/ 23725 w 4850360"/>
              <a:gd name="connsiteY49" fmla="*/ 393828 h 6857947"/>
              <a:gd name="connsiteX50" fmla="*/ 37848 w 4850360"/>
              <a:gd name="connsiteY50" fmla="*/ 236673 h 6857947"/>
              <a:gd name="connsiteX51" fmla="*/ 36960 w 4850360"/>
              <a:gd name="connsiteY51" fmla="*/ 144983 h 6857947"/>
              <a:gd name="connsiteX52" fmla="*/ 27943 w 4850360"/>
              <a:gd name="connsiteY52" fmla="*/ 33857 h 6857947"/>
              <a:gd name="connsiteX53" fmla="*/ 10823 w 4850360"/>
              <a:gd name="connsiteY53" fmla="*/ 0 h 6857947"/>
              <a:gd name="connsiteX54" fmla="*/ 4850360 w 4850360"/>
              <a:gd name="connsiteY54" fmla="*/ 0 h 6857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850360" h="6857947">
                <a:moveTo>
                  <a:pt x="4850360" y="6857947"/>
                </a:moveTo>
                <a:lnTo>
                  <a:pt x="69733" y="6857735"/>
                </a:lnTo>
                <a:cubicBezTo>
                  <a:pt x="107230" y="6789493"/>
                  <a:pt x="104235" y="6766191"/>
                  <a:pt x="114366" y="6737706"/>
                </a:cubicBezTo>
                <a:cubicBezTo>
                  <a:pt x="119972" y="6708183"/>
                  <a:pt x="127751" y="6708238"/>
                  <a:pt x="130522" y="6686827"/>
                </a:cubicBezTo>
                <a:cubicBezTo>
                  <a:pt x="135006" y="6669506"/>
                  <a:pt x="128209" y="6666226"/>
                  <a:pt x="141267" y="6633777"/>
                </a:cubicBezTo>
                <a:cubicBezTo>
                  <a:pt x="165668" y="6560846"/>
                  <a:pt x="193287" y="6530190"/>
                  <a:pt x="208871" y="6492130"/>
                </a:cubicBezTo>
                <a:cubicBezTo>
                  <a:pt x="210061" y="6486906"/>
                  <a:pt x="220353" y="6432771"/>
                  <a:pt x="223429" y="6431610"/>
                </a:cubicBezTo>
                <a:cubicBezTo>
                  <a:pt x="228771" y="6398644"/>
                  <a:pt x="239892" y="6327702"/>
                  <a:pt x="240915" y="6294334"/>
                </a:cubicBezTo>
                <a:cubicBezTo>
                  <a:pt x="240041" y="6280685"/>
                  <a:pt x="231461" y="6244334"/>
                  <a:pt x="229568" y="6231403"/>
                </a:cubicBezTo>
                <a:lnTo>
                  <a:pt x="222754" y="6202459"/>
                </a:lnTo>
                <a:cubicBezTo>
                  <a:pt x="221622" y="6196814"/>
                  <a:pt x="224703" y="6158095"/>
                  <a:pt x="221639" y="6153037"/>
                </a:cubicBezTo>
                <a:cubicBezTo>
                  <a:pt x="240775" y="5948729"/>
                  <a:pt x="202649" y="6172289"/>
                  <a:pt x="228678" y="5905303"/>
                </a:cubicBezTo>
                <a:cubicBezTo>
                  <a:pt x="254705" y="5638317"/>
                  <a:pt x="298920" y="5542929"/>
                  <a:pt x="319814" y="5449031"/>
                </a:cubicBezTo>
                <a:cubicBezTo>
                  <a:pt x="349715" y="5399411"/>
                  <a:pt x="342403" y="5372719"/>
                  <a:pt x="354044" y="5341916"/>
                </a:cubicBezTo>
                <a:cubicBezTo>
                  <a:pt x="363965" y="5319908"/>
                  <a:pt x="379491" y="5282101"/>
                  <a:pt x="389665" y="5264214"/>
                </a:cubicBezTo>
                <a:cubicBezTo>
                  <a:pt x="398066" y="5246757"/>
                  <a:pt x="390867" y="5238662"/>
                  <a:pt x="395381" y="5225268"/>
                </a:cubicBezTo>
                <a:lnTo>
                  <a:pt x="403067" y="5159961"/>
                </a:lnTo>
                <a:lnTo>
                  <a:pt x="406417" y="5125185"/>
                </a:lnTo>
                <a:cubicBezTo>
                  <a:pt x="435855" y="5064389"/>
                  <a:pt x="416837" y="5022753"/>
                  <a:pt x="420204" y="4993030"/>
                </a:cubicBezTo>
                <a:lnTo>
                  <a:pt x="426616" y="4946844"/>
                </a:lnTo>
                <a:lnTo>
                  <a:pt x="437065" y="4858827"/>
                </a:lnTo>
                <a:lnTo>
                  <a:pt x="442544" y="4808488"/>
                </a:lnTo>
                <a:cubicBezTo>
                  <a:pt x="463806" y="4590918"/>
                  <a:pt x="421631" y="4537272"/>
                  <a:pt x="434154" y="4375228"/>
                </a:cubicBezTo>
                <a:cubicBezTo>
                  <a:pt x="431974" y="4334791"/>
                  <a:pt x="421921" y="4270639"/>
                  <a:pt x="416200" y="4214165"/>
                </a:cubicBezTo>
                <a:cubicBezTo>
                  <a:pt x="426678" y="4102539"/>
                  <a:pt x="378771" y="4101885"/>
                  <a:pt x="410030" y="3872886"/>
                </a:cubicBezTo>
                <a:cubicBezTo>
                  <a:pt x="413985" y="3826908"/>
                  <a:pt x="430176" y="3804305"/>
                  <a:pt x="429769" y="3738082"/>
                </a:cubicBezTo>
                <a:cubicBezTo>
                  <a:pt x="418047" y="3716230"/>
                  <a:pt x="433076" y="3707883"/>
                  <a:pt x="436588" y="3673397"/>
                </a:cubicBezTo>
                <a:cubicBezTo>
                  <a:pt x="441945" y="3659407"/>
                  <a:pt x="428902" y="3649813"/>
                  <a:pt x="435934" y="3637109"/>
                </a:cubicBezTo>
                <a:cubicBezTo>
                  <a:pt x="429562" y="3605834"/>
                  <a:pt x="438599" y="3573837"/>
                  <a:pt x="439129" y="3536883"/>
                </a:cubicBezTo>
                <a:cubicBezTo>
                  <a:pt x="438440" y="3353802"/>
                  <a:pt x="458407" y="3358911"/>
                  <a:pt x="459018" y="3295862"/>
                </a:cubicBezTo>
                <a:cubicBezTo>
                  <a:pt x="458463" y="3249684"/>
                  <a:pt x="449308" y="3189169"/>
                  <a:pt x="442801" y="3158586"/>
                </a:cubicBezTo>
                <a:lnTo>
                  <a:pt x="406498" y="3072935"/>
                </a:lnTo>
                <a:cubicBezTo>
                  <a:pt x="418505" y="3016612"/>
                  <a:pt x="390735" y="3011906"/>
                  <a:pt x="383458" y="2958185"/>
                </a:cubicBezTo>
                <a:cubicBezTo>
                  <a:pt x="368908" y="2895670"/>
                  <a:pt x="363163" y="2913847"/>
                  <a:pt x="343810" y="2843952"/>
                </a:cubicBezTo>
                <a:cubicBezTo>
                  <a:pt x="305519" y="2799104"/>
                  <a:pt x="308029" y="2611979"/>
                  <a:pt x="282790" y="2554718"/>
                </a:cubicBezTo>
                <a:cubicBezTo>
                  <a:pt x="270376" y="2502065"/>
                  <a:pt x="262238" y="2468551"/>
                  <a:pt x="255706" y="2447068"/>
                </a:cubicBezTo>
                <a:cubicBezTo>
                  <a:pt x="256331" y="2440064"/>
                  <a:pt x="257668" y="2430607"/>
                  <a:pt x="259483" y="2423438"/>
                </a:cubicBezTo>
                <a:cubicBezTo>
                  <a:pt x="251801" y="2329118"/>
                  <a:pt x="239581" y="2315759"/>
                  <a:pt x="229629" y="2261920"/>
                </a:cubicBezTo>
                <a:cubicBezTo>
                  <a:pt x="220647" y="2217203"/>
                  <a:pt x="209994" y="2179120"/>
                  <a:pt x="205595" y="2155135"/>
                </a:cubicBezTo>
                <a:cubicBezTo>
                  <a:pt x="214849" y="2141929"/>
                  <a:pt x="188800" y="2121310"/>
                  <a:pt x="203236" y="2118008"/>
                </a:cubicBezTo>
                <a:cubicBezTo>
                  <a:pt x="207855" y="2086447"/>
                  <a:pt x="203618" y="2072196"/>
                  <a:pt x="204157" y="2050531"/>
                </a:cubicBezTo>
                <a:cubicBezTo>
                  <a:pt x="182111" y="1910256"/>
                  <a:pt x="128987" y="1894155"/>
                  <a:pt x="114450" y="1732919"/>
                </a:cubicBezTo>
                <a:cubicBezTo>
                  <a:pt x="96080" y="1665766"/>
                  <a:pt x="95330" y="1643984"/>
                  <a:pt x="87941" y="1615777"/>
                </a:cubicBezTo>
                <a:cubicBezTo>
                  <a:pt x="81068" y="1591298"/>
                  <a:pt x="91042" y="1544014"/>
                  <a:pt x="84616" y="1525631"/>
                </a:cubicBezTo>
                <a:cubicBezTo>
                  <a:pt x="82547" y="1502667"/>
                  <a:pt x="76773" y="1509646"/>
                  <a:pt x="75521" y="1477995"/>
                </a:cubicBezTo>
                <a:cubicBezTo>
                  <a:pt x="82360" y="1404274"/>
                  <a:pt x="70276" y="1358704"/>
                  <a:pt x="70316" y="1307086"/>
                </a:cubicBezTo>
                <a:cubicBezTo>
                  <a:pt x="79314" y="1258551"/>
                  <a:pt x="66977" y="1217137"/>
                  <a:pt x="75767" y="1168288"/>
                </a:cubicBezTo>
                <a:cubicBezTo>
                  <a:pt x="62934" y="901651"/>
                  <a:pt x="-6964" y="869148"/>
                  <a:pt x="566" y="716778"/>
                </a:cubicBezTo>
                <a:cubicBezTo>
                  <a:pt x="-390" y="685981"/>
                  <a:pt x="3487" y="688160"/>
                  <a:pt x="2531" y="657363"/>
                </a:cubicBezTo>
                <a:cubicBezTo>
                  <a:pt x="-9316" y="622139"/>
                  <a:pt x="27906" y="566671"/>
                  <a:pt x="23725" y="393828"/>
                </a:cubicBezTo>
                <a:cubicBezTo>
                  <a:pt x="10673" y="358429"/>
                  <a:pt x="28394" y="247710"/>
                  <a:pt x="37848" y="236673"/>
                </a:cubicBezTo>
                <a:cubicBezTo>
                  <a:pt x="41200" y="190527"/>
                  <a:pt x="39246" y="179672"/>
                  <a:pt x="36960" y="144983"/>
                </a:cubicBezTo>
                <a:cubicBezTo>
                  <a:pt x="24768" y="119338"/>
                  <a:pt x="28919" y="69086"/>
                  <a:pt x="27943" y="33857"/>
                </a:cubicBezTo>
                <a:lnTo>
                  <a:pt x="10823" y="0"/>
                </a:lnTo>
                <a:lnTo>
                  <a:pt x="485036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648229-E5C1-3C04-8809-6678F065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24455"/>
            <a:ext cx="4406153" cy="3128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Dziękuję za uwagę!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682FA0-CDF3-56D1-2ACC-1A46F03D20FD}"/>
              </a:ext>
            </a:extLst>
          </p:cNvPr>
          <p:cNvSpPr txBox="1"/>
          <p:nvPr/>
        </p:nvSpPr>
        <p:spPr>
          <a:xfrm>
            <a:off x="691701" y="5238629"/>
            <a:ext cx="3494219" cy="915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1600" b="1">
                <a:solidFill>
                  <a:srgbClr val="FFFFFF"/>
                </a:solidFill>
              </a:rPr>
              <a:t>Projekt wykonała Paulina Miętkiewska, 264408</a:t>
            </a:r>
          </a:p>
        </p:txBody>
      </p:sp>
      <p:pic>
        <p:nvPicPr>
          <p:cNvPr id="8" name="Picture 7" descr="A diagram of a wave diagram&#10;&#10;AI-generated content may be incorrect.">
            <a:extLst>
              <a:ext uri="{FF2B5EF4-FFF2-40B4-BE49-F238E27FC236}">
                <a16:creationId xmlns:a16="http://schemas.microsoft.com/office/drawing/2014/main" id="{8F2C6C99-794B-0523-C9C1-7A43B52934E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871" y="563249"/>
            <a:ext cx="5810427" cy="57718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510F72-361F-98F1-8B30-E5A8BAE94A6D}"/>
              </a:ext>
            </a:extLst>
          </p:cNvPr>
          <p:cNvSpPr txBox="1"/>
          <p:nvPr/>
        </p:nvSpPr>
        <p:spPr>
          <a:xfrm>
            <a:off x="5689872" y="6299656"/>
            <a:ext cx="6691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/>
              <a:t>https://commons.wikimedia.org/wiki/File:Electromagneticwave3D.gif#/media/File:Electromagneticwave3D.gif</a:t>
            </a:r>
          </a:p>
        </p:txBody>
      </p:sp>
    </p:spTree>
    <p:extLst>
      <p:ext uri="{BB962C8B-B14F-4D97-AF65-F5344CB8AC3E}">
        <p14:creationId xmlns:p14="http://schemas.microsoft.com/office/powerpoint/2010/main" val="370973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A6166AB-7C94-4F8D-A863-A23201F5F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0" y="0"/>
            <a:ext cx="10000343" cy="2590800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549207 w 9288370"/>
              <a:gd name="connsiteY3" fmla="*/ 1634955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761776 w 9288370"/>
              <a:gd name="connsiteY31" fmla="*/ 1213661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97828 w 9288370"/>
              <a:gd name="connsiteY30" fmla="*/ 1205578 h 1858154"/>
              <a:gd name="connsiteX31" fmla="*/ 4761776 w 9288370"/>
              <a:gd name="connsiteY31" fmla="*/ 1213661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761776 w 9288370"/>
              <a:gd name="connsiteY31" fmla="*/ 1213661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813926 w 9288370"/>
              <a:gd name="connsiteY31" fmla="*/ 1197619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813926 w 9288370"/>
              <a:gd name="connsiteY31" fmla="*/ 1197619 h 1858154"/>
              <a:gd name="connsiteX32" fmla="*/ 4993158 w 9288370"/>
              <a:gd name="connsiteY32" fmla="*/ 1167699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813926 w 9288370"/>
              <a:gd name="connsiteY31" fmla="*/ 1197619 h 1858154"/>
              <a:gd name="connsiteX32" fmla="*/ 4993158 w 9288370"/>
              <a:gd name="connsiteY32" fmla="*/ 1167699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813926 w 9288370"/>
              <a:gd name="connsiteY31" fmla="*/ 1197619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940576 w 9288370"/>
              <a:gd name="connsiteY31" fmla="*/ 1157514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638803 w 9288370"/>
              <a:gd name="connsiteY30" fmla="*/ 1189536 h 1858154"/>
              <a:gd name="connsiteX31" fmla="*/ 4940576 w 9288370"/>
              <a:gd name="connsiteY31" fmla="*/ 1157514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15314 h 1858154"/>
              <a:gd name="connsiteX30" fmla="*/ 4638803 w 9288370"/>
              <a:gd name="connsiteY30" fmla="*/ 1189536 h 1858154"/>
              <a:gd name="connsiteX31" fmla="*/ 4940576 w 9288370"/>
              <a:gd name="connsiteY31" fmla="*/ 1157514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212660 w 9288370"/>
              <a:gd name="connsiteY28" fmla="*/ 1279712 h 1858154"/>
              <a:gd name="connsiteX29" fmla="*/ 4364108 w 9288370"/>
              <a:gd name="connsiteY29" fmla="*/ 1215314 h 1858154"/>
              <a:gd name="connsiteX30" fmla="*/ 4638803 w 9288370"/>
              <a:gd name="connsiteY30" fmla="*/ 1189536 h 1858154"/>
              <a:gd name="connsiteX31" fmla="*/ 4940576 w 9288370"/>
              <a:gd name="connsiteY31" fmla="*/ 1157514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4067546 w 9288370"/>
              <a:gd name="connsiteY26" fmla="*/ 1294697 h 1858154"/>
              <a:gd name="connsiteX27" fmla="*/ 4212660 w 9288370"/>
              <a:gd name="connsiteY27" fmla="*/ 1279712 h 1858154"/>
              <a:gd name="connsiteX28" fmla="*/ 4364108 w 9288370"/>
              <a:gd name="connsiteY28" fmla="*/ 1215314 h 1858154"/>
              <a:gd name="connsiteX29" fmla="*/ 4638803 w 9288370"/>
              <a:gd name="connsiteY29" fmla="*/ 1189536 h 1858154"/>
              <a:gd name="connsiteX30" fmla="*/ 4940576 w 9288370"/>
              <a:gd name="connsiteY30" fmla="*/ 1157514 h 1858154"/>
              <a:gd name="connsiteX31" fmla="*/ 5049033 w 9288370"/>
              <a:gd name="connsiteY31" fmla="*/ 1159678 h 1858154"/>
              <a:gd name="connsiteX32" fmla="*/ 5181352 w 9288370"/>
              <a:gd name="connsiteY32" fmla="*/ 1144460 h 1858154"/>
              <a:gd name="connsiteX33" fmla="*/ 5309678 w 9288370"/>
              <a:gd name="connsiteY33" fmla="*/ 1128278 h 1858154"/>
              <a:gd name="connsiteX34" fmla="*/ 5474724 w 9288370"/>
              <a:gd name="connsiteY34" fmla="*/ 1091167 h 1858154"/>
              <a:gd name="connsiteX35" fmla="*/ 5612132 w 9288370"/>
              <a:gd name="connsiteY35" fmla="*/ 1051509 h 1858154"/>
              <a:gd name="connsiteX36" fmla="*/ 5776618 w 9288370"/>
              <a:gd name="connsiteY36" fmla="*/ 1053037 h 1858154"/>
              <a:gd name="connsiteX37" fmla="*/ 5785786 w 9288370"/>
              <a:gd name="connsiteY37" fmla="*/ 1047202 h 1858154"/>
              <a:gd name="connsiteX38" fmla="*/ 5877806 w 9288370"/>
              <a:gd name="connsiteY38" fmla="*/ 1026825 h 1858154"/>
              <a:gd name="connsiteX39" fmla="*/ 5943596 w 9288370"/>
              <a:gd name="connsiteY39" fmla="*/ 1043237 h 1858154"/>
              <a:gd name="connsiteX40" fmla="*/ 5985730 w 9288370"/>
              <a:gd name="connsiteY40" fmla="*/ 1035396 h 1858154"/>
              <a:gd name="connsiteX41" fmla="*/ 6103109 w 9288370"/>
              <a:gd name="connsiteY41" fmla="*/ 1019019 h 1858154"/>
              <a:gd name="connsiteX42" fmla="*/ 6222406 w 9288370"/>
              <a:gd name="connsiteY42" fmla="*/ 985341 h 1858154"/>
              <a:gd name="connsiteX43" fmla="*/ 6598672 w 9288370"/>
              <a:gd name="connsiteY43" fmla="*/ 902062 h 1858154"/>
              <a:gd name="connsiteX44" fmla="*/ 6766149 w 9288370"/>
              <a:gd name="connsiteY44" fmla="*/ 846132 h 1858154"/>
              <a:gd name="connsiteX45" fmla="*/ 6886312 w 9288370"/>
              <a:gd name="connsiteY45" fmla="*/ 781877 h 1858154"/>
              <a:gd name="connsiteX46" fmla="*/ 7006457 w 9288370"/>
              <a:gd name="connsiteY46" fmla="*/ 699758 h 1858154"/>
              <a:gd name="connsiteX47" fmla="*/ 7231643 w 9288370"/>
              <a:gd name="connsiteY47" fmla="*/ 640778 h 1858154"/>
              <a:gd name="connsiteX48" fmla="*/ 7370574 w 9288370"/>
              <a:gd name="connsiteY48" fmla="*/ 573629 h 1858154"/>
              <a:gd name="connsiteX49" fmla="*/ 7579137 w 9288370"/>
              <a:gd name="connsiteY49" fmla="*/ 471495 h 1858154"/>
              <a:gd name="connsiteX50" fmla="*/ 7881321 w 9288370"/>
              <a:gd name="connsiteY50" fmla="*/ 369197 h 1858154"/>
              <a:gd name="connsiteX51" fmla="*/ 8317613 w 9288370"/>
              <a:gd name="connsiteY51" fmla="*/ 231185 h 1858154"/>
              <a:gd name="connsiteX52" fmla="*/ 8428864 w 9288370"/>
              <a:gd name="connsiteY52" fmla="*/ 208471 h 1858154"/>
              <a:gd name="connsiteX53" fmla="*/ 8616510 w 9288370"/>
              <a:gd name="connsiteY53" fmla="*/ 161973 h 1858154"/>
              <a:gd name="connsiteX54" fmla="*/ 8826766 w 9288370"/>
              <a:gd name="connsiteY54" fmla="*/ 152111 h 1858154"/>
              <a:gd name="connsiteX55" fmla="*/ 8917647 w 9288370"/>
              <a:gd name="connsiteY55" fmla="*/ 112232 h 1858154"/>
              <a:gd name="connsiteX56" fmla="*/ 9182272 w 9288370"/>
              <a:gd name="connsiteY56" fmla="*/ 37171 h 1858154"/>
              <a:gd name="connsiteX57" fmla="*/ 9232990 w 9288370"/>
              <a:gd name="connsiteY57" fmla="*/ 24074 h 1858154"/>
              <a:gd name="connsiteX58" fmla="*/ 9288370 w 9288370"/>
              <a:gd name="connsiteY58" fmla="*/ 0 h 1858154"/>
              <a:gd name="connsiteX59" fmla="*/ 0 w 9288370"/>
              <a:gd name="connsiteY59" fmla="*/ 0 h 1858154"/>
              <a:gd name="connsiteX60" fmla="*/ 0 w 9288370"/>
              <a:gd name="connsiteY60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67546 w 9288370"/>
              <a:gd name="connsiteY25" fmla="*/ 1294697 h 1858154"/>
              <a:gd name="connsiteX26" fmla="*/ 4212660 w 9288370"/>
              <a:gd name="connsiteY26" fmla="*/ 1279712 h 1858154"/>
              <a:gd name="connsiteX27" fmla="*/ 4364108 w 9288370"/>
              <a:gd name="connsiteY27" fmla="*/ 1215314 h 1858154"/>
              <a:gd name="connsiteX28" fmla="*/ 4638803 w 9288370"/>
              <a:gd name="connsiteY28" fmla="*/ 1189536 h 1858154"/>
              <a:gd name="connsiteX29" fmla="*/ 4940576 w 9288370"/>
              <a:gd name="connsiteY29" fmla="*/ 1157514 h 1858154"/>
              <a:gd name="connsiteX30" fmla="*/ 5049033 w 9288370"/>
              <a:gd name="connsiteY30" fmla="*/ 1159678 h 1858154"/>
              <a:gd name="connsiteX31" fmla="*/ 5181352 w 9288370"/>
              <a:gd name="connsiteY31" fmla="*/ 1144460 h 1858154"/>
              <a:gd name="connsiteX32" fmla="*/ 5309678 w 9288370"/>
              <a:gd name="connsiteY32" fmla="*/ 1128278 h 1858154"/>
              <a:gd name="connsiteX33" fmla="*/ 5474724 w 9288370"/>
              <a:gd name="connsiteY33" fmla="*/ 1091167 h 1858154"/>
              <a:gd name="connsiteX34" fmla="*/ 5612132 w 9288370"/>
              <a:gd name="connsiteY34" fmla="*/ 1051509 h 1858154"/>
              <a:gd name="connsiteX35" fmla="*/ 5776618 w 9288370"/>
              <a:gd name="connsiteY35" fmla="*/ 1053037 h 1858154"/>
              <a:gd name="connsiteX36" fmla="*/ 5785786 w 9288370"/>
              <a:gd name="connsiteY36" fmla="*/ 1047202 h 1858154"/>
              <a:gd name="connsiteX37" fmla="*/ 5877806 w 9288370"/>
              <a:gd name="connsiteY37" fmla="*/ 1026825 h 1858154"/>
              <a:gd name="connsiteX38" fmla="*/ 5943596 w 9288370"/>
              <a:gd name="connsiteY38" fmla="*/ 1043237 h 1858154"/>
              <a:gd name="connsiteX39" fmla="*/ 5985730 w 9288370"/>
              <a:gd name="connsiteY39" fmla="*/ 1035396 h 1858154"/>
              <a:gd name="connsiteX40" fmla="*/ 6103109 w 9288370"/>
              <a:gd name="connsiteY40" fmla="*/ 1019019 h 1858154"/>
              <a:gd name="connsiteX41" fmla="*/ 6222406 w 9288370"/>
              <a:gd name="connsiteY41" fmla="*/ 985341 h 1858154"/>
              <a:gd name="connsiteX42" fmla="*/ 6598672 w 9288370"/>
              <a:gd name="connsiteY42" fmla="*/ 902062 h 1858154"/>
              <a:gd name="connsiteX43" fmla="*/ 6766149 w 9288370"/>
              <a:gd name="connsiteY43" fmla="*/ 846132 h 1858154"/>
              <a:gd name="connsiteX44" fmla="*/ 6886312 w 9288370"/>
              <a:gd name="connsiteY44" fmla="*/ 781877 h 1858154"/>
              <a:gd name="connsiteX45" fmla="*/ 7006457 w 9288370"/>
              <a:gd name="connsiteY45" fmla="*/ 699758 h 1858154"/>
              <a:gd name="connsiteX46" fmla="*/ 7231643 w 9288370"/>
              <a:gd name="connsiteY46" fmla="*/ 640778 h 1858154"/>
              <a:gd name="connsiteX47" fmla="*/ 7370574 w 9288370"/>
              <a:gd name="connsiteY47" fmla="*/ 573629 h 1858154"/>
              <a:gd name="connsiteX48" fmla="*/ 7579137 w 9288370"/>
              <a:gd name="connsiteY48" fmla="*/ 471495 h 1858154"/>
              <a:gd name="connsiteX49" fmla="*/ 7881321 w 9288370"/>
              <a:gd name="connsiteY49" fmla="*/ 369197 h 1858154"/>
              <a:gd name="connsiteX50" fmla="*/ 8317613 w 9288370"/>
              <a:gd name="connsiteY50" fmla="*/ 231185 h 1858154"/>
              <a:gd name="connsiteX51" fmla="*/ 8428864 w 9288370"/>
              <a:gd name="connsiteY51" fmla="*/ 208471 h 1858154"/>
              <a:gd name="connsiteX52" fmla="*/ 8616510 w 9288370"/>
              <a:gd name="connsiteY52" fmla="*/ 161973 h 1858154"/>
              <a:gd name="connsiteX53" fmla="*/ 8826766 w 9288370"/>
              <a:gd name="connsiteY53" fmla="*/ 152111 h 1858154"/>
              <a:gd name="connsiteX54" fmla="*/ 8917647 w 9288370"/>
              <a:gd name="connsiteY54" fmla="*/ 112232 h 1858154"/>
              <a:gd name="connsiteX55" fmla="*/ 9182272 w 9288370"/>
              <a:gd name="connsiteY55" fmla="*/ 37171 h 1858154"/>
              <a:gd name="connsiteX56" fmla="*/ 9232990 w 9288370"/>
              <a:gd name="connsiteY56" fmla="*/ 24074 h 1858154"/>
              <a:gd name="connsiteX57" fmla="*/ 9288370 w 9288370"/>
              <a:gd name="connsiteY57" fmla="*/ 0 h 1858154"/>
              <a:gd name="connsiteX58" fmla="*/ 0 w 9288370"/>
              <a:gd name="connsiteY58" fmla="*/ 0 h 1858154"/>
              <a:gd name="connsiteX59" fmla="*/ 0 w 9288370"/>
              <a:gd name="connsiteY59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212660 w 9288370"/>
              <a:gd name="connsiteY26" fmla="*/ 1279712 h 1858154"/>
              <a:gd name="connsiteX27" fmla="*/ 4364108 w 9288370"/>
              <a:gd name="connsiteY27" fmla="*/ 1215314 h 1858154"/>
              <a:gd name="connsiteX28" fmla="*/ 4638803 w 9288370"/>
              <a:gd name="connsiteY28" fmla="*/ 1189536 h 1858154"/>
              <a:gd name="connsiteX29" fmla="*/ 4940576 w 9288370"/>
              <a:gd name="connsiteY29" fmla="*/ 1157514 h 1858154"/>
              <a:gd name="connsiteX30" fmla="*/ 5049033 w 9288370"/>
              <a:gd name="connsiteY30" fmla="*/ 1159678 h 1858154"/>
              <a:gd name="connsiteX31" fmla="*/ 5181352 w 9288370"/>
              <a:gd name="connsiteY31" fmla="*/ 1144460 h 1858154"/>
              <a:gd name="connsiteX32" fmla="*/ 5309678 w 9288370"/>
              <a:gd name="connsiteY32" fmla="*/ 1128278 h 1858154"/>
              <a:gd name="connsiteX33" fmla="*/ 5474724 w 9288370"/>
              <a:gd name="connsiteY33" fmla="*/ 1091167 h 1858154"/>
              <a:gd name="connsiteX34" fmla="*/ 5612132 w 9288370"/>
              <a:gd name="connsiteY34" fmla="*/ 1051509 h 1858154"/>
              <a:gd name="connsiteX35" fmla="*/ 5776618 w 9288370"/>
              <a:gd name="connsiteY35" fmla="*/ 1053037 h 1858154"/>
              <a:gd name="connsiteX36" fmla="*/ 5785786 w 9288370"/>
              <a:gd name="connsiteY36" fmla="*/ 1047202 h 1858154"/>
              <a:gd name="connsiteX37" fmla="*/ 5877806 w 9288370"/>
              <a:gd name="connsiteY37" fmla="*/ 1026825 h 1858154"/>
              <a:gd name="connsiteX38" fmla="*/ 5943596 w 9288370"/>
              <a:gd name="connsiteY38" fmla="*/ 1043237 h 1858154"/>
              <a:gd name="connsiteX39" fmla="*/ 5985730 w 9288370"/>
              <a:gd name="connsiteY39" fmla="*/ 1035396 h 1858154"/>
              <a:gd name="connsiteX40" fmla="*/ 6103109 w 9288370"/>
              <a:gd name="connsiteY40" fmla="*/ 1019019 h 1858154"/>
              <a:gd name="connsiteX41" fmla="*/ 6222406 w 9288370"/>
              <a:gd name="connsiteY41" fmla="*/ 985341 h 1858154"/>
              <a:gd name="connsiteX42" fmla="*/ 6598672 w 9288370"/>
              <a:gd name="connsiteY42" fmla="*/ 902062 h 1858154"/>
              <a:gd name="connsiteX43" fmla="*/ 6766149 w 9288370"/>
              <a:gd name="connsiteY43" fmla="*/ 846132 h 1858154"/>
              <a:gd name="connsiteX44" fmla="*/ 6886312 w 9288370"/>
              <a:gd name="connsiteY44" fmla="*/ 781877 h 1858154"/>
              <a:gd name="connsiteX45" fmla="*/ 7006457 w 9288370"/>
              <a:gd name="connsiteY45" fmla="*/ 699758 h 1858154"/>
              <a:gd name="connsiteX46" fmla="*/ 7231643 w 9288370"/>
              <a:gd name="connsiteY46" fmla="*/ 640778 h 1858154"/>
              <a:gd name="connsiteX47" fmla="*/ 7370574 w 9288370"/>
              <a:gd name="connsiteY47" fmla="*/ 573629 h 1858154"/>
              <a:gd name="connsiteX48" fmla="*/ 7579137 w 9288370"/>
              <a:gd name="connsiteY48" fmla="*/ 471495 h 1858154"/>
              <a:gd name="connsiteX49" fmla="*/ 7881321 w 9288370"/>
              <a:gd name="connsiteY49" fmla="*/ 369197 h 1858154"/>
              <a:gd name="connsiteX50" fmla="*/ 8317613 w 9288370"/>
              <a:gd name="connsiteY50" fmla="*/ 231185 h 1858154"/>
              <a:gd name="connsiteX51" fmla="*/ 8428864 w 9288370"/>
              <a:gd name="connsiteY51" fmla="*/ 208471 h 1858154"/>
              <a:gd name="connsiteX52" fmla="*/ 8616510 w 9288370"/>
              <a:gd name="connsiteY52" fmla="*/ 161973 h 1858154"/>
              <a:gd name="connsiteX53" fmla="*/ 8826766 w 9288370"/>
              <a:gd name="connsiteY53" fmla="*/ 152111 h 1858154"/>
              <a:gd name="connsiteX54" fmla="*/ 8917647 w 9288370"/>
              <a:gd name="connsiteY54" fmla="*/ 112232 h 1858154"/>
              <a:gd name="connsiteX55" fmla="*/ 9182272 w 9288370"/>
              <a:gd name="connsiteY55" fmla="*/ 37171 h 1858154"/>
              <a:gd name="connsiteX56" fmla="*/ 9232990 w 9288370"/>
              <a:gd name="connsiteY56" fmla="*/ 24074 h 1858154"/>
              <a:gd name="connsiteX57" fmla="*/ 9288370 w 9288370"/>
              <a:gd name="connsiteY57" fmla="*/ 0 h 1858154"/>
              <a:gd name="connsiteX58" fmla="*/ 0 w 9288370"/>
              <a:gd name="connsiteY58" fmla="*/ 0 h 1858154"/>
              <a:gd name="connsiteX59" fmla="*/ 0 w 9288370"/>
              <a:gd name="connsiteY59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05785 w 9288370"/>
              <a:gd name="connsiteY26" fmla="*/ 1279712 h 1858154"/>
              <a:gd name="connsiteX27" fmla="*/ 4364108 w 9288370"/>
              <a:gd name="connsiteY27" fmla="*/ 1215314 h 1858154"/>
              <a:gd name="connsiteX28" fmla="*/ 4638803 w 9288370"/>
              <a:gd name="connsiteY28" fmla="*/ 1189536 h 1858154"/>
              <a:gd name="connsiteX29" fmla="*/ 4940576 w 9288370"/>
              <a:gd name="connsiteY29" fmla="*/ 1157514 h 1858154"/>
              <a:gd name="connsiteX30" fmla="*/ 5049033 w 9288370"/>
              <a:gd name="connsiteY30" fmla="*/ 1159678 h 1858154"/>
              <a:gd name="connsiteX31" fmla="*/ 5181352 w 9288370"/>
              <a:gd name="connsiteY31" fmla="*/ 1144460 h 1858154"/>
              <a:gd name="connsiteX32" fmla="*/ 5309678 w 9288370"/>
              <a:gd name="connsiteY32" fmla="*/ 1128278 h 1858154"/>
              <a:gd name="connsiteX33" fmla="*/ 5474724 w 9288370"/>
              <a:gd name="connsiteY33" fmla="*/ 1091167 h 1858154"/>
              <a:gd name="connsiteX34" fmla="*/ 5612132 w 9288370"/>
              <a:gd name="connsiteY34" fmla="*/ 1051509 h 1858154"/>
              <a:gd name="connsiteX35" fmla="*/ 5776618 w 9288370"/>
              <a:gd name="connsiteY35" fmla="*/ 1053037 h 1858154"/>
              <a:gd name="connsiteX36" fmla="*/ 5785786 w 9288370"/>
              <a:gd name="connsiteY36" fmla="*/ 1047202 h 1858154"/>
              <a:gd name="connsiteX37" fmla="*/ 5877806 w 9288370"/>
              <a:gd name="connsiteY37" fmla="*/ 1026825 h 1858154"/>
              <a:gd name="connsiteX38" fmla="*/ 5943596 w 9288370"/>
              <a:gd name="connsiteY38" fmla="*/ 1043237 h 1858154"/>
              <a:gd name="connsiteX39" fmla="*/ 5985730 w 9288370"/>
              <a:gd name="connsiteY39" fmla="*/ 1035396 h 1858154"/>
              <a:gd name="connsiteX40" fmla="*/ 6103109 w 9288370"/>
              <a:gd name="connsiteY40" fmla="*/ 1019019 h 1858154"/>
              <a:gd name="connsiteX41" fmla="*/ 6222406 w 9288370"/>
              <a:gd name="connsiteY41" fmla="*/ 985341 h 1858154"/>
              <a:gd name="connsiteX42" fmla="*/ 6598672 w 9288370"/>
              <a:gd name="connsiteY42" fmla="*/ 902062 h 1858154"/>
              <a:gd name="connsiteX43" fmla="*/ 6766149 w 9288370"/>
              <a:gd name="connsiteY43" fmla="*/ 846132 h 1858154"/>
              <a:gd name="connsiteX44" fmla="*/ 6886312 w 9288370"/>
              <a:gd name="connsiteY44" fmla="*/ 781877 h 1858154"/>
              <a:gd name="connsiteX45" fmla="*/ 7006457 w 9288370"/>
              <a:gd name="connsiteY45" fmla="*/ 699758 h 1858154"/>
              <a:gd name="connsiteX46" fmla="*/ 7231643 w 9288370"/>
              <a:gd name="connsiteY46" fmla="*/ 640778 h 1858154"/>
              <a:gd name="connsiteX47" fmla="*/ 7370574 w 9288370"/>
              <a:gd name="connsiteY47" fmla="*/ 573629 h 1858154"/>
              <a:gd name="connsiteX48" fmla="*/ 7579137 w 9288370"/>
              <a:gd name="connsiteY48" fmla="*/ 471495 h 1858154"/>
              <a:gd name="connsiteX49" fmla="*/ 7881321 w 9288370"/>
              <a:gd name="connsiteY49" fmla="*/ 369197 h 1858154"/>
              <a:gd name="connsiteX50" fmla="*/ 8317613 w 9288370"/>
              <a:gd name="connsiteY50" fmla="*/ 231185 h 1858154"/>
              <a:gd name="connsiteX51" fmla="*/ 8428864 w 9288370"/>
              <a:gd name="connsiteY51" fmla="*/ 208471 h 1858154"/>
              <a:gd name="connsiteX52" fmla="*/ 8616510 w 9288370"/>
              <a:gd name="connsiteY52" fmla="*/ 161973 h 1858154"/>
              <a:gd name="connsiteX53" fmla="*/ 8826766 w 9288370"/>
              <a:gd name="connsiteY53" fmla="*/ 152111 h 1858154"/>
              <a:gd name="connsiteX54" fmla="*/ 8917647 w 9288370"/>
              <a:gd name="connsiteY54" fmla="*/ 112232 h 1858154"/>
              <a:gd name="connsiteX55" fmla="*/ 9182272 w 9288370"/>
              <a:gd name="connsiteY55" fmla="*/ 37171 h 1858154"/>
              <a:gd name="connsiteX56" fmla="*/ 9232990 w 9288370"/>
              <a:gd name="connsiteY56" fmla="*/ 24074 h 1858154"/>
              <a:gd name="connsiteX57" fmla="*/ 9288370 w 9288370"/>
              <a:gd name="connsiteY57" fmla="*/ 0 h 1858154"/>
              <a:gd name="connsiteX58" fmla="*/ 0 w 9288370"/>
              <a:gd name="connsiteY58" fmla="*/ 0 h 1858154"/>
              <a:gd name="connsiteX59" fmla="*/ 0 w 9288370"/>
              <a:gd name="connsiteY59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64108 w 9288370"/>
              <a:gd name="connsiteY26" fmla="*/ 1215314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82733 w 9288370"/>
              <a:gd name="connsiteY26" fmla="*/ 1167187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82733 w 9288370"/>
              <a:gd name="connsiteY26" fmla="*/ 1167187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82733 w 9288370"/>
              <a:gd name="connsiteY26" fmla="*/ 1167187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52647 w 9288370"/>
              <a:gd name="connsiteY25" fmla="*/ 1222508 h 1858154"/>
              <a:gd name="connsiteX26" fmla="*/ 4382733 w 9288370"/>
              <a:gd name="connsiteY26" fmla="*/ 1167187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9288370" h="1858154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158934" y="1799813"/>
                  <a:pt x="292201" y="1735050"/>
                </a:cubicBezTo>
                <a:cubicBezTo>
                  <a:pt x="430744" y="1681850"/>
                  <a:pt x="287957" y="1691652"/>
                  <a:pt x="549207" y="1634955"/>
                </a:cubicBezTo>
                <a:cubicBezTo>
                  <a:pt x="595644" y="1629551"/>
                  <a:pt x="591902" y="1606366"/>
                  <a:pt x="785368" y="1562599"/>
                </a:cubicBezTo>
                <a:cubicBezTo>
                  <a:pt x="844429" y="1559792"/>
                  <a:pt x="1097347" y="1540789"/>
                  <a:pt x="1186668" y="1521861"/>
                </a:cubicBezTo>
                <a:lnTo>
                  <a:pt x="1456865" y="1510292"/>
                </a:lnTo>
                <a:lnTo>
                  <a:pt x="1463005" y="1511279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808911" y="1469522"/>
                  <a:pt x="1990030" y="1433971"/>
                </a:cubicBezTo>
                <a:cubicBezTo>
                  <a:pt x="2026844" y="1409998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85565" y="1262580"/>
                  <a:pt x="4004806" y="1218181"/>
                  <a:pt x="4052647" y="1222508"/>
                </a:cubicBezTo>
                <a:cubicBezTo>
                  <a:pt x="4244626" y="1220110"/>
                  <a:pt x="4328579" y="1197658"/>
                  <a:pt x="4382733" y="1167187"/>
                </a:cubicBezTo>
                <a:cubicBezTo>
                  <a:pt x="4480717" y="1134169"/>
                  <a:pt x="4571415" y="1195602"/>
                  <a:pt x="4638803" y="1189536"/>
                </a:cubicBezTo>
                <a:lnTo>
                  <a:pt x="4940576" y="1157514"/>
                </a:lnTo>
                <a:lnTo>
                  <a:pt x="5049033" y="1159678"/>
                </a:lnTo>
                <a:cubicBezTo>
                  <a:pt x="5121822" y="1133768"/>
                  <a:pt x="5120186" y="1184736"/>
                  <a:pt x="5181352" y="1144460"/>
                </a:cubicBezTo>
                <a:cubicBezTo>
                  <a:pt x="5299869" y="1119014"/>
                  <a:pt x="5260783" y="1137160"/>
                  <a:pt x="5309678" y="1128278"/>
                </a:cubicBezTo>
                <a:cubicBezTo>
                  <a:pt x="5358573" y="1119396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47202"/>
                </a:lnTo>
                <a:lnTo>
                  <a:pt x="5877806" y="1026825"/>
                </a:lnTo>
                <a:cubicBezTo>
                  <a:pt x="5904108" y="1025496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226776" y="961837"/>
                  <a:pt x="6531340" y="924134"/>
                  <a:pt x="6598672" y="902062"/>
                </a:cubicBezTo>
                <a:cubicBezTo>
                  <a:pt x="6752092" y="866276"/>
                  <a:pt x="6727370" y="816285"/>
                  <a:pt x="6766149" y="846132"/>
                </a:cubicBezTo>
                <a:cubicBezTo>
                  <a:pt x="6769021" y="824324"/>
                  <a:pt x="6844288" y="800250"/>
                  <a:pt x="6886312" y="781877"/>
                </a:cubicBezTo>
                <a:cubicBezTo>
                  <a:pt x="6904346" y="770915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16048" y="591904"/>
                  <a:pt x="7370574" y="573629"/>
                </a:cubicBezTo>
                <a:cubicBezTo>
                  <a:pt x="7566915" y="505583"/>
                  <a:pt x="7523244" y="462737"/>
                  <a:pt x="7579137" y="471495"/>
                </a:cubicBezTo>
                <a:cubicBezTo>
                  <a:pt x="7660405" y="461882"/>
                  <a:pt x="7616693" y="449354"/>
                  <a:pt x="7881321" y="369197"/>
                </a:cubicBezTo>
                <a:cubicBezTo>
                  <a:pt x="8145949" y="289040"/>
                  <a:pt x="8232585" y="225331"/>
                  <a:pt x="8317613" y="231185"/>
                </a:cubicBezTo>
                <a:cubicBezTo>
                  <a:pt x="8391604" y="228556"/>
                  <a:pt x="8379048" y="220006"/>
                  <a:pt x="8428864" y="208471"/>
                </a:cubicBezTo>
                <a:cubicBezTo>
                  <a:pt x="8478680" y="196936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lnTo>
                  <a:pt x="0" y="1858154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51E5B-81B7-7930-FC28-92BE2948F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947057"/>
            <a:ext cx="8781143" cy="1322519"/>
          </a:xfrm>
        </p:spPr>
        <p:txBody>
          <a:bodyPr anchor="ctr">
            <a:normAutofit/>
          </a:bodyPr>
          <a:lstStyle/>
          <a:p>
            <a:r>
              <a:rPr lang="pl-PL" dirty="0"/>
              <a:t>Założenia wstępne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D23F6D-8C73-5F57-0CEB-477BCEB93F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19995" y="2430188"/>
                <a:ext cx="6371905" cy="3894412"/>
              </a:xfrm>
            </p:spPr>
            <p:txBody>
              <a:bodyPr anchor="ctr">
                <a:normAutofit/>
              </a:bodyPr>
              <a:lstStyle/>
              <a:p>
                <a:r>
                  <a:rPr lang="pl-PL" sz="2400" dirty="0"/>
                  <a:t>Częstotliwość fali (𝑓): 4, 08 × 109 </a:t>
                </a:r>
                <a:r>
                  <a:rPr lang="pl-PL" sz="2400" dirty="0" err="1"/>
                  <a:t>Hz</a:t>
                </a:r>
                <a:endParaRPr lang="pl-PL" sz="2400" dirty="0"/>
              </a:p>
              <a:p>
                <a:r>
                  <a:rPr lang="pl-PL" sz="2400" dirty="0"/>
                  <a:t>Kształt otworów: Kołowy</a:t>
                </a:r>
              </a:p>
              <a:p>
                <a:r>
                  <a:rPr lang="pl-PL" sz="2400" dirty="0"/>
                  <a:t>Wymiary płyty: 50 × 50 cm;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&gt;9 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𝑑𝐵</m:t>
                    </m:r>
                  </m:oMath>
                </a14:m>
                <a:endParaRPr lang="pl-PL" sz="2400" dirty="0"/>
              </a:p>
              <a:p>
                <a:r>
                  <a:rPr lang="pl-PL" sz="2400" dirty="0"/>
                  <a:t>Jak największe pole otworów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D23F6D-8C73-5F57-0CEB-477BCEB93F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9995" y="2430188"/>
                <a:ext cx="6371905" cy="3894412"/>
              </a:xfrm>
              <a:blipFill>
                <a:blip r:embed="rId3"/>
                <a:stretch>
                  <a:fillRect l="-1243" r="-305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CECFB57-D1AD-25E6-579E-25B4FDAC5A7A}"/>
              </a:ext>
            </a:extLst>
          </p:cNvPr>
          <p:cNvSpPr/>
          <p:nvPr/>
        </p:nvSpPr>
        <p:spPr>
          <a:xfrm>
            <a:off x="9341581" y="3636181"/>
            <a:ext cx="452284" cy="452284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190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E6D07C-D7A7-4667-8AAE-7A7703B88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60372D-49E1-4033-8E95-17F0FB6EB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2005481" y="4233286"/>
            <a:ext cx="10186518" cy="2624714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59132 w 9288370"/>
              <a:gd name="connsiteY3" fmla="*/ 16142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59132 w 9288370"/>
              <a:gd name="connsiteY3" fmla="*/ 1614202 h 1858154"/>
              <a:gd name="connsiteX4" fmla="*/ 996009 w 9288370"/>
              <a:gd name="connsiteY4" fmla="*/ 1618967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59132 w 9288370"/>
              <a:gd name="connsiteY3" fmla="*/ 1614202 h 1858154"/>
              <a:gd name="connsiteX4" fmla="*/ 996009 w 9288370"/>
              <a:gd name="connsiteY4" fmla="*/ 1618967 h 1858154"/>
              <a:gd name="connsiteX5" fmla="*/ 1229354 w 9288370"/>
              <a:gd name="connsiteY5" fmla="*/ 1572195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59132 w 9288370"/>
              <a:gd name="connsiteY3" fmla="*/ 1614202 h 1858154"/>
              <a:gd name="connsiteX4" fmla="*/ 996009 w 9288370"/>
              <a:gd name="connsiteY4" fmla="*/ 1618967 h 1858154"/>
              <a:gd name="connsiteX5" fmla="*/ 1229354 w 9288370"/>
              <a:gd name="connsiteY5" fmla="*/ 1572195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13486 w 9288370"/>
              <a:gd name="connsiteY22" fmla="*/ 1271949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59132 w 9288370"/>
              <a:gd name="connsiteY3" fmla="*/ 1614202 h 1858154"/>
              <a:gd name="connsiteX4" fmla="*/ 996009 w 9288370"/>
              <a:gd name="connsiteY4" fmla="*/ 1618967 h 1858154"/>
              <a:gd name="connsiteX5" fmla="*/ 1229354 w 9288370"/>
              <a:gd name="connsiteY5" fmla="*/ 1572195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81198 w 9288370"/>
              <a:gd name="connsiteY21" fmla="*/ 1295462 h 1858154"/>
              <a:gd name="connsiteX22" fmla="*/ 3613486 w 9288370"/>
              <a:gd name="connsiteY22" fmla="*/ 1271949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59132 w 9288370"/>
              <a:gd name="connsiteY3" fmla="*/ 1614202 h 1858154"/>
              <a:gd name="connsiteX4" fmla="*/ 996009 w 9288370"/>
              <a:gd name="connsiteY4" fmla="*/ 1618967 h 1858154"/>
              <a:gd name="connsiteX5" fmla="*/ 1229354 w 9288370"/>
              <a:gd name="connsiteY5" fmla="*/ 1572195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40504 w 9288370"/>
              <a:gd name="connsiteY20" fmla="*/ 1297738 h 1858154"/>
              <a:gd name="connsiteX21" fmla="*/ 3481198 w 9288370"/>
              <a:gd name="connsiteY21" fmla="*/ 1295462 h 1858154"/>
              <a:gd name="connsiteX22" fmla="*/ 3613486 w 9288370"/>
              <a:gd name="connsiteY22" fmla="*/ 1271949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59132 w 9288370"/>
              <a:gd name="connsiteY3" fmla="*/ 1614202 h 1858154"/>
              <a:gd name="connsiteX4" fmla="*/ 996009 w 9288370"/>
              <a:gd name="connsiteY4" fmla="*/ 1618967 h 1858154"/>
              <a:gd name="connsiteX5" fmla="*/ 1229354 w 9288370"/>
              <a:gd name="connsiteY5" fmla="*/ 1572195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95816 w 9288370"/>
              <a:gd name="connsiteY18" fmla="*/ 1318670 h 1858154"/>
              <a:gd name="connsiteX19" fmla="*/ 3340504 w 9288370"/>
              <a:gd name="connsiteY19" fmla="*/ 1297738 h 1858154"/>
              <a:gd name="connsiteX20" fmla="*/ 3481198 w 9288370"/>
              <a:gd name="connsiteY20" fmla="*/ 1295462 h 1858154"/>
              <a:gd name="connsiteX21" fmla="*/ 3613486 w 9288370"/>
              <a:gd name="connsiteY21" fmla="*/ 1271949 h 1858154"/>
              <a:gd name="connsiteX22" fmla="*/ 3707853 w 9288370"/>
              <a:gd name="connsiteY22" fmla="*/ 1241722 h 1858154"/>
              <a:gd name="connsiteX23" fmla="*/ 3925616 w 9288370"/>
              <a:gd name="connsiteY23" fmla="*/ 1253751 h 1858154"/>
              <a:gd name="connsiteX24" fmla="*/ 3954387 w 9288370"/>
              <a:gd name="connsiteY24" fmla="*/ 1263789 h 1858154"/>
              <a:gd name="connsiteX25" fmla="*/ 3995849 w 9288370"/>
              <a:gd name="connsiteY25" fmla="*/ 1272939 h 1858154"/>
              <a:gd name="connsiteX26" fmla="*/ 4067546 w 9288370"/>
              <a:gd name="connsiteY26" fmla="*/ 1294697 h 1858154"/>
              <a:gd name="connsiteX27" fmla="*/ 4190310 w 9288370"/>
              <a:gd name="connsiteY27" fmla="*/ 1307786 h 1858154"/>
              <a:gd name="connsiteX28" fmla="*/ 4230008 w 9288370"/>
              <a:gd name="connsiteY28" fmla="*/ 1303546 h 1858154"/>
              <a:gd name="connsiteX29" fmla="*/ 4575478 w 9288370"/>
              <a:gd name="connsiteY29" fmla="*/ 1261726 h 1858154"/>
              <a:gd name="connsiteX30" fmla="*/ 4650026 w 9288370"/>
              <a:gd name="connsiteY30" fmla="*/ 1265798 h 1858154"/>
              <a:gd name="connsiteX31" fmla="*/ 4792008 w 9288370"/>
              <a:gd name="connsiteY31" fmla="*/ 1243899 h 1858154"/>
              <a:gd name="connsiteX32" fmla="*/ 4954126 w 9288370"/>
              <a:gd name="connsiteY32" fmla="*/ 1204617 h 1858154"/>
              <a:gd name="connsiteX33" fmla="*/ 5309678 w 9288370"/>
              <a:gd name="connsiteY33" fmla="*/ 1128278 h 1858154"/>
              <a:gd name="connsiteX34" fmla="*/ 5474724 w 9288370"/>
              <a:gd name="connsiteY34" fmla="*/ 1091167 h 1858154"/>
              <a:gd name="connsiteX35" fmla="*/ 5612132 w 9288370"/>
              <a:gd name="connsiteY35" fmla="*/ 1051509 h 1858154"/>
              <a:gd name="connsiteX36" fmla="*/ 5776618 w 9288370"/>
              <a:gd name="connsiteY36" fmla="*/ 1053037 h 1858154"/>
              <a:gd name="connsiteX37" fmla="*/ 5785786 w 9288370"/>
              <a:gd name="connsiteY37" fmla="*/ 1051213 h 1858154"/>
              <a:gd name="connsiteX38" fmla="*/ 5829381 w 9288370"/>
              <a:gd name="connsiteY38" fmla="*/ 1046878 h 1858154"/>
              <a:gd name="connsiteX39" fmla="*/ 5943596 w 9288370"/>
              <a:gd name="connsiteY39" fmla="*/ 1043237 h 1858154"/>
              <a:gd name="connsiteX40" fmla="*/ 5985730 w 9288370"/>
              <a:gd name="connsiteY40" fmla="*/ 1035396 h 1858154"/>
              <a:gd name="connsiteX41" fmla="*/ 6103109 w 9288370"/>
              <a:gd name="connsiteY41" fmla="*/ 1019019 h 1858154"/>
              <a:gd name="connsiteX42" fmla="*/ 6222406 w 9288370"/>
              <a:gd name="connsiteY42" fmla="*/ 985341 h 1858154"/>
              <a:gd name="connsiteX43" fmla="*/ 6598672 w 9288370"/>
              <a:gd name="connsiteY43" fmla="*/ 902062 h 1858154"/>
              <a:gd name="connsiteX44" fmla="*/ 6766149 w 9288370"/>
              <a:gd name="connsiteY44" fmla="*/ 846132 h 1858154"/>
              <a:gd name="connsiteX45" fmla="*/ 6886312 w 9288370"/>
              <a:gd name="connsiteY45" fmla="*/ 781877 h 1858154"/>
              <a:gd name="connsiteX46" fmla="*/ 7006457 w 9288370"/>
              <a:gd name="connsiteY46" fmla="*/ 699758 h 1858154"/>
              <a:gd name="connsiteX47" fmla="*/ 7231643 w 9288370"/>
              <a:gd name="connsiteY47" fmla="*/ 640778 h 1858154"/>
              <a:gd name="connsiteX48" fmla="*/ 7363123 w 9288370"/>
              <a:gd name="connsiteY48" fmla="*/ 593682 h 1858154"/>
              <a:gd name="connsiteX49" fmla="*/ 7588368 w 9288370"/>
              <a:gd name="connsiteY49" fmla="*/ 531129 h 1858154"/>
              <a:gd name="connsiteX50" fmla="*/ 7952094 w 9288370"/>
              <a:gd name="connsiteY50" fmla="*/ 409302 h 1858154"/>
              <a:gd name="connsiteX51" fmla="*/ 8231938 w 9288370"/>
              <a:gd name="connsiteY51" fmla="*/ 259259 h 1858154"/>
              <a:gd name="connsiteX52" fmla="*/ 8428864 w 9288370"/>
              <a:gd name="connsiteY52" fmla="*/ 208471 h 1858154"/>
              <a:gd name="connsiteX53" fmla="*/ 8616510 w 9288370"/>
              <a:gd name="connsiteY53" fmla="*/ 161973 h 1858154"/>
              <a:gd name="connsiteX54" fmla="*/ 8826766 w 9288370"/>
              <a:gd name="connsiteY54" fmla="*/ 152111 h 1858154"/>
              <a:gd name="connsiteX55" fmla="*/ 8917647 w 9288370"/>
              <a:gd name="connsiteY55" fmla="*/ 112232 h 1858154"/>
              <a:gd name="connsiteX56" fmla="*/ 9182272 w 9288370"/>
              <a:gd name="connsiteY56" fmla="*/ 37171 h 1858154"/>
              <a:gd name="connsiteX57" fmla="*/ 9232990 w 9288370"/>
              <a:gd name="connsiteY57" fmla="*/ 24074 h 1858154"/>
              <a:gd name="connsiteX58" fmla="*/ 9288370 w 9288370"/>
              <a:gd name="connsiteY58" fmla="*/ 0 h 1858154"/>
              <a:gd name="connsiteX59" fmla="*/ 0 w 9288370"/>
              <a:gd name="connsiteY59" fmla="*/ 0 h 1858154"/>
              <a:gd name="connsiteX60" fmla="*/ 0 w 9288370"/>
              <a:gd name="connsiteY60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59132 w 9288370"/>
              <a:gd name="connsiteY3" fmla="*/ 1614202 h 1858154"/>
              <a:gd name="connsiteX4" fmla="*/ 996009 w 9288370"/>
              <a:gd name="connsiteY4" fmla="*/ 1618967 h 1858154"/>
              <a:gd name="connsiteX5" fmla="*/ 1229354 w 9288370"/>
              <a:gd name="connsiteY5" fmla="*/ 1572195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3117774 w 9288370"/>
              <a:gd name="connsiteY18" fmla="*/ 1327059 h 1858154"/>
              <a:gd name="connsiteX19" fmla="*/ 3340504 w 9288370"/>
              <a:gd name="connsiteY19" fmla="*/ 1297738 h 1858154"/>
              <a:gd name="connsiteX20" fmla="*/ 3481198 w 9288370"/>
              <a:gd name="connsiteY20" fmla="*/ 1295462 h 1858154"/>
              <a:gd name="connsiteX21" fmla="*/ 3613486 w 9288370"/>
              <a:gd name="connsiteY21" fmla="*/ 1271949 h 1858154"/>
              <a:gd name="connsiteX22" fmla="*/ 3707853 w 9288370"/>
              <a:gd name="connsiteY22" fmla="*/ 1241722 h 1858154"/>
              <a:gd name="connsiteX23" fmla="*/ 3925616 w 9288370"/>
              <a:gd name="connsiteY23" fmla="*/ 1253751 h 1858154"/>
              <a:gd name="connsiteX24" fmla="*/ 3954387 w 9288370"/>
              <a:gd name="connsiteY24" fmla="*/ 1263789 h 1858154"/>
              <a:gd name="connsiteX25" fmla="*/ 3995849 w 9288370"/>
              <a:gd name="connsiteY25" fmla="*/ 1272939 h 1858154"/>
              <a:gd name="connsiteX26" fmla="*/ 4067546 w 9288370"/>
              <a:gd name="connsiteY26" fmla="*/ 1294697 h 1858154"/>
              <a:gd name="connsiteX27" fmla="*/ 4190310 w 9288370"/>
              <a:gd name="connsiteY27" fmla="*/ 1307786 h 1858154"/>
              <a:gd name="connsiteX28" fmla="*/ 4230008 w 9288370"/>
              <a:gd name="connsiteY28" fmla="*/ 1303546 h 1858154"/>
              <a:gd name="connsiteX29" fmla="*/ 4575478 w 9288370"/>
              <a:gd name="connsiteY29" fmla="*/ 1261726 h 1858154"/>
              <a:gd name="connsiteX30" fmla="*/ 4650026 w 9288370"/>
              <a:gd name="connsiteY30" fmla="*/ 1265798 h 1858154"/>
              <a:gd name="connsiteX31" fmla="*/ 4792008 w 9288370"/>
              <a:gd name="connsiteY31" fmla="*/ 1243899 h 1858154"/>
              <a:gd name="connsiteX32" fmla="*/ 4954126 w 9288370"/>
              <a:gd name="connsiteY32" fmla="*/ 1204617 h 1858154"/>
              <a:gd name="connsiteX33" fmla="*/ 5309678 w 9288370"/>
              <a:gd name="connsiteY33" fmla="*/ 1128278 h 1858154"/>
              <a:gd name="connsiteX34" fmla="*/ 5474724 w 9288370"/>
              <a:gd name="connsiteY34" fmla="*/ 1091167 h 1858154"/>
              <a:gd name="connsiteX35" fmla="*/ 5612132 w 9288370"/>
              <a:gd name="connsiteY35" fmla="*/ 1051509 h 1858154"/>
              <a:gd name="connsiteX36" fmla="*/ 5776618 w 9288370"/>
              <a:gd name="connsiteY36" fmla="*/ 1053037 h 1858154"/>
              <a:gd name="connsiteX37" fmla="*/ 5785786 w 9288370"/>
              <a:gd name="connsiteY37" fmla="*/ 1051213 h 1858154"/>
              <a:gd name="connsiteX38" fmla="*/ 5829381 w 9288370"/>
              <a:gd name="connsiteY38" fmla="*/ 1046878 h 1858154"/>
              <a:gd name="connsiteX39" fmla="*/ 5943596 w 9288370"/>
              <a:gd name="connsiteY39" fmla="*/ 1043237 h 1858154"/>
              <a:gd name="connsiteX40" fmla="*/ 5985730 w 9288370"/>
              <a:gd name="connsiteY40" fmla="*/ 1035396 h 1858154"/>
              <a:gd name="connsiteX41" fmla="*/ 6103109 w 9288370"/>
              <a:gd name="connsiteY41" fmla="*/ 1019019 h 1858154"/>
              <a:gd name="connsiteX42" fmla="*/ 6222406 w 9288370"/>
              <a:gd name="connsiteY42" fmla="*/ 985341 h 1858154"/>
              <a:gd name="connsiteX43" fmla="*/ 6598672 w 9288370"/>
              <a:gd name="connsiteY43" fmla="*/ 902062 h 1858154"/>
              <a:gd name="connsiteX44" fmla="*/ 6766149 w 9288370"/>
              <a:gd name="connsiteY44" fmla="*/ 846132 h 1858154"/>
              <a:gd name="connsiteX45" fmla="*/ 6886312 w 9288370"/>
              <a:gd name="connsiteY45" fmla="*/ 781877 h 1858154"/>
              <a:gd name="connsiteX46" fmla="*/ 7006457 w 9288370"/>
              <a:gd name="connsiteY46" fmla="*/ 699758 h 1858154"/>
              <a:gd name="connsiteX47" fmla="*/ 7231643 w 9288370"/>
              <a:gd name="connsiteY47" fmla="*/ 640778 h 1858154"/>
              <a:gd name="connsiteX48" fmla="*/ 7363123 w 9288370"/>
              <a:gd name="connsiteY48" fmla="*/ 593682 h 1858154"/>
              <a:gd name="connsiteX49" fmla="*/ 7588368 w 9288370"/>
              <a:gd name="connsiteY49" fmla="*/ 531129 h 1858154"/>
              <a:gd name="connsiteX50" fmla="*/ 7952094 w 9288370"/>
              <a:gd name="connsiteY50" fmla="*/ 409302 h 1858154"/>
              <a:gd name="connsiteX51" fmla="*/ 8231938 w 9288370"/>
              <a:gd name="connsiteY51" fmla="*/ 259259 h 1858154"/>
              <a:gd name="connsiteX52" fmla="*/ 8428864 w 9288370"/>
              <a:gd name="connsiteY52" fmla="*/ 208471 h 1858154"/>
              <a:gd name="connsiteX53" fmla="*/ 8616510 w 9288370"/>
              <a:gd name="connsiteY53" fmla="*/ 161973 h 1858154"/>
              <a:gd name="connsiteX54" fmla="*/ 8826766 w 9288370"/>
              <a:gd name="connsiteY54" fmla="*/ 152111 h 1858154"/>
              <a:gd name="connsiteX55" fmla="*/ 8917647 w 9288370"/>
              <a:gd name="connsiteY55" fmla="*/ 112232 h 1858154"/>
              <a:gd name="connsiteX56" fmla="*/ 9182272 w 9288370"/>
              <a:gd name="connsiteY56" fmla="*/ 37171 h 1858154"/>
              <a:gd name="connsiteX57" fmla="*/ 9232990 w 9288370"/>
              <a:gd name="connsiteY57" fmla="*/ 24074 h 1858154"/>
              <a:gd name="connsiteX58" fmla="*/ 9288370 w 9288370"/>
              <a:gd name="connsiteY58" fmla="*/ 0 h 1858154"/>
              <a:gd name="connsiteX59" fmla="*/ 0 w 9288370"/>
              <a:gd name="connsiteY59" fmla="*/ 0 h 1858154"/>
              <a:gd name="connsiteX60" fmla="*/ 0 w 9288370"/>
              <a:gd name="connsiteY60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59132 w 9288370"/>
              <a:gd name="connsiteY3" fmla="*/ 1614202 h 1858154"/>
              <a:gd name="connsiteX4" fmla="*/ 996009 w 9288370"/>
              <a:gd name="connsiteY4" fmla="*/ 1618967 h 1858154"/>
              <a:gd name="connsiteX5" fmla="*/ 1229354 w 9288370"/>
              <a:gd name="connsiteY5" fmla="*/ 1572195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3117774 w 9288370"/>
              <a:gd name="connsiteY18" fmla="*/ 1327059 h 1858154"/>
              <a:gd name="connsiteX19" fmla="*/ 3340504 w 9288370"/>
              <a:gd name="connsiteY19" fmla="*/ 1297738 h 1858154"/>
              <a:gd name="connsiteX20" fmla="*/ 3481198 w 9288370"/>
              <a:gd name="connsiteY20" fmla="*/ 1295462 h 1858154"/>
              <a:gd name="connsiteX21" fmla="*/ 3613486 w 9288370"/>
              <a:gd name="connsiteY21" fmla="*/ 1271949 h 1858154"/>
              <a:gd name="connsiteX22" fmla="*/ 3707853 w 9288370"/>
              <a:gd name="connsiteY22" fmla="*/ 1241722 h 1858154"/>
              <a:gd name="connsiteX23" fmla="*/ 3840245 w 9288370"/>
              <a:gd name="connsiteY23" fmla="*/ 1278918 h 1858154"/>
              <a:gd name="connsiteX24" fmla="*/ 3954387 w 9288370"/>
              <a:gd name="connsiteY24" fmla="*/ 1263789 h 1858154"/>
              <a:gd name="connsiteX25" fmla="*/ 3995849 w 9288370"/>
              <a:gd name="connsiteY25" fmla="*/ 1272939 h 1858154"/>
              <a:gd name="connsiteX26" fmla="*/ 4067546 w 9288370"/>
              <a:gd name="connsiteY26" fmla="*/ 1294697 h 1858154"/>
              <a:gd name="connsiteX27" fmla="*/ 4190310 w 9288370"/>
              <a:gd name="connsiteY27" fmla="*/ 1307786 h 1858154"/>
              <a:gd name="connsiteX28" fmla="*/ 4230008 w 9288370"/>
              <a:gd name="connsiteY28" fmla="*/ 1303546 h 1858154"/>
              <a:gd name="connsiteX29" fmla="*/ 4575478 w 9288370"/>
              <a:gd name="connsiteY29" fmla="*/ 1261726 h 1858154"/>
              <a:gd name="connsiteX30" fmla="*/ 4650026 w 9288370"/>
              <a:gd name="connsiteY30" fmla="*/ 1265798 h 1858154"/>
              <a:gd name="connsiteX31" fmla="*/ 4792008 w 9288370"/>
              <a:gd name="connsiteY31" fmla="*/ 1243899 h 1858154"/>
              <a:gd name="connsiteX32" fmla="*/ 4954126 w 9288370"/>
              <a:gd name="connsiteY32" fmla="*/ 1204617 h 1858154"/>
              <a:gd name="connsiteX33" fmla="*/ 5309678 w 9288370"/>
              <a:gd name="connsiteY33" fmla="*/ 1128278 h 1858154"/>
              <a:gd name="connsiteX34" fmla="*/ 5474724 w 9288370"/>
              <a:gd name="connsiteY34" fmla="*/ 1091167 h 1858154"/>
              <a:gd name="connsiteX35" fmla="*/ 5612132 w 9288370"/>
              <a:gd name="connsiteY35" fmla="*/ 1051509 h 1858154"/>
              <a:gd name="connsiteX36" fmla="*/ 5776618 w 9288370"/>
              <a:gd name="connsiteY36" fmla="*/ 1053037 h 1858154"/>
              <a:gd name="connsiteX37" fmla="*/ 5785786 w 9288370"/>
              <a:gd name="connsiteY37" fmla="*/ 1051213 h 1858154"/>
              <a:gd name="connsiteX38" fmla="*/ 5829381 w 9288370"/>
              <a:gd name="connsiteY38" fmla="*/ 1046878 h 1858154"/>
              <a:gd name="connsiteX39" fmla="*/ 5943596 w 9288370"/>
              <a:gd name="connsiteY39" fmla="*/ 1043237 h 1858154"/>
              <a:gd name="connsiteX40" fmla="*/ 5985730 w 9288370"/>
              <a:gd name="connsiteY40" fmla="*/ 1035396 h 1858154"/>
              <a:gd name="connsiteX41" fmla="*/ 6103109 w 9288370"/>
              <a:gd name="connsiteY41" fmla="*/ 1019019 h 1858154"/>
              <a:gd name="connsiteX42" fmla="*/ 6222406 w 9288370"/>
              <a:gd name="connsiteY42" fmla="*/ 985341 h 1858154"/>
              <a:gd name="connsiteX43" fmla="*/ 6598672 w 9288370"/>
              <a:gd name="connsiteY43" fmla="*/ 902062 h 1858154"/>
              <a:gd name="connsiteX44" fmla="*/ 6766149 w 9288370"/>
              <a:gd name="connsiteY44" fmla="*/ 846132 h 1858154"/>
              <a:gd name="connsiteX45" fmla="*/ 6886312 w 9288370"/>
              <a:gd name="connsiteY45" fmla="*/ 781877 h 1858154"/>
              <a:gd name="connsiteX46" fmla="*/ 7006457 w 9288370"/>
              <a:gd name="connsiteY46" fmla="*/ 699758 h 1858154"/>
              <a:gd name="connsiteX47" fmla="*/ 7231643 w 9288370"/>
              <a:gd name="connsiteY47" fmla="*/ 640778 h 1858154"/>
              <a:gd name="connsiteX48" fmla="*/ 7363123 w 9288370"/>
              <a:gd name="connsiteY48" fmla="*/ 593682 h 1858154"/>
              <a:gd name="connsiteX49" fmla="*/ 7588368 w 9288370"/>
              <a:gd name="connsiteY49" fmla="*/ 531129 h 1858154"/>
              <a:gd name="connsiteX50" fmla="*/ 7952094 w 9288370"/>
              <a:gd name="connsiteY50" fmla="*/ 409302 h 1858154"/>
              <a:gd name="connsiteX51" fmla="*/ 8231938 w 9288370"/>
              <a:gd name="connsiteY51" fmla="*/ 259259 h 1858154"/>
              <a:gd name="connsiteX52" fmla="*/ 8428864 w 9288370"/>
              <a:gd name="connsiteY52" fmla="*/ 208471 h 1858154"/>
              <a:gd name="connsiteX53" fmla="*/ 8616510 w 9288370"/>
              <a:gd name="connsiteY53" fmla="*/ 161973 h 1858154"/>
              <a:gd name="connsiteX54" fmla="*/ 8826766 w 9288370"/>
              <a:gd name="connsiteY54" fmla="*/ 152111 h 1858154"/>
              <a:gd name="connsiteX55" fmla="*/ 8917647 w 9288370"/>
              <a:gd name="connsiteY55" fmla="*/ 112232 h 1858154"/>
              <a:gd name="connsiteX56" fmla="*/ 9182272 w 9288370"/>
              <a:gd name="connsiteY56" fmla="*/ 37171 h 1858154"/>
              <a:gd name="connsiteX57" fmla="*/ 9232990 w 9288370"/>
              <a:gd name="connsiteY57" fmla="*/ 24074 h 1858154"/>
              <a:gd name="connsiteX58" fmla="*/ 9288370 w 9288370"/>
              <a:gd name="connsiteY58" fmla="*/ 0 h 1858154"/>
              <a:gd name="connsiteX59" fmla="*/ 0 w 9288370"/>
              <a:gd name="connsiteY59" fmla="*/ 0 h 1858154"/>
              <a:gd name="connsiteX60" fmla="*/ 0 w 9288370"/>
              <a:gd name="connsiteY60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59132 w 9288370"/>
              <a:gd name="connsiteY3" fmla="*/ 1614202 h 1858154"/>
              <a:gd name="connsiteX4" fmla="*/ 996009 w 9288370"/>
              <a:gd name="connsiteY4" fmla="*/ 1618967 h 1858154"/>
              <a:gd name="connsiteX5" fmla="*/ 1229354 w 9288370"/>
              <a:gd name="connsiteY5" fmla="*/ 1572195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3117774 w 9288370"/>
              <a:gd name="connsiteY18" fmla="*/ 1327059 h 1858154"/>
              <a:gd name="connsiteX19" fmla="*/ 3340504 w 9288370"/>
              <a:gd name="connsiteY19" fmla="*/ 1297738 h 1858154"/>
              <a:gd name="connsiteX20" fmla="*/ 3481198 w 9288370"/>
              <a:gd name="connsiteY20" fmla="*/ 1295462 h 1858154"/>
              <a:gd name="connsiteX21" fmla="*/ 3613486 w 9288370"/>
              <a:gd name="connsiteY21" fmla="*/ 1271949 h 1858154"/>
              <a:gd name="connsiteX22" fmla="*/ 3707853 w 9288370"/>
              <a:gd name="connsiteY22" fmla="*/ 1241722 h 1858154"/>
              <a:gd name="connsiteX23" fmla="*/ 3840245 w 9288370"/>
              <a:gd name="connsiteY23" fmla="*/ 1278918 h 1858154"/>
              <a:gd name="connsiteX24" fmla="*/ 3948288 w 9288370"/>
              <a:gd name="connsiteY24" fmla="*/ 1284762 h 1858154"/>
              <a:gd name="connsiteX25" fmla="*/ 3995849 w 9288370"/>
              <a:gd name="connsiteY25" fmla="*/ 1272939 h 1858154"/>
              <a:gd name="connsiteX26" fmla="*/ 4067546 w 9288370"/>
              <a:gd name="connsiteY26" fmla="*/ 1294697 h 1858154"/>
              <a:gd name="connsiteX27" fmla="*/ 4190310 w 9288370"/>
              <a:gd name="connsiteY27" fmla="*/ 1307786 h 1858154"/>
              <a:gd name="connsiteX28" fmla="*/ 4230008 w 9288370"/>
              <a:gd name="connsiteY28" fmla="*/ 1303546 h 1858154"/>
              <a:gd name="connsiteX29" fmla="*/ 4575478 w 9288370"/>
              <a:gd name="connsiteY29" fmla="*/ 1261726 h 1858154"/>
              <a:gd name="connsiteX30" fmla="*/ 4650026 w 9288370"/>
              <a:gd name="connsiteY30" fmla="*/ 1265798 h 1858154"/>
              <a:gd name="connsiteX31" fmla="*/ 4792008 w 9288370"/>
              <a:gd name="connsiteY31" fmla="*/ 1243899 h 1858154"/>
              <a:gd name="connsiteX32" fmla="*/ 4954126 w 9288370"/>
              <a:gd name="connsiteY32" fmla="*/ 1204617 h 1858154"/>
              <a:gd name="connsiteX33" fmla="*/ 5309678 w 9288370"/>
              <a:gd name="connsiteY33" fmla="*/ 1128278 h 1858154"/>
              <a:gd name="connsiteX34" fmla="*/ 5474724 w 9288370"/>
              <a:gd name="connsiteY34" fmla="*/ 1091167 h 1858154"/>
              <a:gd name="connsiteX35" fmla="*/ 5612132 w 9288370"/>
              <a:gd name="connsiteY35" fmla="*/ 1051509 h 1858154"/>
              <a:gd name="connsiteX36" fmla="*/ 5776618 w 9288370"/>
              <a:gd name="connsiteY36" fmla="*/ 1053037 h 1858154"/>
              <a:gd name="connsiteX37" fmla="*/ 5785786 w 9288370"/>
              <a:gd name="connsiteY37" fmla="*/ 1051213 h 1858154"/>
              <a:gd name="connsiteX38" fmla="*/ 5829381 w 9288370"/>
              <a:gd name="connsiteY38" fmla="*/ 1046878 h 1858154"/>
              <a:gd name="connsiteX39" fmla="*/ 5943596 w 9288370"/>
              <a:gd name="connsiteY39" fmla="*/ 1043237 h 1858154"/>
              <a:gd name="connsiteX40" fmla="*/ 5985730 w 9288370"/>
              <a:gd name="connsiteY40" fmla="*/ 1035396 h 1858154"/>
              <a:gd name="connsiteX41" fmla="*/ 6103109 w 9288370"/>
              <a:gd name="connsiteY41" fmla="*/ 1019019 h 1858154"/>
              <a:gd name="connsiteX42" fmla="*/ 6222406 w 9288370"/>
              <a:gd name="connsiteY42" fmla="*/ 985341 h 1858154"/>
              <a:gd name="connsiteX43" fmla="*/ 6598672 w 9288370"/>
              <a:gd name="connsiteY43" fmla="*/ 902062 h 1858154"/>
              <a:gd name="connsiteX44" fmla="*/ 6766149 w 9288370"/>
              <a:gd name="connsiteY44" fmla="*/ 846132 h 1858154"/>
              <a:gd name="connsiteX45" fmla="*/ 6886312 w 9288370"/>
              <a:gd name="connsiteY45" fmla="*/ 781877 h 1858154"/>
              <a:gd name="connsiteX46" fmla="*/ 7006457 w 9288370"/>
              <a:gd name="connsiteY46" fmla="*/ 699758 h 1858154"/>
              <a:gd name="connsiteX47" fmla="*/ 7231643 w 9288370"/>
              <a:gd name="connsiteY47" fmla="*/ 640778 h 1858154"/>
              <a:gd name="connsiteX48" fmla="*/ 7363123 w 9288370"/>
              <a:gd name="connsiteY48" fmla="*/ 593682 h 1858154"/>
              <a:gd name="connsiteX49" fmla="*/ 7588368 w 9288370"/>
              <a:gd name="connsiteY49" fmla="*/ 531129 h 1858154"/>
              <a:gd name="connsiteX50" fmla="*/ 7952094 w 9288370"/>
              <a:gd name="connsiteY50" fmla="*/ 409302 h 1858154"/>
              <a:gd name="connsiteX51" fmla="*/ 8231938 w 9288370"/>
              <a:gd name="connsiteY51" fmla="*/ 259259 h 1858154"/>
              <a:gd name="connsiteX52" fmla="*/ 8428864 w 9288370"/>
              <a:gd name="connsiteY52" fmla="*/ 208471 h 1858154"/>
              <a:gd name="connsiteX53" fmla="*/ 8616510 w 9288370"/>
              <a:gd name="connsiteY53" fmla="*/ 161973 h 1858154"/>
              <a:gd name="connsiteX54" fmla="*/ 8826766 w 9288370"/>
              <a:gd name="connsiteY54" fmla="*/ 152111 h 1858154"/>
              <a:gd name="connsiteX55" fmla="*/ 8917647 w 9288370"/>
              <a:gd name="connsiteY55" fmla="*/ 112232 h 1858154"/>
              <a:gd name="connsiteX56" fmla="*/ 9182272 w 9288370"/>
              <a:gd name="connsiteY56" fmla="*/ 37171 h 1858154"/>
              <a:gd name="connsiteX57" fmla="*/ 9232990 w 9288370"/>
              <a:gd name="connsiteY57" fmla="*/ 24074 h 1858154"/>
              <a:gd name="connsiteX58" fmla="*/ 9288370 w 9288370"/>
              <a:gd name="connsiteY58" fmla="*/ 0 h 1858154"/>
              <a:gd name="connsiteX59" fmla="*/ 0 w 9288370"/>
              <a:gd name="connsiteY59" fmla="*/ 0 h 1858154"/>
              <a:gd name="connsiteX60" fmla="*/ 0 w 9288370"/>
              <a:gd name="connsiteY60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59132 w 9288370"/>
              <a:gd name="connsiteY3" fmla="*/ 1614202 h 1858154"/>
              <a:gd name="connsiteX4" fmla="*/ 996009 w 9288370"/>
              <a:gd name="connsiteY4" fmla="*/ 1618967 h 1858154"/>
              <a:gd name="connsiteX5" fmla="*/ 1229354 w 9288370"/>
              <a:gd name="connsiteY5" fmla="*/ 1572195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3117774 w 9288370"/>
              <a:gd name="connsiteY18" fmla="*/ 1327059 h 1858154"/>
              <a:gd name="connsiteX19" fmla="*/ 3340504 w 9288370"/>
              <a:gd name="connsiteY19" fmla="*/ 1297738 h 1858154"/>
              <a:gd name="connsiteX20" fmla="*/ 3481198 w 9288370"/>
              <a:gd name="connsiteY20" fmla="*/ 1295462 h 1858154"/>
              <a:gd name="connsiteX21" fmla="*/ 3613486 w 9288370"/>
              <a:gd name="connsiteY21" fmla="*/ 1271949 h 1858154"/>
              <a:gd name="connsiteX22" fmla="*/ 3720050 w 9288370"/>
              <a:gd name="connsiteY22" fmla="*/ 1266889 h 1858154"/>
              <a:gd name="connsiteX23" fmla="*/ 3840245 w 9288370"/>
              <a:gd name="connsiteY23" fmla="*/ 1278918 h 1858154"/>
              <a:gd name="connsiteX24" fmla="*/ 3948288 w 9288370"/>
              <a:gd name="connsiteY24" fmla="*/ 1284762 h 1858154"/>
              <a:gd name="connsiteX25" fmla="*/ 3995849 w 9288370"/>
              <a:gd name="connsiteY25" fmla="*/ 1272939 h 1858154"/>
              <a:gd name="connsiteX26" fmla="*/ 4067546 w 9288370"/>
              <a:gd name="connsiteY26" fmla="*/ 1294697 h 1858154"/>
              <a:gd name="connsiteX27" fmla="*/ 4190310 w 9288370"/>
              <a:gd name="connsiteY27" fmla="*/ 1307786 h 1858154"/>
              <a:gd name="connsiteX28" fmla="*/ 4230008 w 9288370"/>
              <a:gd name="connsiteY28" fmla="*/ 1303546 h 1858154"/>
              <a:gd name="connsiteX29" fmla="*/ 4575478 w 9288370"/>
              <a:gd name="connsiteY29" fmla="*/ 1261726 h 1858154"/>
              <a:gd name="connsiteX30" fmla="*/ 4650026 w 9288370"/>
              <a:gd name="connsiteY30" fmla="*/ 1265798 h 1858154"/>
              <a:gd name="connsiteX31" fmla="*/ 4792008 w 9288370"/>
              <a:gd name="connsiteY31" fmla="*/ 1243899 h 1858154"/>
              <a:gd name="connsiteX32" fmla="*/ 4954126 w 9288370"/>
              <a:gd name="connsiteY32" fmla="*/ 1204617 h 1858154"/>
              <a:gd name="connsiteX33" fmla="*/ 5309678 w 9288370"/>
              <a:gd name="connsiteY33" fmla="*/ 1128278 h 1858154"/>
              <a:gd name="connsiteX34" fmla="*/ 5474724 w 9288370"/>
              <a:gd name="connsiteY34" fmla="*/ 1091167 h 1858154"/>
              <a:gd name="connsiteX35" fmla="*/ 5612132 w 9288370"/>
              <a:gd name="connsiteY35" fmla="*/ 1051509 h 1858154"/>
              <a:gd name="connsiteX36" fmla="*/ 5776618 w 9288370"/>
              <a:gd name="connsiteY36" fmla="*/ 1053037 h 1858154"/>
              <a:gd name="connsiteX37" fmla="*/ 5785786 w 9288370"/>
              <a:gd name="connsiteY37" fmla="*/ 1051213 h 1858154"/>
              <a:gd name="connsiteX38" fmla="*/ 5829381 w 9288370"/>
              <a:gd name="connsiteY38" fmla="*/ 1046878 h 1858154"/>
              <a:gd name="connsiteX39" fmla="*/ 5943596 w 9288370"/>
              <a:gd name="connsiteY39" fmla="*/ 1043237 h 1858154"/>
              <a:gd name="connsiteX40" fmla="*/ 5985730 w 9288370"/>
              <a:gd name="connsiteY40" fmla="*/ 1035396 h 1858154"/>
              <a:gd name="connsiteX41" fmla="*/ 6103109 w 9288370"/>
              <a:gd name="connsiteY41" fmla="*/ 1019019 h 1858154"/>
              <a:gd name="connsiteX42" fmla="*/ 6222406 w 9288370"/>
              <a:gd name="connsiteY42" fmla="*/ 985341 h 1858154"/>
              <a:gd name="connsiteX43" fmla="*/ 6598672 w 9288370"/>
              <a:gd name="connsiteY43" fmla="*/ 902062 h 1858154"/>
              <a:gd name="connsiteX44" fmla="*/ 6766149 w 9288370"/>
              <a:gd name="connsiteY44" fmla="*/ 846132 h 1858154"/>
              <a:gd name="connsiteX45" fmla="*/ 6886312 w 9288370"/>
              <a:gd name="connsiteY45" fmla="*/ 781877 h 1858154"/>
              <a:gd name="connsiteX46" fmla="*/ 7006457 w 9288370"/>
              <a:gd name="connsiteY46" fmla="*/ 699758 h 1858154"/>
              <a:gd name="connsiteX47" fmla="*/ 7231643 w 9288370"/>
              <a:gd name="connsiteY47" fmla="*/ 640778 h 1858154"/>
              <a:gd name="connsiteX48" fmla="*/ 7363123 w 9288370"/>
              <a:gd name="connsiteY48" fmla="*/ 593682 h 1858154"/>
              <a:gd name="connsiteX49" fmla="*/ 7588368 w 9288370"/>
              <a:gd name="connsiteY49" fmla="*/ 531129 h 1858154"/>
              <a:gd name="connsiteX50" fmla="*/ 7952094 w 9288370"/>
              <a:gd name="connsiteY50" fmla="*/ 409302 h 1858154"/>
              <a:gd name="connsiteX51" fmla="*/ 8231938 w 9288370"/>
              <a:gd name="connsiteY51" fmla="*/ 259259 h 1858154"/>
              <a:gd name="connsiteX52" fmla="*/ 8428864 w 9288370"/>
              <a:gd name="connsiteY52" fmla="*/ 208471 h 1858154"/>
              <a:gd name="connsiteX53" fmla="*/ 8616510 w 9288370"/>
              <a:gd name="connsiteY53" fmla="*/ 161973 h 1858154"/>
              <a:gd name="connsiteX54" fmla="*/ 8826766 w 9288370"/>
              <a:gd name="connsiteY54" fmla="*/ 152111 h 1858154"/>
              <a:gd name="connsiteX55" fmla="*/ 8917647 w 9288370"/>
              <a:gd name="connsiteY55" fmla="*/ 112232 h 1858154"/>
              <a:gd name="connsiteX56" fmla="*/ 9182272 w 9288370"/>
              <a:gd name="connsiteY56" fmla="*/ 37171 h 1858154"/>
              <a:gd name="connsiteX57" fmla="*/ 9232990 w 9288370"/>
              <a:gd name="connsiteY57" fmla="*/ 24074 h 1858154"/>
              <a:gd name="connsiteX58" fmla="*/ 9288370 w 9288370"/>
              <a:gd name="connsiteY58" fmla="*/ 0 h 1858154"/>
              <a:gd name="connsiteX59" fmla="*/ 0 w 9288370"/>
              <a:gd name="connsiteY59" fmla="*/ 0 h 1858154"/>
              <a:gd name="connsiteX60" fmla="*/ 0 w 9288370"/>
              <a:gd name="connsiteY60" fmla="*/ 1858154 h 1858154"/>
              <a:gd name="connsiteX0" fmla="*/ 0 w 9288370"/>
              <a:gd name="connsiteY0" fmla="*/ 1770070 h 1857909"/>
              <a:gd name="connsiteX1" fmla="*/ 1049 w 9288370"/>
              <a:gd name="connsiteY1" fmla="*/ 1857909 h 1857909"/>
              <a:gd name="connsiteX2" fmla="*/ 370426 w 9288370"/>
              <a:gd name="connsiteY2" fmla="*/ 1702965 h 1857909"/>
              <a:gd name="connsiteX3" fmla="*/ 759132 w 9288370"/>
              <a:gd name="connsiteY3" fmla="*/ 1614202 h 1857909"/>
              <a:gd name="connsiteX4" fmla="*/ 996009 w 9288370"/>
              <a:gd name="connsiteY4" fmla="*/ 1618967 h 1857909"/>
              <a:gd name="connsiteX5" fmla="*/ 1229354 w 9288370"/>
              <a:gd name="connsiteY5" fmla="*/ 1572195 h 1857909"/>
              <a:gd name="connsiteX6" fmla="*/ 1456865 w 9288370"/>
              <a:gd name="connsiteY6" fmla="*/ 1510292 h 1857909"/>
              <a:gd name="connsiteX7" fmla="*/ 1463005 w 9288370"/>
              <a:gd name="connsiteY7" fmla="*/ 1511279 h 1857909"/>
              <a:gd name="connsiteX8" fmla="*/ 1604999 w 9288370"/>
              <a:gd name="connsiteY8" fmla="*/ 1513599 h 1857909"/>
              <a:gd name="connsiteX9" fmla="*/ 1717911 w 9288370"/>
              <a:gd name="connsiteY9" fmla="*/ 1497764 h 1857909"/>
              <a:gd name="connsiteX10" fmla="*/ 1794234 w 9288370"/>
              <a:gd name="connsiteY10" fmla="*/ 1464331 h 1857909"/>
              <a:gd name="connsiteX11" fmla="*/ 2101780 w 9288370"/>
              <a:gd name="connsiteY11" fmla="*/ 1409907 h 1857909"/>
              <a:gd name="connsiteX12" fmla="*/ 2244830 w 9288370"/>
              <a:gd name="connsiteY12" fmla="*/ 1388540 h 1857909"/>
              <a:gd name="connsiteX13" fmla="*/ 2428648 w 9288370"/>
              <a:gd name="connsiteY13" fmla="*/ 1372736 h 1857909"/>
              <a:gd name="connsiteX14" fmla="*/ 2645882 w 9288370"/>
              <a:gd name="connsiteY14" fmla="*/ 1341971 h 1857909"/>
              <a:gd name="connsiteX15" fmla="*/ 2707413 w 9288370"/>
              <a:gd name="connsiteY15" fmla="*/ 1347156 h 1857909"/>
              <a:gd name="connsiteX16" fmla="*/ 2843134 w 9288370"/>
              <a:gd name="connsiteY16" fmla="*/ 1323561 h 1857909"/>
              <a:gd name="connsiteX17" fmla="*/ 2923804 w 9288370"/>
              <a:gd name="connsiteY17" fmla="*/ 1314224 h 1857909"/>
              <a:gd name="connsiteX18" fmla="*/ 3117774 w 9288370"/>
              <a:gd name="connsiteY18" fmla="*/ 1327059 h 1857909"/>
              <a:gd name="connsiteX19" fmla="*/ 3340504 w 9288370"/>
              <a:gd name="connsiteY19" fmla="*/ 1297738 h 1857909"/>
              <a:gd name="connsiteX20" fmla="*/ 3481198 w 9288370"/>
              <a:gd name="connsiteY20" fmla="*/ 1295462 h 1857909"/>
              <a:gd name="connsiteX21" fmla="*/ 3613486 w 9288370"/>
              <a:gd name="connsiteY21" fmla="*/ 1271949 h 1857909"/>
              <a:gd name="connsiteX22" fmla="*/ 3720050 w 9288370"/>
              <a:gd name="connsiteY22" fmla="*/ 1266889 h 1857909"/>
              <a:gd name="connsiteX23" fmla="*/ 3840245 w 9288370"/>
              <a:gd name="connsiteY23" fmla="*/ 1278918 h 1857909"/>
              <a:gd name="connsiteX24" fmla="*/ 3948288 w 9288370"/>
              <a:gd name="connsiteY24" fmla="*/ 1284762 h 1857909"/>
              <a:gd name="connsiteX25" fmla="*/ 3995849 w 9288370"/>
              <a:gd name="connsiteY25" fmla="*/ 1272939 h 1857909"/>
              <a:gd name="connsiteX26" fmla="*/ 4067546 w 9288370"/>
              <a:gd name="connsiteY26" fmla="*/ 1294697 h 1857909"/>
              <a:gd name="connsiteX27" fmla="*/ 4190310 w 9288370"/>
              <a:gd name="connsiteY27" fmla="*/ 1307786 h 1857909"/>
              <a:gd name="connsiteX28" fmla="*/ 4230008 w 9288370"/>
              <a:gd name="connsiteY28" fmla="*/ 1303546 h 1857909"/>
              <a:gd name="connsiteX29" fmla="*/ 4575478 w 9288370"/>
              <a:gd name="connsiteY29" fmla="*/ 1261726 h 1857909"/>
              <a:gd name="connsiteX30" fmla="*/ 4650026 w 9288370"/>
              <a:gd name="connsiteY30" fmla="*/ 1265798 h 1857909"/>
              <a:gd name="connsiteX31" fmla="*/ 4792008 w 9288370"/>
              <a:gd name="connsiteY31" fmla="*/ 1243899 h 1857909"/>
              <a:gd name="connsiteX32" fmla="*/ 4954126 w 9288370"/>
              <a:gd name="connsiteY32" fmla="*/ 1204617 h 1857909"/>
              <a:gd name="connsiteX33" fmla="*/ 5309678 w 9288370"/>
              <a:gd name="connsiteY33" fmla="*/ 1128278 h 1857909"/>
              <a:gd name="connsiteX34" fmla="*/ 5474724 w 9288370"/>
              <a:gd name="connsiteY34" fmla="*/ 1091167 h 1857909"/>
              <a:gd name="connsiteX35" fmla="*/ 5612132 w 9288370"/>
              <a:gd name="connsiteY35" fmla="*/ 1051509 h 1857909"/>
              <a:gd name="connsiteX36" fmla="*/ 5776618 w 9288370"/>
              <a:gd name="connsiteY36" fmla="*/ 1053037 h 1857909"/>
              <a:gd name="connsiteX37" fmla="*/ 5785786 w 9288370"/>
              <a:gd name="connsiteY37" fmla="*/ 1051213 h 1857909"/>
              <a:gd name="connsiteX38" fmla="*/ 5829381 w 9288370"/>
              <a:gd name="connsiteY38" fmla="*/ 1046878 h 1857909"/>
              <a:gd name="connsiteX39" fmla="*/ 5943596 w 9288370"/>
              <a:gd name="connsiteY39" fmla="*/ 1043237 h 1857909"/>
              <a:gd name="connsiteX40" fmla="*/ 5985730 w 9288370"/>
              <a:gd name="connsiteY40" fmla="*/ 1035396 h 1857909"/>
              <a:gd name="connsiteX41" fmla="*/ 6103109 w 9288370"/>
              <a:gd name="connsiteY41" fmla="*/ 1019019 h 1857909"/>
              <a:gd name="connsiteX42" fmla="*/ 6222406 w 9288370"/>
              <a:gd name="connsiteY42" fmla="*/ 985341 h 1857909"/>
              <a:gd name="connsiteX43" fmla="*/ 6598672 w 9288370"/>
              <a:gd name="connsiteY43" fmla="*/ 902062 h 1857909"/>
              <a:gd name="connsiteX44" fmla="*/ 6766149 w 9288370"/>
              <a:gd name="connsiteY44" fmla="*/ 846132 h 1857909"/>
              <a:gd name="connsiteX45" fmla="*/ 6886312 w 9288370"/>
              <a:gd name="connsiteY45" fmla="*/ 781877 h 1857909"/>
              <a:gd name="connsiteX46" fmla="*/ 7006457 w 9288370"/>
              <a:gd name="connsiteY46" fmla="*/ 699758 h 1857909"/>
              <a:gd name="connsiteX47" fmla="*/ 7231643 w 9288370"/>
              <a:gd name="connsiteY47" fmla="*/ 640778 h 1857909"/>
              <a:gd name="connsiteX48" fmla="*/ 7363123 w 9288370"/>
              <a:gd name="connsiteY48" fmla="*/ 593682 h 1857909"/>
              <a:gd name="connsiteX49" fmla="*/ 7588368 w 9288370"/>
              <a:gd name="connsiteY49" fmla="*/ 531129 h 1857909"/>
              <a:gd name="connsiteX50" fmla="*/ 7952094 w 9288370"/>
              <a:gd name="connsiteY50" fmla="*/ 409302 h 1857909"/>
              <a:gd name="connsiteX51" fmla="*/ 8231938 w 9288370"/>
              <a:gd name="connsiteY51" fmla="*/ 259259 h 1857909"/>
              <a:gd name="connsiteX52" fmla="*/ 8428864 w 9288370"/>
              <a:gd name="connsiteY52" fmla="*/ 208471 h 1857909"/>
              <a:gd name="connsiteX53" fmla="*/ 8616510 w 9288370"/>
              <a:gd name="connsiteY53" fmla="*/ 161973 h 1857909"/>
              <a:gd name="connsiteX54" fmla="*/ 8826766 w 9288370"/>
              <a:gd name="connsiteY54" fmla="*/ 152111 h 1857909"/>
              <a:gd name="connsiteX55" fmla="*/ 8917647 w 9288370"/>
              <a:gd name="connsiteY55" fmla="*/ 112232 h 1857909"/>
              <a:gd name="connsiteX56" fmla="*/ 9182272 w 9288370"/>
              <a:gd name="connsiteY56" fmla="*/ 37171 h 1857909"/>
              <a:gd name="connsiteX57" fmla="*/ 9232990 w 9288370"/>
              <a:gd name="connsiteY57" fmla="*/ 24074 h 1857909"/>
              <a:gd name="connsiteX58" fmla="*/ 9288370 w 9288370"/>
              <a:gd name="connsiteY58" fmla="*/ 0 h 1857909"/>
              <a:gd name="connsiteX59" fmla="*/ 0 w 9288370"/>
              <a:gd name="connsiteY59" fmla="*/ 0 h 1857909"/>
              <a:gd name="connsiteX60" fmla="*/ 0 w 9288370"/>
              <a:gd name="connsiteY60" fmla="*/ 1770070 h 1857909"/>
              <a:gd name="connsiteX0" fmla="*/ 0 w 9288370"/>
              <a:gd name="connsiteY0" fmla="*/ 1770070 h 1774947"/>
              <a:gd name="connsiteX1" fmla="*/ 183987 w 9288370"/>
              <a:gd name="connsiteY1" fmla="*/ 1715297 h 1774947"/>
              <a:gd name="connsiteX2" fmla="*/ 370426 w 9288370"/>
              <a:gd name="connsiteY2" fmla="*/ 1702965 h 1774947"/>
              <a:gd name="connsiteX3" fmla="*/ 759132 w 9288370"/>
              <a:gd name="connsiteY3" fmla="*/ 1614202 h 1774947"/>
              <a:gd name="connsiteX4" fmla="*/ 996009 w 9288370"/>
              <a:gd name="connsiteY4" fmla="*/ 1618967 h 1774947"/>
              <a:gd name="connsiteX5" fmla="*/ 1229354 w 9288370"/>
              <a:gd name="connsiteY5" fmla="*/ 1572195 h 1774947"/>
              <a:gd name="connsiteX6" fmla="*/ 1456865 w 9288370"/>
              <a:gd name="connsiteY6" fmla="*/ 1510292 h 1774947"/>
              <a:gd name="connsiteX7" fmla="*/ 1463005 w 9288370"/>
              <a:gd name="connsiteY7" fmla="*/ 1511279 h 1774947"/>
              <a:gd name="connsiteX8" fmla="*/ 1604999 w 9288370"/>
              <a:gd name="connsiteY8" fmla="*/ 1513599 h 1774947"/>
              <a:gd name="connsiteX9" fmla="*/ 1717911 w 9288370"/>
              <a:gd name="connsiteY9" fmla="*/ 1497764 h 1774947"/>
              <a:gd name="connsiteX10" fmla="*/ 1794234 w 9288370"/>
              <a:gd name="connsiteY10" fmla="*/ 1464331 h 1774947"/>
              <a:gd name="connsiteX11" fmla="*/ 2101780 w 9288370"/>
              <a:gd name="connsiteY11" fmla="*/ 1409907 h 1774947"/>
              <a:gd name="connsiteX12" fmla="*/ 2244830 w 9288370"/>
              <a:gd name="connsiteY12" fmla="*/ 1388540 h 1774947"/>
              <a:gd name="connsiteX13" fmla="*/ 2428648 w 9288370"/>
              <a:gd name="connsiteY13" fmla="*/ 1372736 h 1774947"/>
              <a:gd name="connsiteX14" fmla="*/ 2645882 w 9288370"/>
              <a:gd name="connsiteY14" fmla="*/ 1341971 h 1774947"/>
              <a:gd name="connsiteX15" fmla="*/ 2707413 w 9288370"/>
              <a:gd name="connsiteY15" fmla="*/ 1347156 h 1774947"/>
              <a:gd name="connsiteX16" fmla="*/ 2843134 w 9288370"/>
              <a:gd name="connsiteY16" fmla="*/ 1323561 h 1774947"/>
              <a:gd name="connsiteX17" fmla="*/ 2923804 w 9288370"/>
              <a:gd name="connsiteY17" fmla="*/ 1314224 h 1774947"/>
              <a:gd name="connsiteX18" fmla="*/ 3117774 w 9288370"/>
              <a:gd name="connsiteY18" fmla="*/ 1327059 h 1774947"/>
              <a:gd name="connsiteX19" fmla="*/ 3340504 w 9288370"/>
              <a:gd name="connsiteY19" fmla="*/ 1297738 h 1774947"/>
              <a:gd name="connsiteX20" fmla="*/ 3481198 w 9288370"/>
              <a:gd name="connsiteY20" fmla="*/ 1295462 h 1774947"/>
              <a:gd name="connsiteX21" fmla="*/ 3613486 w 9288370"/>
              <a:gd name="connsiteY21" fmla="*/ 1271949 h 1774947"/>
              <a:gd name="connsiteX22" fmla="*/ 3720050 w 9288370"/>
              <a:gd name="connsiteY22" fmla="*/ 1266889 h 1774947"/>
              <a:gd name="connsiteX23" fmla="*/ 3840245 w 9288370"/>
              <a:gd name="connsiteY23" fmla="*/ 1278918 h 1774947"/>
              <a:gd name="connsiteX24" fmla="*/ 3948288 w 9288370"/>
              <a:gd name="connsiteY24" fmla="*/ 1284762 h 1774947"/>
              <a:gd name="connsiteX25" fmla="*/ 3995849 w 9288370"/>
              <a:gd name="connsiteY25" fmla="*/ 1272939 h 1774947"/>
              <a:gd name="connsiteX26" fmla="*/ 4067546 w 9288370"/>
              <a:gd name="connsiteY26" fmla="*/ 1294697 h 1774947"/>
              <a:gd name="connsiteX27" fmla="*/ 4190310 w 9288370"/>
              <a:gd name="connsiteY27" fmla="*/ 1307786 h 1774947"/>
              <a:gd name="connsiteX28" fmla="*/ 4230008 w 9288370"/>
              <a:gd name="connsiteY28" fmla="*/ 1303546 h 1774947"/>
              <a:gd name="connsiteX29" fmla="*/ 4575478 w 9288370"/>
              <a:gd name="connsiteY29" fmla="*/ 1261726 h 1774947"/>
              <a:gd name="connsiteX30" fmla="*/ 4650026 w 9288370"/>
              <a:gd name="connsiteY30" fmla="*/ 1265798 h 1774947"/>
              <a:gd name="connsiteX31" fmla="*/ 4792008 w 9288370"/>
              <a:gd name="connsiteY31" fmla="*/ 1243899 h 1774947"/>
              <a:gd name="connsiteX32" fmla="*/ 4954126 w 9288370"/>
              <a:gd name="connsiteY32" fmla="*/ 1204617 h 1774947"/>
              <a:gd name="connsiteX33" fmla="*/ 5309678 w 9288370"/>
              <a:gd name="connsiteY33" fmla="*/ 1128278 h 1774947"/>
              <a:gd name="connsiteX34" fmla="*/ 5474724 w 9288370"/>
              <a:gd name="connsiteY34" fmla="*/ 1091167 h 1774947"/>
              <a:gd name="connsiteX35" fmla="*/ 5612132 w 9288370"/>
              <a:gd name="connsiteY35" fmla="*/ 1051509 h 1774947"/>
              <a:gd name="connsiteX36" fmla="*/ 5776618 w 9288370"/>
              <a:gd name="connsiteY36" fmla="*/ 1053037 h 1774947"/>
              <a:gd name="connsiteX37" fmla="*/ 5785786 w 9288370"/>
              <a:gd name="connsiteY37" fmla="*/ 1051213 h 1774947"/>
              <a:gd name="connsiteX38" fmla="*/ 5829381 w 9288370"/>
              <a:gd name="connsiteY38" fmla="*/ 1046878 h 1774947"/>
              <a:gd name="connsiteX39" fmla="*/ 5943596 w 9288370"/>
              <a:gd name="connsiteY39" fmla="*/ 1043237 h 1774947"/>
              <a:gd name="connsiteX40" fmla="*/ 5985730 w 9288370"/>
              <a:gd name="connsiteY40" fmla="*/ 1035396 h 1774947"/>
              <a:gd name="connsiteX41" fmla="*/ 6103109 w 9288370"/>
              <a:gd name="connsiteY41" fmla="*/ 1019019 h 1774947"/>
              <a:gd name="connsiteX42" fmla="*/ 6222406 w 9288370"/>
              <a:gd name="connsiteY42" fmla="*/ 985341 h 1774947"/>
              <a:gd name="connsiteX43" fmla="*/ 6598672 w 9288370"/>
              <a:gd name="connsiteY43" fmla="*/ 902062 h 1774947"/>
              <a:gd name="connsiteX44" fmla="*/ 6766149 w 9288370"/>
              <a:gd name="connsiteY44" fmla="*/ 846132 h 1774947"/>
              <a:gd name="connsiteX45" fmla="*/ 6886312 w 9288370"/>
              <a:gd name="connsiteY45" fmla="*/ 781877 h 1774947"/>
              <a:gd name="connsiteX46" fmla="*/ 7006457 w 9288370"/>
              <a:gd name="connsiteY46" fmla="*/ 699758 h 1774947"/>
              <a:gd name="connsiteX47" fmla="*/ 7231643 w 9288370"/>
              <a:gd name="connsiteY47" fmla="*/ 640778 h 1774947"/>
              <a:gd name="connsiteX48" fmla="*/ 7363123 w 9288370"/>
              <a:gd name="connsiteY48" fmla="*/ 593682 h 1774947"/>
              <a:gd name="connsiteX49" fmla="*/ 7588368 w 9288370"/>
              <a:gd name="connsiteY49" fmla="*/ 531129 h 1774947"/>
              <a:gd name="connsiteX50" fmla="*/ 7952094 w 9288370"/>
              <a:gd name="connsiteY50" fmla="*/ 409302 h 1774947"/>
              <a:gd name="connsiteX51" fmla="*/ 8231938 w 9288370"/>
              <a:gd name="connsiteY51" fmla="*/ 259259 h 1774947"/>
              <a:gd name="connsiteX52" fmla="*/ 8428864 w 9288370"/>
              <a:gd name="connsiteY52" fmla="*/ 208471 h 1774947"/>
              <a:gd name="connsiteX53" fmla="*/ 8616510 w 9288370"/>
              <a:gd name="connsiteY53" fmla="*/ 161973 h 1774947"/>
              <a:gd name="connsiteX54" fmla="*/ 8826766 w 9288370"/>
              <a:gd name="connsiteY54" fmla="*/ 152111 h 1774947"/>
              <a:gd name="connsiteX55" fmla="*/ 8917647 w 9288370"/>
              <a:gd name="connsiteY55" fmla="*/ 112232 h 1774947"/>
              <a:gd name="connsiteX56" fmla="*/ 9182272 w 9288370"/>
              <a:gd name="connsiteY56" fmla="*/ 37171 h 1774947"/>
              <a:gd name="connsiteX57" fmla="*/ 9232990 w 9288370"/>
              <a:gd name="connsiteY57" fmla="*/ 24074 h 1774947"/>
              <a:gd name="connsiteX58" fmla="*/ 9288370 w 9288370"/>
              <a:gd name="connsiteY58" fmla="*/ 0 h 1774947"/>
              <a:gd name="connsiteX59" fmla="*/ 0 w 9288370"/>
              <a:gd name="connsiteY59" fmla="*/ 0 h 1774947"/>
              <a:gd name="connsiteX60" fmla="*/ 0 w 9288370"/>
              <a:gd name="connsiteY60" fmla="*/ 1770070 h 1774947"/>
              <a:gd name="connsiteX0" fmla="*/ 0 w 9288370"/>
              <a:gd name="connsiteY0" fmla="*/ 1770070 h 1774947"/>
              <a:gd name="connsiteX1" fmla="*/ 183987 w 9288370"/>
              <a:gd name="connsiteY1" fmla="*/ 1715297 h 1774947"/>
              <a:gd name="connsiteX2" fmla="*/ 443601 w 9288370"/>
              <a:gd name="connsiteY2" fmla="*/ 1707160 h 1774947"/>
              <a:gd name="connsiteX3" fmla="*/ 759132 w 9288370"/>
              <a:gd name="connsiteY3" fmla="*/ 1614202 h 1774947"/>
              <a:gd name="connsiteX4" fmla="*/ 996009 w 9288370"/>
              <a:gd name="connsiteY4" fmla="*/ 1618967 h 1774947"/>
              <a:gd name="connsiteX5" fmla="*/ 1229354 w 9288370"/>
              <a:gd name="connsiteY5" fmla="*/ 1572195 h 1774947"/>
              <a:gd name="connsiteX6" fmla="*/ 1456865 w 9288370"/>
              <a:gd name="connsiteY6" fmla="*/ 1510292 h 1774947"/>
              <a:gd name="connsiteX7" fmla="*/ 1463005 w 9288370"/>
              <a:gd name="connsiteY7" fmla="*/ 1511279 h 1774947"/>
              <a:gd name="connsiteX8" fmla="*/ 1604999 w 9288370"/>
              <a:gd name="connsiteY8" fmla="*/ 1513599 h 1774947"/>
              <a:gd name="connsiteX9" fmla="*/ 1717911 w 9288370"/>
              <a:gd name="connsiteY9" fmla="*/ 1497764 h 1774947"/>
              <a:gd name="connsiteX10" fmla="*/ 1794234 w 9288370"/>
              <a:gd name="connsiteY10" fmla="*/ 1464331 h 1774947"/>
              <a:gd name="connsiteX11" fmla="*/ 2101780 w 9288370"/>
              <a:gd name="connsiteY11" fmla="*/ 1409907 h 1774947"/>
              <a:gd name="connsiteX12" fmla="*/ 2244830 w 9288370"/>
              <a:gd name="connsiteY12" fmla="*/ 1388540 h 1774947"/>
              <a:gd name="connsiteX13" fmla="*/ 2428648 w 9288370"/>
              <a:gd name="connsiteY13" fmla="*/ 1372736 h 1774947"/>
              <a:gd name="connsiteX14" fmla="*/ 2645882 w 9288370"/>
              <a:gd name="connsiteY14" fmla="*/ 1341971 h 1774947"/>
              <a:gd name="connsiteX15" fmla="*/ 2707413 w 9288370"/>
              <a:gd name="connsiteY15" fmla="*/ 1347156 h 1774947"/>
              <a:gd name="connsiteX16" fmla="*/ 2843134 w 9288370"/>
              <a:gd name="connsiteY16" fmla="*/ 1323561 h 1774947"/>
              <a:gd name="connsiteX17" fmla="*/ 2923804 w 9288370"/>
              <a:gd name="connsiteY17" fmla="*/ 1314224 h 1774947"/>
              <a:gd name="connsiteX18" fmla="*/ 3117774 w 9288370"/>
              <a:gd name="connsiteY18" fmla="*/ 1327059 h 1774947"/>
              <a:gd name="connsiteX19" fmla="*/ 3340504 w 9288370"/>
              <a:gd name="connsiteY19" fmla="*/ 1297738 h 1774947"/>
              <a:gd name="connsiteX20" fmla="*/ 3481198 w 9288370"/>
              <a:gd name="connsiteY20" fmla="*/ 1295462 h 1774947"/>
              <a:gd name="connsiteX21" fmla="*/ 3613486 w 9288370"/>
              <a:gd name="connsiteY21" fmla="*/ 1271949 h 1774947"/>
              <a:gd name="connsiteX22" fmla="*/ 3720050 w 9288370"/>
              <a:gd name="connsiteY22" fmla="*/ 1266889 h 1774947"/>
              <a:gd name="connsiteX23" fmla="*/ 3840245 w 9288370"/>
              <a:gd name="connsiteY23" fmla="*/ 1278918 h 1774947"/>
              <a:gd name="connsiteX24" fmla="*/ 3948288 w 9288370"/>
              <a:gd name="connsiteY24" fmla="*/ 1284762 h 1774947"/>
              <a:gd name="connsiteX25" fmla="*/ 3995849 w 9288370"/>
              <a:gd name="connsiteY25" fmla="*/ 1272939 h 1774947"/>
              <a:gd name="connsiteX26" fmla="*/ 4067546 w 9288370"/>
              <a:gd name="connsiteY26" fmla="*/ 1294697 h 1774947"/>
              <a:gd name="connsiteX27" fmla="*/ 4190310 w 9288370"/>
              <a:gd name="connsiteY27" fmla="*/ 1307786 h 1774947"/>
              <a:gd name="connsiteX28" fmla="*/ 4230008 w 9288370"/>
              <a:gd name="connsiteY28" fmla="*/ 1303546 h 1774947"/>
              <a:gd name="connsiteX29" fmla="*/ 4575478 w 9288370"/>
              <a:gd name="connsiteY29" fmla="*/ 1261726 h 1774947"/>
              <a:gd name="connsiteX30" fmla="*/ 4650026 w 9288370"/>
              <a:gd name="connsiteY30" fmla="*/ 1265798 h 1774947"/>
              <a:gd name="connsiteX31" fmla="*/ 4792008 w 9288370"/>
              <a:gd name="connsiteY31" fmla="*/ 1243899 h 1774947"/>
              <a:gd name="connsiteX32" fmla="*/ 4954126 w 9288370"/>
              <a:gd name="connsiteY32" fmla="*/ 1204617 h 1774947"/>
              <a:gd name="connsiteX33" fmla="*/ 5309678 w 9288370"/>
              <a:gd name="connsiteY33" fmla="*/ 1128278 h 1774947"/>
              <a:gd name="connsiteX34" fmla="*/ 5474724 w 9288370"/>
              <a:gd name="connsiteY34" fmla="*/ 1091167 h 1774947"/>
              <a:gd name="connsiteX35" fmla="*/ 5612132 w 9288370"/>
              <a:gd name="connsiteY35" fmla="*/ 1051509 h 1774947"/>
              <a:gd name="connsiteX36" fmla="*/ 5776618 w 9288370"/>
              <a:gd name="connsiteY36" fmla="*/ 1053037 h 1774947"/>
              <a:gd name="connsiteX37" fmla="*/ 5785786 w 9288370"/>
              <a:gd name="connsiteY37" fmla="*/ 1051213 h 1774947"/>
              <a:gd name="connsiteX38" fmla="*/ 5829381 w 9288370"/>
              <a:gd name="connsiteY38" fmla="*/ 1046878 h 1774947"/>
              <a:gd name="connsiteX39" fmla="*/ 5943596 w 9288370"/>
              <a:gd name="connsiteY39" fmla="*/ 1043237 h 1774947"/>
              <a:gd name="connsiteX40" fmla="*/ 5985730 w 9288370"/>
              <a:gd name="connsiteY40" fmla="*/ 1035396 h 1774947"/>
              <a:gd name="connsiteX41" fmla="*/ 6103109 w 9288370"/>
              <a:gd name="connsiteY41" fmla="*/ 1019019 h 1774947"/>
              <a:gd name="connsiteX42" fmla="*/ 6222406 w 9288370"/>
              <a:gd name="connsiteY42" fmla="*/ 985341 h 1774947"/>
              <a:gd name="connsiteX43" fmla="*/ 6598672 w 9288370"/>
              <a:gd name="connsiteY43" fmla="*/ 902062 h 1774947"/>
              <a:gd name="connsiteX44" fmla="*/ 6766149 w 9288370"/>
              <a:gd name="connsiteY44" fmla="*/ 846132 h 1774947"/>
              <a:gd name="connsiteX45" fmla="*/ 6886312 w 9288370"/>
              <a:gd name="connsiteY45" fmla="*/ 781877 h 1774947"/>
              <a:gd name="connsiteX46" fmla="*/ 7006457 w 9288370"/>
              <a:gd name="connsiteY46" fmla="*/ 699758 h 1774947"/>
              <a:gd name="connsiteX47" fmla="*/ 7231643 w 9288370"/>
              <a:gd name="connsiteY47" fmla="*/ 640778 h 1774947"/>
              <a:gd name="connsiteX48" fmla="*/ 7363123 w 9288370"/>
              <a:gd name="connsiteY48" fmla="*/ 593682 h 1774947"/>
              <a:gd name="connsiteX49" fmla="*/ 7588368 w 9288370"/>
              <a:gd name="connsiteY49" fmla="*/ 531129 h 1774947"/>
              <a:gd name="connsiteX50" fmla="*/ 7952094 w 9288370"/>
              <a:gd name="connsiteY50" fmla="*/ 409302 h 1774947"/>
              <a:gd name="connsiteX51" fmla="*/ 8231938 w 9288370"/>
              <a:gd name="connsiteY51" fmla="*/ 259259 h 1774947"/>
              <a:gd name="connsiteX52" fmla="*/ 8428864 w 9288370"/>
              <a:gd name="connsiteY52" fmla="*/ 208471 h 1774947"/>
              <a:gd name="connsiteX53" fmla="*/ 8616510 w 9288370"/>
              <a:gd name="connsiteY53" fmla="*/ 161973 h 1774947"/>
              <a:gd name="connsiteX54" fmla="*/ 8826766 w 9288370"/>
              <a:gd name="connsiteY54" fmla="*/ 152111 h 1774947"/>
              <a:gd name="connsiteX55" fmla="*/ 8917647 w 9288370"/>
              <a:gd name="connsiteY55" fmla="*/ 112232 h 1774947"/>
              <a:gd name="connsiteX56" fmla="*/ 9182272 w 9288370"/>
              <a:gd name="connsiteY56" fmla="*/ 37171 h 1774947"/>
              <a:gd name="connsiteX57" fmla="*/ 9232990 w 9288370"/>
              <a:gd name="connsiteY57" fmla="*/ 24074 h 1774947"/>
              <a:gd name="connsiteX58" fmla="*/ 9288370 w 9288370"/>
              <a:gd name="connsiteY58" fmla="*/ 0 h 1774947"/>
              <a:gd name="connsiteX59" fmla="*/ 0 w 9288370"/>
              <a:gd name="connsiteY59" fmla="*/ 0 h 1774947"/>
              <a:gd name="connsiteX60" fmla="*/ 0 w 9288370"/>
              <a:gd name="connsiteY60" fmla="*/ 1770070 h 1774947"/>
              <a:gd name="connsiteX0" fmla="*/ 0 w 9288370"/>
              <a:gd name="connsiteY0" fmla="*/ 1770070 h 1774947"/>
              <a:gd name="connsiteX1" fmla="*/ 183987 w 9288370"/>
              <a:gd name="connsiteY1" fmla="*/ 1715297 h 1774947"/>
              <a:gd name="connsiteX2" fmla="*/ 510677 w 9288370"/>
              <a:gd name="connsiteY2" fmla="*/ 1694576 h 1774947"/>
              <a:gd name="connsiteX3" fmla="*/ 759132 w 9288370"/>
              <a:gd name="connsiteY3" fmla="*/ 1614202 h 1774947"/>
              <a:gd name="connsiteX4" fmla="*/ 996009 w 9288370"/>
              <a:gd name="connsiteY4" fmla="*/ 1618967 h 1774947"/>
              <a:gd name="connsiteX5" fmla="*/ 1229354 w 9288370"/>
              <a:gd name="connsiteY5" fmla="*/ 1572195 h 1774947"/>
              <a:gd name="connsiteX6" fmla="*/ 1456865 w 9288370"/>
              <a:gd name="connsiteY6" fmla="*/ 1510292 h 1774947"/>
              <a:gd name="connsiteX7" fmla="*/ 1463005 w 9288370"/>
              <a:gd name="connsiteY7" fmla="*/ 1511279 h 1774947"/>
              <a:gd name="connsiteX8" fmla="*/ 1604999 w 9288370"/>
              <a:gd name="connsiteY8" fmla="*/ 1513599 h 1774947"/>
              <a:gd name="connsiteX9" fmla="*/ 1717911 w 9288370"/>
              <a:gd name="connsiteY9" fmla="*/ 1497764 h 1774947"/>
              <a:gd name="connsiteX10" fmla="*/ 1794234 w 9288370"/>
              <a:gd name="connsiteY10" fmla="*/ 1464331 h 1774947"/>
              <a:gd name="connsiteX11" fmla="*/ 2101780 w 9288370"/>
              <a:gd name="connsiteY11" fmla="*/ 1409907 h 1774947"/>
              <a:gd name="connsiteX12" fmla="*/ 2244830 w 9288370"/>
              <a:gd name="connsiteY12" fmla="*/ 1388540 h 1774947"/>
              <a:gd name="connsiteX13" fmla="*/ 2428648 w 9288370"/>
              <a:gd name="connsiteY13" fmla="*/ 1372736 h 1774947"/>
              <a:gd name="connsiteX14" fmla="*/ 2645882 w 9288370"/>
              <a:gd name="connsiteY14" fmla="*/ 1341971 h 1774947"/>
              <a:gd name="connsiteX15" fmla="*/ 2707413 w 9288370"/>
              <a:gd name="connsiteY15" fmla="*/ 1347156 h 1774947"/>
              <a:gd name="connsiteX16" fmla="*/ 2843134 w 9288370"/>
              <a:gd name="connsiteY16" fmla="*/ 1323561 h 1774947"/>
              <a:gd name="connsiteX17" fmla="*/ 2923804 w 9288370"/>
              <a:gd name="connsiteY17" fmla="*/ 1314224 h 1774947"/>
              <a:gd name="connsiteX18" fmla="*/ 3117774 w 9288370"/>
              <a:gd name="connsiteY18" fmla="*/ 1327059 h 1774947"/>
              <a:gd name="connsiteX19" fmla="*/ 3340504 w 9288370"/>
              <a:gd name="connsiteY19" fmla="*/ 1297738 h 1774947"/>
              <a:gd name="connsiteX20" fmla="*/ 3481198 w 9288370"/>
              <a:gd name="connsiteY20" fmla="*/ 1295462 h 1774947"/>
              <a:gd name="connsiteX21" fmla="*/ 3613486 w 9288370"/>
              <a:gd name="connsiteY21" fmla="*/ 1271949 h 1774947"/>
              <a:gd name="connsiteX22" fmla="*/ 3720050 w 9288370"/>
              <a:gd name="connsiteY22" fmla="*/ 1266889 h 1774947"/>
              <a:gd name="connsiteX23" fmla="*/ 3840245 w 9288370"/>
              <a:gd name="connsiteY23" fmla="*/ 1278918 h 1774947"/>
              <a:gd name="connsiteX24" fmla="*/ 3948288 w 9288370"/>
              <a:gd name="connsiteY24" fmla="*/ 1284762 h 1774947"/>
              <a:gd name="connsiteX25" fmla="*/ 3995849 w 9288370"/>
              <a:gd name="connsiteY25" fmla="*/ 1272939 h 1774947"/>
              <a:gd name="connsiteX26" fmla="*/ 4067546 w 9288370"/>
              <a:gd name="connsiteY26" fmla="*/ 1294697 h 1774947"/>
              <a:gd name="connsiteX27" fmla="*/ 4190310 w 9288370"/>
              <a:gd name="connsiteY27" fmla="*/ 1307786 h 1774947"/>
              <a:gd name="connsiteX28" fmla="*/ 4230008 w 9288370"/>
              <a:gd name="connsiteY28" fmla="*/ 1303546 h 1774947"/>
              <a:gd name="connsiteX29" fmla="*/ 4575478 w 9288370"/>
              <a:gd name="connsiteY29" fmla="*/ 1261726 h 1774947"/>
              <a:gd name="connsiteX30" fmla="*/ 4650026 w 9288370"/>
              <a:gd name="connsiteY30" fmla="*/ 1265798 h 1774947"/>
              <a:gd name="connsiteX31" fmla="*/ 4792008 w 9288370"/>
              <a:gd name="connsiteY31" fmla="*/ 1243899 h 1774947"/>
              <a:gd name="connsiteX32" fmla="*/ 4954126 w 9288370"/>
              <a:gd name="connsiteY32" fmla="*/ 1204617 h 1774947"/>
              <a:gd name="connsiteX33" fmla="*/ 5309678 w 9288370"/>
              <a:gd name="connsiteY33" fmla="*/ 1128278 h 1774947"/>
              <a:gd name="connsiteX34" fmla="*/ 5474724 w 9288370"/>
              <a:gd name="connsiteY34" fmla="*/ 1091167 h 1774947"/>
              <a:gd name="connsiteX35" fmla="*/ 5612132 w 9288370"/>
              <a:gd name="connsiteY35" fmla="*/ 1051509 h 1774947"/>
              <a:gd name="connsiteX36" fmla="*/ 5776618 w 9288370"/>
              <a:gd name="connsiteY36" fmla="*/ 1053037 h 1774947"/>
              <a:gd name="connsiteX37" fmla="*/ 5785786 w 9288370"/>
              <a:gd name="connsiteY37" fmla="*/ 1051213 h 1774947"/>
              <a:gd name="connsiteX38" fmla="*/ 5829381 w 9288370"/>
              <a:gd name="connsiteY38" fmla="*/ 1046878 h 1774947"/>
              <a:gd name="connsiteX39" fmla="*/ 5943596 w 9288370"/>
              <a:gd name="connsiteY39" fmla="*/ 1043237 h 1774947"/>
              <a:gd name="connsiteX40" fmla="*/ 5985730 w 9288370"/>
              <a:gd name="connsiteY40" fmla="*/ 1035396 h 1774947"/>
              <a:gd name="connsiteX41" fmla="*/ 6103109 w 9288370"/>
              <a:gd name="connsiteY41" fmla="*/ 1019019 h 1774947"/>
              <a:gd name="connsiteX42" fmla="*/ 6222406 w 9288370"/>
              <a:gd name="connsiteY42" fmla="*/ 985341 h 1774947"/>
              <a:gd name="connsiteX43" fmla="*/ 6598672 w 9288370"/>
              <a:gd name="connsiteY43" fmla="*/ 902062 h 1774947"/>
              <a:gd name="connsiteX44" fmla="*/ 6766149 w 9288370"/>
              <a:gd name="connsiteY44" fmla="*/ 846132 h 1774947"/>
              <a:gd name="connsiteX45" fmla="*/ 6886312 w 9288370"/>
              <a:gd name="connsiteY45" fmla="*/ 781877 h 1774947"/>
              <a:gd name="connsiteX46" fmla="*/ 7006457 w 9288370"/>
              <a:gd name="connsiteY46" fmla="*/ 699758 h 1774947"/>
              <a:gd name="connsiteX47" fmla="*/ 7231643 w 9288370"/>
              <a:gd name="connsiteY47" fmla="*/ 640778 h 1774947"/>
              <a:gd name="connsiteX48" fmla="*/ 7363123 w 9288370"/>
              <a:gd name="connsiteY48" fmla="*/ 593682 h 1774947"/>
              <a:gd name="connsiteX49" fmla="*/ 7588368 w 9288370"/>
              <a:gd name="connsiteY49" fmla="*/ 531129 h 1774947"/>
              <a:gd name="connsiteX50" fmla="*/ 7952094 w 9288370"/>
              <a:gd name="connsiteY50" fmla="*/ 409302 h 1774947"/>
              <a:gd name="connsiteX51" fmla="*/ 8231938 w 9288370"/>
              <a:gd name="connsiteY51" fmla="*/ 259259 h 1774947"/>
              <a:gd name="connsiteX52" fmla="*/ 8428864 w 9288370"/>
              <a:gd name="connsiteY52" fmla="*/ 208471 h 1774947"/>
              <a:gd name="connsiteX53" fmla="*/ 8616510 w 9288370"/>
              <a:gd name="connsiteY53" fmla="*/ 161973 h 1774947"/>
              <a:gd name="connsiteX54" fmla="*/ 8826766 w 9288370"/>
              <a:gd name="connsiteY54" fmla="*/ 152111 h 1774947"/>
              <a:gd name="connsiteX55" fmla="*/ 8917647 w 9288370"/>
              <a:gd name="connsiteY55" fmla="*/ 112232 h 1774947"/>
              <a:gd name="connsiteX56" fmla="*/ 9182272 w 9288370"/>
              <a:gd name="connsiteY56" fmla="*/ 37171 h 1774947"/>
              <a:gd name="connsiteX57" fmla="*/ 9232990 w 9288370"/>
              <a:gd name="connsiteY57" fmla="*/ 24074 h 1774947"/>
              <a:gd name="connsiteX58" fmla="*/ 9288370 w 9288370"/>
              <a:gd name="connsiteY58" fmla="*/ 0 h 1774947"/>
              <a:gd name="connsiteX59" fmla="*/ 0 w 9288370"/>
              <a:gd name="connsiteY59" fmla="*/ 0 h 1774947"/>
              <a:gd name="connsiteX60" fmla="*/ 0 w 9288370"/>
              <a:gd name="connsiteY60" fmla="*/ 1770070 h 1774947"/>
              <a:gd name="connsiteX0" fmla="*/ 0 w 9288370"/>
              <a:gd name="connsiteY0" fmla="*/ 1770070 h 1775882"/>
              <a:gd name="connsiteX1" fmla="*/ 177889 w 9288370"/>
              <a:gd name="connsiteY1" fmla="*/ 1736270 h 1775882"/>
              <a:gd name="connsiteX2" fmla="*/ 510677 w 9288370"/>
              <a:gd name="connsiteY2" fmla="*/ 1694576 h 1775882"/>
              <a:gd name="connsiteX3" fmla="*/ 759132 w 9288370"/>
              <a:gd name="connsiteY3" fmla="*/ 1614202 h 1775882"/>
              <a:gd name="connsiteX4" fmla="*/ 996009 w 9288370"/>
              <a:gd name="connsiteY4" fmla="*/ 1618967 h 1775882"/>
              <a:gd name="connsiteX5" fmla="*/ 1229354 w 9288370"/>
              <a:gd name="connsiteY5" fmla="*/ 1572195 h 1775882"/>
              <a:gd name="connsiteX6" fmla="*/ 1456865 w 9288370"/>
              <a:gd name="connsiteY6" fmla="*/ 1510292 h 1775882"/>
              <a:gd name="connsiteX7" fmla="*/ 1463005 w 9288370"/>
              <a:gd name="connsiteY7" fmla="*/ 1511279 h 1775882"/>
              <a:gd name="connsiteX8" fmla="*/ 1604999 w 9288370"/>
              <a:gd name="connsiteY8" fmla="*/ 1513599 h 1775882"/>
              <a:gd name="connsiteX9" fmla="*/ 1717911 w 9288370"/>
              <a:gd name="connsiteY9" fmla="*/ 1497764 h 1775882"/>
              <a:gd name="connsiteX10" fmla="*/ 1794234 w 9288370"/>
              <a:gd name="connsiteY10" fmla="*/ 1464331 h 1775882"/>
              <a:gd name="connsiteX11" fmla="*/ 2101780 w 9288370"/>
              <a:gd name="connsiteY11" fmla="*/ 1409907 h 1775882"/>
              <a:gd name="connsiteX12" fmla="*/ 2244830 w 9288370"/>
              <a:gd name="connsiteY12" fmla="*/ 1388540 h 1775882"/>
              <a:gd name="connsiteX13" fmla="*/ 2428648 w 9288370"/>
              <a:gd name="connsiteY13" fmla="*/ 1372736 h 1775882"/>
              <a:gd name="connsiteX14" fmla="*/ 2645882 w 9288370"/>
              <a:gd name="connsiteY14" fmla="*/ 1341971 h 1775882"/>
              <a:gd name="connsiteX15" fmla="*/ 2707413 w 9288370"/>
              <a:gd name="connsiteY15" fmla="*/ 1347156 h 1775882"/>
              <a:gd name="connsiteX16" fmla="*/ 2843134 w 9288370"/>
              <a:gd name="connsiteY16" fmla="*/ 1323561 h 1775882"/>
              <a:gd name="connsiteX17" fmla="*/ 2923804 w 9288370"/>
              <a:gd name="connsiteY17" fmla="*/ 1314224 h 1775882"/>
              <a:gd name="connsiteX18" fmla="*/ 3117774 w 9288370"/>
              <a:gd name="connsiteY18" fmla="*/ 1327059 h 1775882"/>
              <a:gd name="connsiteX19" fmla="*/ 3340504 w 9288370"/>
              <a:gd name="connsiteY19" fmla="*/ 1297738 h 1775882"/>
              <a:gd name="connsiteX20" fmla="*/ 3481198 w 9288370"/>
              <a:gd name="connsiteY20" fmla="*/ 1295462 h 1775882"/>
              <a:gd name="connsiteX21" fmla="*/ 3613486 w 9288370"/>
              <a:gd name="connsiteY21" fmla="*/ 1271949 h 1775882"/>
              <a:gd name="connsiteX22" fmla="*/ 3720050 w 9288370"/>
              <a:gd name="connsiteY22" fmla="*/ 1266889 h 1775882"/>
              <a:gd name="connsiteX23" fmla="*/ 3840245 w 9288370"/>
              <a:gd name="connsiteY23" fmla="*/ 1278918 h 1775882"/>
              <a:gd name="connsiteX24" fmla="*/ 3948288 w 9288370"/>
              <a:gd name="connsiteY24" fmla="*/ 1284762 h 1775882"/>
              <a:gd name="connsiteX25" fmla="*/ 3995849 w 9288370"/>
              <a:gd name="connsiteY25" fmla="*/ 1272939 h 1775882"/>
              <a:gd name="connsiteX26" fmla="*/ 4067546 w 9288370"/>
              <a:gd name="connsiteY26" fmla="*/ 1294697 h 1775882"/>
              <a:gd name="connsiteX27" fmla="*/ 4190310 w 9288370"/>
              <a:gd name="connsiteY27" fmla="*/ 1307786 h 1775882"/>
              <a:gd name="connsiteX28" fmla="*/ 4230008 w 9288370"/>
              <a:gd name="connsiteY28" fmla="*/ 1303546 h 1775882"/>
              <a:gd name="connsiteX29" fmla="*/ 4575478 w 9288370"/>
              <a:gd name="connsiteY29" fmla="*/ 1261726 h 1775882"/>
              <a:gd name="connsiteX30" fmla="*/ 4650026 w 9288370"/>
              <a:gd name="connsiteY30" fmla="*/ 1265798 h 1775882"/>
              <a:gd name="connsiteX31" fmla="*/ 4792008 w 9288370"/>
              <a:gd name="connsiteY31" fmla="*/ 1243899 h 1775882"/>
              <a:gd name="connsiteX32" fmla="*/ 4954126 w 9288370"/>
              <a:gd name="connsiteY32" fmla="*/ 1204617 h 1775882"/>
              <a:gd name="connsiteX33" fmla="*/ 5309678 w 9288370"/>
              <a:gd name="connsiteY33" fmla="*/ 1128278 h 1775882"/>
              <a:gd name="connsiteX34" fmla="*/ 5474724 w 9288370"/>
              <a:gd name="connsiteY34" fmla="*/ 1091167 h 1775882"/>
              <a:gd name="connsiteX35" fmla="*/ 5612132 w 9288370"/>
              <a:gd name="connsiteY35" fmla="*/ 1051509 h 1775882"/>
              <a:gd name="connsiteX36" fmla="*/ 5776618 w 9288370"/>
              <a:gd name="connsiteY36" fmla="*/ 1053037 h 1775882"/>
              <a:gd name="connsiteX37" fmla="*/ 5785786 w 9288370"/>
              <a:gd name="connsiteY37" fmla="*/ 1051213 h 1775882"/>
              <a:gd name="connsiteX38" fmla="*/ 5829381 w 9288370"/>
              <a:gd name="connsiteY38" fmla="*/ 1046878 h 1775882"/>
              <a:gd name="connsiteX39" fmla="*/ 5943596 w 9288370"/>
              <a:gd name="connsiteY39" fmla="*/ 1043237 h 1775882"/>
              <a:gd name="connsiteX40" fmla="*/ 5985730 w 9288370"/>
              <a:gd name="connsiteY40" fmla="*/ 1035396 h 1775882"/>
              <a:gd name="connsiteX41" fmla="*/ 6103109 w 9288370"/>
              <a:gd name="connsiteY41" fmla="*/ 1019019 h 1775882"/>
              <a:gd name="connsiteX42" fmla="*/ 6222406 w 9288370"/>
              <a:gd name="connsiteY42" fmla="*/ 985341 h 1775882"/>
              <a:gd name="connsiteX43" fmla="*/ 6598672 w 9288370"/>
              <a:gd name="connsiteY43" fmla="*/ 902062 h 1775882"/>
              <a:gd name="connsiteX44" fmla="*/ 6766149 w 9288370"/>
              <a:gd name="connsiteY44" fmla="*/ 846132 h 1775882"/>
              <a:gd name="connsiteX45" fmla="*/ 6886312 w 9288370"/>
              <a:gd name="connsiteY45" fmla="*/ 781877 h 1775882"/>
              <a:gd name="connsiteX46" fmla="*/ 7006457 w 9288370"/>
              <a:gd name="connsiteY46" fmla="*/ 699758 h 1775882"/>
              <a:gd name="connsiteX47" fmla="*/ 7231643 w 9288370"/>
              <a:gd name="connsiteY47" fmla="*/ 640778 h 1775882"/>
              <a:gd name="connsiteX48" fmla="*/ 7363123 w 9288370"/>
              <a:gd name="connsiteY48" fmla="*/ 593682 h 1775882"/>
              <a:gd name="connsiteX49" fmla="*/ 7588368 w 9288370"/>
              <a:gd name="connsiteY49" fmla="*/ 531129 h 1775882"/>
              <a:gd name="connsiteX50" fmla="*/ 7952094 w 9288370"/>
              <a:gd name="connsiteY50" fmla="*/ 409302 h 1775882"/>
              <a:gd name="connsiteX51" fmla="*/ 8231938 w 9288370"/>
              <a:gd name="connsiteY51" fmla="*/ 259259 h 1775882"/>
              <a:gd name="connsiteX52" fmla="*/ 8428864 w 9288370"/>
              <a:gd name="connsiteY52" fmla="*/ 208471 h 1775882"/>
              <a:gd name="connsiteX53" fmla="*/ 8616510 w 9288370"/>
              <a:gd name="connsiteY53" fmla="*/ 161973 h 1775882"/>
              <a:gd name="connsiteX54" fmla="*/ 8826766 w 9288370"/>
              <a:gd name="connsiteY54" fmla="*/ 152111 h 1775882"/>
              <a:gd name="connsiteX55" fmla="*/ 8917647 w 9288370"/>
              <a:gd name="connsiteY55" fmla="*/ 112232 h 1775882"/>
              <a:gd name="connsiteX56" fmla="*/ 9182272 w 9288370"/>
              <a:gd name="connsiteY56" fmla="*/ 37171 h 1775882"/>
              <a:gd name="connsiteX57" fmla="*/ 9232990 w 9288370"/>
              <a:gd name="connsiteY57" fmla="*/ 24074 h 1775882"/>
              <a:gd name="connsiteX58" fmla="*/ 9288370 w 9288370"/>
              <a:gd name="connsiteY58" fmla="*/ 0 h 1775882"/>
              <a:gd name="connsiteX59" fmla="*/ 0 w 9288370"/>
              <a:gd name="connsiteY59" fmla="*/ 0 h 1775882"/>
              <a:gd name="connsiteX60" fmla="*/ 0 w 9288370"/>
              <a:gd name="connsiteY60" fmla="*/ 1770070 h 1775882"/>
              <a:gd name="connsiteX0" fmla="*/ 0 w 9288370"/>
              <a:gd name="connsiteY0" fmla="*/ 1770070 h 1775882"/>
              <a:gd name="connsiteX1" fmla="*/ 177889 w 9288370"/>
              <a:gd name="connsiteY1" fmla="*/ 1736270 h 1775882"/>
              <a:gd name="connsiteX2" fmla="*/ 510677 w 9288370"/>
              <a:gd name="connsiteY2" fmla="*/ 1694576 h 1775882"/>
              <a:gd name="connsiteX3" fmla="*/ 759132 w 9288370"/>
              <a:gd name="connsiteY3" fmla="*/ 1614202 h 1775882"/>
              <a:gd name="connsiteX4" fmla="*/ 996009 w 9288370"/>
              <a:gd name="connsiteY4" fmla="*/ 1618967 h 1775882"/>
              <a:gd name="connsiteX5" fmla="*/ 1229354 w 9288370"/>
              <a:gd name="connsiteY5" fmla="*/ 1572195 h 1775882"/>
              <a:gd name="connsiteX6" fmla="*/ 1456865 w 9288370"/>
              <a:gd name="connsiteY6" fmla="*/ 1510292 h 1775882"/>
              <a:gd name="connsiteX7" fmla="*/ 1463005 w 9288370"/>
              <a:gd name="connsiteY7" fmla="*/ 1511279 h 1775882"/>
              <a:gd name="connsiteX8" fmla="*/ 1604999 w 9288370"/>
              <a:gd name="connsiteY8" fmla="*/ 1513599 h 1775882"/>
              <a:gd name="connsiteX9" fmla="*/ 1717911 w 9288370"/>
              <a:gd name="connsiteY9" fmla="*/ 1497764 h 1775882"/>
              <a:gd name="connsiteX10" fmla="*/ 1794234 w 9288370"/>
              <a:gd name="connsiteY10" fmla="*/ 1464331 h 1775882"/>
              <a:gd name="connsiteX11" fmla="*/ 2101780 w 9288370"/>
              <a:gd name="connsiteY11" fmla="*/ 1409907 h 1775882"/>
              <a:gd name="connsiteX12" fmla="*/ 2244830 w 9288370"/>
              <a:gd name="connsiteY12" fmla="*/ 1388540 h 1775882"/>
              <a:gd name="connsiteX13" fmla="*/ 2428648 w 9288370"/>
              <a:gd name="connsiteY13" fmla="*/ 1372736 h 1775882"/>
              <a:gd name="connsiteX14" fmla="*/ 2645882 w 9288370"/>
              <a:gd name="connsiteY14" fmla="*/ 1341971 h 1775882"/>
              <a:gd name="connsiteX15" fmla="*/ 2707413 w 9288370"/>
              <a:gd name="connsiteY15" fmla="*/ 1347156 h 1775882"/>
              <a:gd name="connsiteX16" fmla="*/ 2843134 w 9288370"/>
              <a:gd name="connsiteY16" fmla="*/ 1323561 h 1775882"/>
              <a:gd name="connsiteX17" fmla="*/ 2923804 w 9288370"/>
              <a:gd name="connsiteY17" fmla="*/ 1314224 h 1775882"/>
              <a:gd name="connsiteX18" fmla="*/ 3117774 w 9288370"/>
              <a:gd name="connsiteY18" fmla="*/ 1327059 h 1775882"/>
              <a:gd name="connsiteX19" fmla="*/ 3340504 w 9288370"/>
              <a:gd name="connsiteY19" fmla="*/ 1297738 h 1775882"/>
              <a:gd name="connsiteX20" fmla="*/ 3481198 w 9288370"/>
              <a:gd name="connsiteY20" fmla="*/ 1295462 h 1775882"/>
              <a:gd name="connsiteX21" fmla="*/ 3613486 w 9288370"/>
              <a:gd name="connsiteY21" fmla="*/ 1271949 h 1775882"/>
              <a:gd name="connsiteX22" fmla="*/ 3720050 w 9288370"/>
              <a:gd name="connsiteY22" fmla="*/ 1266889 h 1775882"/>
              <a:gd name="connsiteX23" fmla="*/ 3840245 w 9288370"/>
              <a:gd name="connsiteY23" fmla="*/ 1278918 h 1775882"/>
              <a:gd name="connsiteX24" fmla="*/ 3948288 w 9288370"/>
              <a:gd name="connsiteY24" fmla="*/ 1284762 h 1775882"/>
              <a:gd name="connsiteX25" fmla="*/ 3995849 w 9288370"/>
              <a:gd name="connsiteY25" fmla="*/ 1272939 h 1775882"/>
              <a:gd name="connsiteX26" fmla="*/ 4067546 w 9288370"/>
              <a:gd name="connsiteY26" fmla="*/ 1294697 h 1775882"/>
              <a:gd name="connsiteX27" fmla="*/ 4190310 w 9288370"/>
              <a:gd name="connsiteY27" fmla="*/ 1307786 h 1775882"/>
              <a:gd name="connsiteX28" fmla="*/ 4230008 w 9288370"/>
              <a:gd name="connsiteY28" fmla="*/ 1303546 h 1775882"/>
              <a:gd name="connsiteX29" fmla="*/ 4575478 w 9288370"/>
              <a:gd name="connsiteY29" fmla="*/ 1261726 h 1775882"/>
              <a:gd name="connsiteX30" fmla="*/ 4650026 w 9288370"/>
              <a:gd name="connsiteY30" fmla="*/ 1265798 h 1775882"/>
              <a:gd name="connsiteX31" fmla="*/ 4792008 w 9288370"/>
              <a:gd name="connsiteY31" fmla="*/ 1243899 h 1775882"/>
              <a:gd name="connsiteX32" fmla="*/ 4954126 w 9288370"/>
              <a:gd name="connsiteY32" fmla="*/ 1204617 h 1775882"/>
              <a:gd name="connsiteX33" fmla="*/ 5309678 w 9288370"/>
              <a:gd name="connsiteY33" fmla="*/ 1128278 h 1775882"/>
              <a:gd name="connsiteX34" fmla="*/ 5474724 w 9288370"/>
              <a:gd name="connsiteY34" fmla="*/ 1091167 h 1775882"/>
              <a:gd name="connsiteX35" fmla="*/ 5612132 w 9288370"/>
              <a:gd name="connsiteY35" fmla="*/ 1051509 h 1775882"/>
              <a:gd name="connsiteX36" fmla="*/ 5776618 w 9288370"/>
              <a:gd name="connsiteY36" fmla="*/ 1053037 h 1775882"/>
              <a:gd name="connsiteX37" fmla="*/ 5785786 w 9288370"/>
              <a:gd name="connsiteY37" fmla="*/ 1051213 h 1775882"/>
              <a:gd name="connsiteX38" fmla="*/ 5829381 w 9288370"/>
              <a:gd name="connsiteY38" fmla="*/ 1046878 h 1775882"/>
              <a:gd name="connsiteX39" fmla="*/ 5943596 w 9288370"/>
              <a:gd name="connsiteY39" fmla="*/ 1043237 h 1775882"/>
              <a:gd name="connsiteX40" fmla="*/ 5985730 w 9288370"/>
              <a:gd name="connsiteY40" fmla="*/ 1035396 h 1775882"/>
              <a:gd name="connsiteX41" fmla="*/ 6103109 w 9288370"/>
              <a:gd name="connsiteY41" fmla="*/ 1019019 h 1775882"/>
              <a:gd name="connsiteX42" fmla="*/ 6222406 w 9288370"/>
              <a:gd name="connsiteY42" fmla="*/ 985341 h 1775882"/>
              <a:gd name="connsiteX43" fmla="*/ 6598672 w 9288370"/>
              <a:gd name="connsiteY43" fmla="*/ 902062 h 1775882"/>
              <a:gd name="connsiteX44" fmla="*/ 6766149 w 9288370"/>
              <a:gd name="connsiteY44" fmla="*/ 846132 h 1775882"/>
              <a:gd name="connsiteX45" fmla="*/ 6886312 w 9288370"/>
              <a:gd name="connsiteY45" fmla="*/ 781877 h 1775882"/>
              <a:gd name="connsiteX46" fmla="*/ 7006457 w 9288370"/>
              <a:gd name="connsiteY46" fmla="*/ 699758 h 1775882"/>
              <a:gd name="connsiteX47" fmla="*/ 7231643 w 9288370"/>
              <a:gd name="connsiteY47" fmla="*/ 640778 h 1775882"/>
              <a:gd name="connsiteX48" fmla="*/ 7363123 w 9288370"/>
              <a:gd name="connsiteY48" fmla="*/ 593682 h 1775882"/>
              <a:gd name="connsiteX49" fmla="*/ 7588368 w 9288370"/>
              <a:gd name="connsiteY49" fmla="*/ 531129 h 1775882"/>
              <a:gd name="connsiteX50" fmla="*/ 7952094 w 9288370"/>
              <a:gd name="connsiteY50" fmla="*/ 409302 h 1775882"/>
              <a:gd name="connsiteX51" fmla="*/ 8231938 w 9288370"/>
              <a:gd name="connsiteY51" fmla="*/ 259259 h 1775882"/>
              <a:gd name="connsiteX52" fmla="*/ 8428864 w 9288370"/>
              <a:gd name="connsiteY52" fmla="*/ 208471 h 1775882"/>
              <a:gd name="connsiteX53" fmla="*/ 8616510 w 9288370"/>
              <a:gd name="connsiteY53" fmla="*/ 161973 h 1775882"/>
              <a:gd name="connsiteX54" fmla="*/ 8826766 w 9288370"/>
              <a:gd name="connsiteY54" fmla="*/ 152111 h 1775882"/>
              <a:gd name="connsiteX55" fmla="*/ 8917647 w 9288370"/>
              <a:gd name="connsiteY55" fmla="*/ 112232 h 1775882"/>
              <a:gd name="connsiteX56" fmla="*/ 9182272 w 9288370"/>
              <a:gd name="connsiteY56" fmla="*/ 37171 h 1775882"/>
              <a:gd name="connsiteX57" fmla="*/ 9232990 w 9288370"/>
              <a:gd name="connsiteY57" fmla="*/ 24074 h 1775882"/>
              <a:gd name="connsiteX58" fmla="*/ 9288370 w 9288370"/>
              <a:gd name="connsiteY58" fmla="*/ 0 h 1775882"/>
              <a:gd name="connsiteX59" fmla="*/ 0 w 9288370"/>
              <a:gd name="connsiteY59" fmla="*/ 0 h 1775882"/>
              <a:gd name="connsiteX60" fmla="*/ 0 w 9288370"/>
              <a:gd name="connsiteY60" fmla="*/ 1770070 h 1775882"/>
              <a:gd name="connsiteX0" fmla="*/ 0 w 9288370"/>
              <a:gd name="connsiteY0" fmla="*/ 1770070 h 1775882"/>
              <a:gd name="connsiteX1" fmla="*/ 177889 w 9288370"/>
              <a:gd name="connsiteY1" fmla="*/ 1736270 h 1775882"/>
              <a:gd name="connsiteX2" fmla="*/ 510677 w 9288370"/>
              <a:gd name="connsiteY2" fmla="*/ 1694576 h 1775882"/>
              <a:gd name="connsiteX3" fmla="*/ 759132 w 9288370"/>
              <a:gd name="connsiteY3" fmla="*/ 1614202 h 1775882"/>
              <a:gd name="connsiteX4" fmla="*/ 996009 w 9288370"/>
              <a:gd name="connsiteY4" fmla="*/ 1618967 h 1775882"/>
              <a:gd name="connsiteX5" fmla="*/ 1229354 w 9288370"/>
              <a:gd name="connsiteY5" fmla="*/ 1572195 h 1775882"/>
              <a:gd name="connsiteX6" fmla="*/ 1456865 w 9288370"/>
              <a:gd name="connsiteY6" fmla="*/ 1510292 h 1775882"/>
              <a:gd name="connsiteX7" fmla="*/ 1463005 w 9288370"/>
              <a:gd name="connsiteY7" fmla="*/ 1511279 h 1775882"/>
              <a:gd name="connsiteX8" fmla="*/ 1604999 w 9288370"/>
              <a:gd name="connsiteY8" fmla="*/ 1513599 h 1775882"/>
              <a:gd name="connsiteX9" fmla="*/ 1794234 w 9288370"/>
              <a:gd name="connsiteY9" fmla="*/ 1464331 h 1775882"/>
              <a:gd name="connsiteX10" fmla="*/ 2101780 w 9288370"/>
              <a:gd name="connsiteY10" fmla="*/ 1409907 h 1775882"/>
              <a:gd name="connsiteX11" fmla="*/ 2244830 w 9288370"/>
              <a:gd name="connsiteY11" fmla="*/ 1388540 h 1775882"/>
              <a:gd name="connsiteX12" fmla="*/ 2428648 w 9288370"/>
              <a:gd name="connsiteY12" fmla="*/ 1372736 h 1775882"/>
              <a:gd name="connsiteX13" fmla="*/ 2645882 w 9288370"/>
              <a:gd name="connsiteY13" fmla="*/ 1341971 h 1775882"/>
              <a:gd name="connsiteX14" fmla="*/ 2707413 w 9288370"/>
              <a:gd name="connsiteY14" fmla="*/ 1347156 h 1775882"/>
              <a:gd name="connsiteX15" fmla="*/ 2843134 w 9288370"/>
              <a:gd name="connsiteY15" fmla="*/ 1323561 h 1775882"/>
              <a:gd name="connsiteX16" fmla="*/ 2923804 w 9288370"/>
              <a:gd name="connsiteY16" fmla="*/ 1314224 h 1775882"/>
              <a:gd name="connsiteX17" fmla="*/ 3117774 w 9288370"/>
              <a:gd name="connsiteY17" fmla="*/ 1327059 h 1775882"/>
              <a:gd name="connsiteX18" fmla="*/ 3340504 w 9288370"/>
              <a:gd name="connsiteY18" fmla="*/ 1297738 h 1775882"/>
              <a:gd name="connsiteX19" fmla="*/ 3481198 w 9288370"/>
              <a:gd name="connsiteY19" fmla="*/ 1295462 h 1775882"/>
              <a:gd name="connsiteX20" fmla="*/ 3613486 w 9288370"/>
              <a:gd name="connsiteY20" fmla="*/ 1271949 h 1775882"/>
              <a:gd name="connsiteX21" fmla="*/ 3720050 w 9288370"/>
              <a:gd name="connsiteY21" fmla="*/ 1266889 h 1775882"/>
              <a:gd name="connsiteX22" fmla="*/ 3840245 w 9288370"/>
              <a:gd name="connsiteY22" fmla="*/ 1278918 h 1775882"/>
              <a:gd name="connsiteX23" fmla="*/ 3948288 w 9288370"/>
              <a:gd name="connsiteY23" fmla="*/ 1284762 h 1775882"/>
              <a:gd name="connsiteX24" fmla="*/ 3995849 w 9288370"/>
              <a:gd name="connsiteY24" fmla="*/ 1272939 h 1775882"/>
              <a:gd name="connsiteX25" fmla="*/ 4067546 w 9288370"/>
              <a:gd name="connsiteY25" fmla="*/ 1294697 h 1775882"/>
              <a:gd name="connsiteX26" fmla="*/ 4190310 w 9288370"/>
              <a:gd name="connsiteY26" fmla="*/ 1307786 h 1775882"/>
              <a:gd name="connsiteX27" fmla="*/ 4230008 w 9288370"/>
              <a:gd name="connsiteY27" fmla="*/ 1303546 h 1775882"/>
              <a:gd name="connsiteX28" fmla="*/ 4575478 w 9288370"/>
              <a:gd name="connsiteY28" fmla="*/ 1261726 h 1775882"/>
              <a:gd name="connsiteX29" fmla="*/ 4650026 w 9288370"/>
              <a:gd name="connsiteY29" fmla="*/ 1265798 h 1775882"/>
              <a:gd name="connsiteX30" fmla="*/ 4792008 w 9288370"/>
              <a:gd name="connsiteY30" fmla="*/ 1243899 h 1775882"/>
              <a:gd name="connsiteX31" fmla="*/ 4954126 w 9288370"/>
              <a:gd name="connsiteY31" fmla="*/ 1204617 h 1775882"/>
              <a:gd name="connsiteX32" fmla="*/ 5309678 w 9288370"/>
              <a:gd name="connsiteY32" fmla="*/ 1128278 h 1775882"/>
              <a:gd name="connsiteX33" fmla="*/ 5474724 w 9288370"/>
              <a:gd name="connsiteY33" fmla="*/ 1091167 h 1775882"/>
              <a:gd name="connsiteX34" fmla="*/ 5612132 w 9288370"/>
              <a:gd name="connsiteY34" fmla="*/ 1051509 h 1775882"/>
              <a:gd name="connsiteX35" fmla="*/ 5776618 w 9288370"/>
              <a:gd name="connsiteY35" fmla="*/ 1053037 h 1775882"/>
              <a:gd name="connsiteX36" fmla="*/ 5785786 w 9288370"/>
              <a:gd name="connsiteY36" fmla="*/ 1051213 h 1775882"/>
              <a:gd name="connsiteX37" fmla="*/ 5829381 w 9288370"/>
              <a:gd name="connsiteY37" fmla="*/ 1046878 h 1775882"/>
              <a:gd name="connsiteX38" fmla="*/ 5943596 w 9288370"/>
              <a:gd name="connsiteY38" fmla="*/ 1043237 h 1775882"/>
              <a:gd name="connsiteX39" fmla="*/ 5985730 w 9288370"/>
              <a:gd name="connsiteY39" fmla="*/ 1035396 h 1775882"/>
              <a:gd name="connsiteX40" fmla="*/ 6103109 w 9288370"/>
              <a:gd name="connsiteY40" fmla="*/ 1019019 h 1775882"/>
              <a:gd name="connsiteX41" fmla="*/ 6222406 w 9288370"/>
              <a:gd name="connsiteY41" fmla="*/ 985341 h 1775882"/>
              <a:gd name="connsiteX42" fmla="*/ 6598672 w 9288370"/>
              <a:gd name="connsiteY42" fmla="*/ 902062 h 1775882"/>
              <a:gd name="connsiteX43" fmla="*/ 6766149 w 9288370"/>
              <a:gd name="connsiteY43" fmla="*/ 846132 h 1775882"/>
              <a:gd name="connsiteX44" fmla="*/ 6886312 w 9288370"/>
              <a:gd name="connsiteY44" fmla="*/ 781877 h 1775882"/>
              <a:gd name="connsiteX45" fmla="*/ 7006457 w 9288370"/>
              <a:gd name="connsiteY45" fmla="*/ 699758 h 1775882"/>
              <a:gd name="connsiteX46" fmla="*/ 7231643 w 9288370"/>
              <a:gd name="connsiteY46" fmla="*/ 640778 h 1775882"/>
              <a:gd name="connsiteX47" fmla="*/ 7363123 w 9288370"/>
              <a:gd name="connsiteY47" fmla="*/ 593682 h 1775882"/>
              <a:gd name="connsiteX48" fmla="*/ 7588368 w 9288370"/>
              <a:gd name="connsiteY48" fmla="*/ 531129 h 1775882"/>
              <a:gd name="connsiteX49" fmla="*/ 7952094 w 9288370"/>
              <a:gd name="connsiteY49" fmla="*/ 409302 h 1775882"/>
              <a:gd name="connsiteX50" fmla="*/ 8231938 w 9288370"/>
              <a:gd name="connsiteY50" fmla="*/ 259259 h 1775882"/>
              <a:gd name="connsiteX51" fmla="*/ 8428864 w 9288370"/>
              <a:gd name="connsiteY51" fmla="*/ 208471 h 1775882"/>
              <a:gd name="connsiteX52" fmla="*/ 8616510 w 9288370"/>
              <a:gd name="connsiteY52" fmla="*/ 161973 h 1775882"/>
              <a:gd name="connsiteX53" fmla="*/ 8826766 w 9288370"/>
              <a:gd name="connsiteY53" fmla="*/ 152111 h 1775882"/>
              <a:gd name="connsiteX54" fmla="*/ 8917647 w 9288370"/>
              <a:gd name="connsiteY54" fmla="*/ 112232 h 1775882"/>
              <a:gd name="connsiteX55" fmla="*/ 9182272 w 9288370"/>
              <a:gd name="connsiteY55" fmla="*/ 37171 h 1775882"/>
              <a:gd name="connsiteX56" fmla="*/ 9232990 w 9288370"/>
              <a:gd name="connsiteY56" fmla="*/ 24074 h 1775882"/>
              <a:gd name="connsiteX57" fmla="*/ 9288370 w 9288370"/>
              <a:gd name="connsiteY57" fmla="*/ 0 h 1775882"/>
              <a:gd name="connsiteX58" fmla="*/ 0 w 9288370"/>
              <a:gd name="connsiteY58" fmla="*/ 0 h 1775882"/>
              <a:gd name="connsiteX59" fmla="*/ 0 w 9288370"/>
              <a:gd name="connsiteY59" fmla="*/ 1770070 h 1775882"/>
              <a:gd name="connsiteX0" fmla="*/ 0 w 9288370"/>
              <a:gd name="connsiteY0" fmla="*/ 1770070 h 1775882"/>
              <a:gd name="connsiteX1" fmla="*/ 177889 w 9288370"/>
              <a:gd name="connsiteY1" fmla="*/ 1736270 h 1775882"/>
              <a:gd name="connsiteX2" fmla="*/ 510677 w 9288370"/>
              <a:gd name="connsiteY2" fmla="*/ 1694576 h 1775882"/>
              <a:gd name="connsiteX3" fmla="*/ 759132 w 9288370"/>
              <a:gd name="connsiteY3" fmla="*/ 1614202 h 1775882"/>
              <a:gd name="connsiteX4" fmla="*/ 996009 w 9288370"/>
              <a:gd name="connsiteY4" fmla="*/ 1618967 h 1775882"/>
              <a:gd name="connsiteX5" fmla="*/ 1229354 w 9288370"/>
              <a:gd name="connsiteY5" fmla="*/ 1572195 h 1775882"/>
              <a:gd name="connsiteX6" fmla="*/ 1456865 w 9288370"/>
              <a:gd name="connsiteY6" fmla="*/ 1510292 h 1775882"/>
              <a:gd name="connsiteX7" fmla="*/ 1463005 w 9288370"/>
              <a:gd name="connsiteY7" fmla="*/ 1511279 h 1775882"/>
              <a:gd name="connsiteX8" fmla="*/ 1604999 w 9288370"/>
              <a:gd name="connsiteY8" fmla="*/ 1484238 h 1775882"/>
              <a:gd name="connsiteX9" fmla="*/ 1794234 w 9288370"/>
              <a:gd name="connsiteY9" fmla="*/ 1464331 h 1775882"/>
              <a:gd name="connsiteX10" fmla="*/ 2101780 w 9288370"/>
              <a:gd name="connsiteY10" fmla="*/ 1409907 h 1775882"/>
              <a:gd name="connsiteX11" fmla="*/ 2244830 w 9288370"/>
              <a:gd name="connsiteY11" fmla="*/ 1388540 h 1775882"/>
              <a:gd name="connsiteX12" fmla="*/ 2428648 w 9288370"/>
              <a:gd name="connsiteY12" fmla="*/ 1372736 h 1775882"/>
              <a:gd name="connsiteX13" fmla="*/ 2645882 w 9288370"/>
              <a:gd name="connsiteY13" fmla="*/ 1341971 h 1775882"/>
              <a:gd name="connsiteX14" fmla="*/ 2707413 w 9288370"/>
              <a:gd name="connsiteY14" fmla="*/ 1347156 h 1775882"/>
              <a:gd name="connsiteX15" fmla="*/ 2843134 w 9288370"/>
              <a:gd name="connsiteY15" fmla="*/ 1323561 h 1775882"/>
              <a:gd name="connsiteX16" fmla="*/ 2923804 w 9288370"/>
              <a:gd name="connsiteY16" fmla="*/ 1314224 h 1775882"/>
              <a:gd name="connsiteX17" fmla="*/ 3117774 w 9288370"/>
              <a:gd name="connsiteY17" fmla="*/ 1327059 h 1775882"/>
              <a:gd name="connsiteX18" fmla="*/ 3340504 w 9288370"/>
              <a:gd name="connsiteY18" fmla="*/ 1297738 h 1775882"/>
              <a:gd name="connsiteX19" fmla="*/ 3481198 w 9288370"/>
              <a:gd name="connsiteY19" fmla="*/ 1295462 h 1775882"/>
              <a:gd name="connsiteX20" fmla="*/ 3613486 w 9288370"/>
              <a:gd name="connsiteY20" fmla="*/ 1271949 h 1775882"/>
              <a:gd name="connsiteX21" fmla="*/ 3720050 w 9288370"/>
              <a:gd name="connsiteY21" fmla="*/ 1266889 h 1775882"/>
              <a:gd name="connsiteX22" fmla="*/ 3840245 w 9288370"/>
              <a:gd name="connsiteY22" fmla="*/ 1278918 h 1775882"/>
              <a:gd name="connsiteX23" fmla="*/ 3948288 w 9288370"/>
              <a:gd name="connsiteY23" fmla="*/ 1284762 h 1775882"/>
              <a:gd name="connsiteX24" fmla="*/ 3995849 w 9288370"/>
              <a:gd name="connsiteY24" fmla="*/ 1272939 h 1775882"/>
              <a:gd name="connsiteX25" fmla="*/ 4067546 w 9288370"/>
              <a:gd name="connsiteY25" fmla="*/ 1294697 h 1775882"/>
              <a:gd name="connsiteX26" fmla="*/ 4190310 w 9288370"/>
              <a:gd name="connsiteY26" fmla="*/ 1307786 h 1775882"/>
              <a:gd name="connsiteX27" fmla="*/ 4230008 w 9288370"/>
              <a:gd name="connsiteY27" fmla="*/ 1303546 h 1775882"/>
              <a:gd name="connsiteX28" fmla="*/ 4575478 w 9288370"/>
              <a:gd name="connsiteY28" fmla="*/ 1261726 h 1775882"/>
              <a:gd name="connsiteX29" fmla="*/ 4650026 w 9288370"/>
              <a:gd name="connsiteY29" fmla="*/ 1265798 h 1775882"/>
              <a:gd name="connsiteX30" fmla="*/ 4792008 w 9288370"/>
              <a:gd name="connsiteY30" fmla="*/ 1243899 h 1775882"/>
              <a:gd name="connsiteX31" fmla="*/ 4954126 w 9288370"/>
              <a:gd name="connsiteY31" fmla="*/ 1204617 h 1775882"/>
              <a:gd name="connsiteX32" fmla="*/ 5309678 w 9288370"/>
              <a:gd name="connsiteY32" fmla="*/ 1128278 h 1775882"/>
              <a:gd name="connsiteX33" fmla="*/ 5474724 w 9288370"/>
              <a:gd name="connsiteY33" fmla="*/ 1091167 h 1775882"/>
              <a:gd name="connsiteX34" fmla="*/ 5612132 w 9288370"/>
              <a:gd name="connsiteY34" fmla="*/ 1051509 h 1775882"/>
              <a:gd name="connsiteX35" fmla="*/ 5776618 w 9288370"/>
              <a:gd name="connsiteY35" fmla="*/ 1053037 h 1775882"/>
              <a:gd name="connsiteX36" fmla="*/ 5785786 w 9288370"/>
              <a:gd name="connsiteY36" fmla="*/ 1051213 h 1775882"/>
              <a:gd name="connsiteX37" fmla="*/ 5829381 w 9288370"/>
              <a:gd name="connsiteY37" fmla="*/ 1046878 h 1775882"/>
              <a:gd name="connsiteX38" fmla="*/ 5943596 w 9288370"/>
              <a:gd name="connsiteY38" fmla="*/ 1043237 h 1775882"/>
              <a:gd name="connsiteX39" fmla="*/ 5985730 w 9288370"/>
              <a:gd name="connsiteY39" fmla="*/ 1035396 h 1775882"/>
              <a:gd name="connsiteX40" fmla="*/ 6103109 w 9288370"/>
              <a:gd name="connsiteY40" fmla="*/ 1019019 h 1775882"/>
              <a:gd name="connsiteX41" fmla="*/ 6222406 w 9288370"/>
              <a:gd name="connsiteY41" fmla="*/ 985341 h 1775882"/>
              <a:gd name="connsiteX42" fmla="*/ 6598672 w 9288370"/>
              <a:gd name="connsiteY42" fmla="*/ 902062 h 1775882"/>
              <a:gd name="connsiteX43" fmla="*/ 6766149 w 9288370"/>
              <a:gd name="connsiteY43" fmla="*/ 846132 h 1775882"/>
              <a:gd name="connsiteX44" fmla="*/ 6886312 w 9288370"/>
              <a:gd name="connsiteY44" fmla="*/ 781877 h 1775882"/>
              <a:gd name="connsiteX45" fmla="*/ 7006457 w 9288370"/>
              <a:gd name="connsiteY45" fmla="*/ 699758 h 1775882"/>
              <a:gd name="connsiteX46" fmla="*/ 7231643 w 9288370"/>
              <a:gd name="connsiteY46" fmla="*/ 640778 h 1775882"/>
              <a:gd name="connsiteX47" fmla="*/ 7363123 w 9288370"/>
              <a:gd name="connsiteY47" fmla="*/ 593682 h 1775882"/>
              <a:gd name="connsiteX48" fmla="*/ 7588368 w 9288370"/>
              <a:gd name="connsiteY48" fmla="*/ 531129 h 1775882"/>
              <a:gd name="connsiteX49" fmla="*/ 7952094 w 9288370"/>
              <a:gd name="connsiteY49" fmla="*/ 409302 h 1775882"/>
              <a:gd name="connsiteX50" fmla="*/ 8231938 w 9288370"/>
              <a:gd name="connsiteY50" fmla="*/ 259259 h 1775882"/>
              <a:gd name="connsiteX51" fmla="*/ 8428864 w 9288370"/>
              <a:gd name="connsiteY51" fmla="*/ 208471 h 1775882"/>
              <a:gd name="connsiteX52" fmla="*/ 8616510 w 9288370"/>
              <a:gd name="connsiteY52" fmla="*/ 161973 h 1775882"/>
              <a:gd name="connsiteX53" fmla="*/ 8826766 w 9288370"/>
              <a:gd name="connsiteY53" fmla="*/ 152111 h 1775882"/>
              <a:gd name="connsiteX54" fmla="*/ 8917647 w 9288370"/>
              <a:gd name="connsiteY54" fmla="*/ 112232 h 1775882"/>
              <a:gd name="connsiteX55" fmla="*/ 9182272 w 9288370"/>
              <a:gd name="connsiteY55" fmla="*/ 37171 h 1775882"/>
              <a:gd name="connsiteX56" fmla="*/ 9232990 w 9288370"/>
              <a:gd name="connsiteY56" fmla="*/ 24074 h 1775882"/>
              <a:gd name="connsiteX57" fmla="*/ 9288370 w 9288370"/>
              <a:gd name="connsiteY57" fmla="*/ 0 h 1775882"/>
              <a:gd name="connsiteX58" fmla="*/ 0 w 9288370"/>
              <a:gd name="connsiteY58" fmla="*/ 0 h 1775882"/>
              <a:gd name="connsiteX59" fmla="*/ 0 w 9288370"/>
              <a:gd name="connsiteY59" fmla="*/ 1770070 h 1775882"/>
              <a:gd name="connsiteX0" fmla="*/ 0 w 9288370"/>
              <a:gd name="connsiteY0" fmla="*/ 1770070 h 1775882"/>
              <a:gd name="connsiteX1" fmla="*/ 177889 w 9288370"/>
              <a:gd name="connsiteY1" fmla="*/ 1736270 h 1775882"/>
              <a:gd name="connsiteX2" fmla="*/ 510677 w 9288370"/>
              <a:gd name="connsiteY2" fmla="*/ 1694576 h 1775882"/>
              <a:gd name="connsiteX3" fmla="*/ 759132 w 9288370"/>
              <a:gd name="connsiteY3" fmla="*/ 1614202 h 1775882"/>
              <a:gd name="connsiteX4" fmla="*/ 996009 w 9288370"/>
              <a:gd name="connsiteY4" fmla="*/ 1618967 h 1775882"/>
              <a:gd name="connsiteX5" fmla="*/ 1229354 w 9288370"/>
              <a:gd name="connsiteY5" fmla="*/ 1572195 h 1775882"/>
              <a:gd name="connsiteX6" fmla="*/ 1456865 w 9288370"/>
              <a:gd name="connsiteY6" fmla="*/ 1510292 h 1775882"/>
              <a:gd name="connsiteX7" fmla="*/ 1604999 w 9288370"/>
              <a:gd name="connsiteY7" fmla="*/ 1484238 h 1775882"/>
              <a:gd name="connsiteX8" fmla="*/ 1794234 w 9288370"/>
              <a:gd name="connsiteY8" fmla="*/ 1464331 h 1775882"/>
              <a:gd name="connsiteX9" fmla="*/ 2101780 w 9288370"/>
              <a:gd name="connsiteY9" fmla="*/ 1409907 h 1775882"/>
              <a:gd name="connsiteX10" fmla="*/ 2244830 w 9288370"/>
              <a:gd name="connsiteY10" fmla="*/ 1388540 h 1775882"/>
              <a:gd name="connsiteX11" fmla="*/ 2428648 w 9288370"/>
              <a:gd name="connsiteY11" fmla="*/ 1372736 h 1775882"/>
              <a:gd name="connsiteX12" fmla="*/ 2645882 w 9288370"/>
              <a:gd name="connsiteY12" fmla="*/ 1341971 h 1775882"/>
              <a:gd name="connsiteX13" fmla="*/ 2707413 w 9288370"/>
              <a:gd name="connsiteY13" fmla="*/ 1347156 h 1775882"/>
              <a:gd name="connsiteX14" fmla="*/ 2843134 w 9288370"/>
              <a:gd name="connsiteY14" fmla="*/ 1323561 h 1775882"/>
              <a:gd name="connsiteX15" fmla="*/ 2923804 w 9288370"/>
              <a:gd name="connsiteY15" fmla="*/ 1314224 h 1775882"/>
              <a:gd name="connsiteX16" fmla="*/ 3117774 w 9288370"/>
              <a:gd name="connsiteY16" fmla="*/ 1327059 h 1775882"/>
              <a:gd name="connsiteX17" fmla="*/ 3340504 w 9288370"/>
              <a:gd name="connsiteY17" fmla="*/ 1297738 h 1775882"/>
              <a:gd name="connsiteX18" fmla="*/ 3481198 w 9288370"/>
              <a:gd name="connsiteY18" fmla="*/ 1295462 h 1775882"/>
              <a:gd name="connsiteX19" fmla="*/ 3613486 w 9288370"/>
              <a:gd name="connsiteY19" fmla="*/ 1271949 h 1775882"/>
              <a:gd name="connsiteX20" fmla="*/ 3720050 w 9288370"/>
              <a:gd name="connsiteY20" fmla="*/ 1266889 h 1775882"/>
              <a:gd name="connsiteX21" fmla="*/ 3840245 w 9288370"/>
              <a:gd name="connsiteY21" fmla="*/ 1278918 h 1775882"/>
              <a:gd name="connsiteX22" fmla="*/ 3948288 w 9288370"/>
              <a:gd name="connsiteY22" fmla="*/ 1284762 h 1775882"/>
              <a:gd name="connsiteX23" fmla="*/ 3995849 w 9288370"/>
              <a:gd name="connsiteY23" fmla="*/ 1272939 h 1775882"/>
              <a:gd name="connsiteX24" fmla="*/ 4067546 w 9288370"/>
              <a:gd name="connsiteY24" fmla="*/ 1294697 h 1775882"/>
              <a:gd name="connsiteX25" fmla="*/ 4190310 w 9288370"/>
              <a:gd name="connsiteY25" fmla="*/ 1307786 h 1775882"/>
              <a:gd name="connsiteX26" fmla="*/ 4230008 w 9288370"/>
              <a:gd name="connsiteY26" fmla="*/ 1303546 h 1775882"/>
              <a:gd name="connsiteX27" fmla="*/ 4575478 w 9288370"/>
              <a:gd name="connsiteY27" fmla="*/ 1261726 h 1775882"/>
              <a:gd name="connsiteX28" fmla="*/ 4650026 w 9288370"/>
              <a:gd name="connsiteY28" fmla="*/ 1265798 h 1775882"/>
              <a:gd name="connsiteX29" fmla="*/ 4792008 w 9288370"/>
              <a:gd name="connsiteY29" fmla="*/ 1243899 h 1775882"/>
              <a:gd name="connsiteX30" fmla="*/ 4954126 w 9288370"/>
              <a:gd name="connsiteY30" fmla="*/ 1204617 h 1775882"/>
              <a:gd name="connsiteX31" fmla="*/ 5309678 w 9288370"/>
              <a:gd name="connsiteY31" fmla="*/ 1128278 h 1775882"/>
              <a:gd name="connsiteX32" fmla="*/ 5474724 w 9288370"/>
              <a:gd name="connsiteY32" fmla="*/ 1091167 h 1775882"/>
              <a:gd name="connsiteX33" fmla="*/ 5612132 w 9288370"/>
              <a:gd name="connsiteY33" fmla="*/ 1051509 h 1775882"/>
              <a:gd name="connsiteX34" fmla="*/ 5776618 w 9288370"/>
              <a:gd name="connsiteY34" fmla="*/ 1053037 h 1775882"/>
              <a:gd name="connsiteX35" fmla="*/ 5785786 w 9288370"/>
              <a:gd name="connsiteY35" fmla="*/ 1051213 h 1775882"/>
              <a:gd name="connsiteX36" fmla="*/ 5829381 w 9288370"/>
              <a:gd name="connsiteY36" fmla="*/ 1046878 h 1775882"/>
              <a:gd name="connsiteX37" fmla="*/ 5943596 w 9288370"/>
              <a:gd name="connsiteY37" fmla="*/ 1043237 h 1775882"/>
              <a:gd name="connsiteX38" fmla="*/ 5985730 w 9288370"/>
              <a:gd name="connsiteY38" fmla="*/ 1035396 h 1775882"/>
              <a:gd name="connsiteX39" fmla="*/ 6103109 w 9288370"/>
              <a:gd name="connsiteY39" fmla="*/ 1019019 h 1775882"/>
              <a:gd name="connsiteX40" fmla="*/ 6222406 w 9288370"/>
              <a:gd name="connsiteY40" fmla="*/ 985341 h 1775882"/>
              <a:gd name="connsiteX41" fmla="*/ 6598672 w 9288370"/>
              <a:gd name="connsiteY41" fmla="*/ 902062 h 1775882"/>
              <a:gd name="connsiteX42" fmla="*/ 6766149 w 9288370"/>
              <a:gd name="connsiteY42" fmla="*/ 846132 h 1775882"/>
              <a:gd name="connsiteX43" fmla="*/ 6886312 w 9288370"/>
              <a:gd name="connsiteY43" fmla="*/ 781877 h 1775882"/>
              <a:gd name="connsiteX44" fmla="*/ 7006457 w 9288370"/>
              <a:gd name="connsiteY44" fmla="*/ 699758 h 1775882"/>
              <a:gd name="connsiteX45" fmla="*/ 7231643 w 9288370"/>
              <a:gd name="connsiteY45" fmla="*/ 640778 h 1775882"/>
              <a:gd name="connsiteX46" fmla="*/ 7363123 w 9288370"/>
              <a:gd name="connsiteY46" fmla="*/ 593682 h 1775882"/>
              <a:gd name="connsiteX47" fmla="*/ 7588368 w 9288370"/>
              <a:gd name="connsiteY47" fmla="*/ 531129 h 1775882"/>
              <a:gd name="connsiteX48" fmla="*/ 7952094 w 9288370"/>
              <a:gd name="connsiteY48" fmla="*/ 409302 h 1775882"/>
              <a:gd name="connsiteX49" fmla="*/ 8231938 w 9288370"/>
              <a:gd name="connsiteY49" fmla="*/ 259259 h 1775882"/>
              <a:gd name="connsiteX50" fmla="*/ 8428864 w 9288370"/>
              <a:gd name="connsiteY50" fmla="*/ 208471 h 1775882"/>
              <a:gd name="connsiteX51" fmla="*/ 8616510 w 9288370"/>
              <a:gd name="connsiteY51" fmla="*/ 161973 h 1775882"/>
              <a:gd name="connsiteX52" fmla="*/ 8826766 w 9288370"/>
              <a:gd name="connsiteY52" fmla="*/ 152111 h 1775882"/>
              <a:gd name="connsiteX53" fmla="*/ 8917647 w 9288370"/>
              <a:gd name="connsiteY53" fmla="*/ 112232 h 1775882"/>
              <a:gd name="connsiteX54" fmla="*/ 9182272 w 9288370"/>
              <a:gd name="connsiteY54" fmla="*/ 37171 h 1775882"/>
              <a:gd name="connsiteX55" fmla="*/ 9232990 w 9288370"/>
              <a:gd name="connsiteY55" fmla="*/ 24074 h 1775882"/>
              <a:gd name="connsiteX56" fmla="*/ 9288370 w 9288370"/>
              <a:gd name="connsiteY56" fmla="*/ 0 h 1775882"/>
              <a:gd name="connsiteX57" fmla="*/ 0 w 9288370"/>
              <a:gd name="connsiteY57" fmla="*/ 0 h 1775882"/>
              <a:gd name="connsiteX58" fmla="*/ 0 w 9288370"/>
              <a:gd name="connsiteY58" fmla="*/ 1770070 h 1775882"/>
              <a:gd name="connsiteX0" fmla="*/ 0 w 9288370"/>
              <a:gd name="connsiteY0" fmla="*/ 1770070 h 1775882"/>
              <a:gd name="connsiteX1" fmla="*/ 177889 w 9288370"/>
              <a:gd name="connsiteY1" fmla="*/ 1736270 h 1775882"/>
              <a:gd name="connsiteX2" fmla="*/ 510677 w 9288370"/>
              <a:gd name="connsiteY2" fmla="*/ 1694576 h 1775882"/>
              <a:gd name="connsiteX3" fmla="*/ 759132 w 9288370"/>
              <a:gd name="connsiteY3" fmla="*/ 1614202 h 1775882"/>
              <a:gd name="connsiteX4" fmla="*/ 996009 w 9288370"/>
              <a:gd name="connsiteY4" fmla="*/ 1618967 h 1775882"/>
              <a:gd name="connsiteX5" fmla="*/ 1229354 w 9288370"/>
              <a:gd name="connsiteY5" fmla="*/ 1572195 h 1775882"/>
              <a:gd name="connsiteX6" fmla="*/ 1456865 w 9288370"/>
              <a:gd name="connsiteY6" fmla="*/ 1510292 h 1775882"/>
              <a:gd name="connsiteX7" fmla="*/ 1604999 w 9288370"/>
              <a:gd name="connsiteY7" fmla="*/ 1484238 h 1775882"/>
              <a:gd name="connsiteX8" fmla="*/ 1794234 w 9288370"/>
              <a:gd name="connsiteY8" fmla="*/ 1464331 h 1775882"/>
              <a:gd name="connsiteX9" fmla="*/ 2101780 w 9288370"/>
              <a:gd name="connsiteY9" fmla="*/ 1409907 h 1775882"/>
              <a:gd name="connsiteX10" fmla="*/ 2244830 w 9288370"/>
              <a:gd name="connsiteY10" fmla="*/ 1388540 h 1775882"/>
              <a:gd name="connsiteX11" fmla="*/ 2428648 w 9288370"/>
              <a:gd name="connsiteY11" fmla="*/ 1372736 h 1775882"/>
              <a:gd name="connsiteX12" fmla="*/ 2645882 w 9288370"/>
              <a:gd name="connsiteY12" fmla="*/ 1341971 h 1775882"/>
              <a:gd name="connsiteX13" fmla="*/ 2707413 w 9288370"/>
              <a:gd name="connsiteY13" fmla="*/ 1347156 h 1775882"/>
              <a:gd name="connsiteX14" fmla="*/ 2843134 w 9288370"/>
              <a:gd name="connsiteY14" fmla="*/ 1323561 h 1775882"/>
              <a:gd name="connsiteX15" fmla="*/ 2923804 w 9288370"/>
              <a:gd name="connsiteY15" fmla="*/ 1314224 h 1775882"/>
              <a:gd name="connsiteX16" fmla="*/ 3117774 w 9288370"/>
              <a:gd name="connsiteY16" fmla="*/ 1327059 h 1775882"/>
              <a:gd name="connsiteX17" fmla="*/ 3340504 w 9288370"/>
              <a:gd name="connsiteY17" fmla="*/ 1297738 h 1775882"/>
              <a:gd name="connsiteX18" fmla="*/ 3481198 w 9288370"/>
              <a:gd name="connsiteY18" fmla="*/ 1295462 h 1775882"/>
              <a:gd name="connsiteX19" fmla="*/ 3613486 w 9288370"/>
              <a:gd name="connsiteY19" fmla="*/ 1271949 h 1775882"/>
              <a:gd name="connsiteX20" fmla="*/ 3720050 w 9288370"/>
              <a:gd name="connsiteY20" fmla="*/ 1266889 h 1775882"/>
              <a:gd name="connsiteX21" fmla="*/ 3840245 w 9288370"/>
              <a:gd name="connsiteY21" fmla="*/ 1278918 h 1775882"/>
              <a:gd name="connsiteX22" fmla="*/ 3948288 w 9288370"/>
              <a:gd name="connsiteY22" fmla="*/ 1284762 h 1775882"/>
              <a:gd name="connsiteX23" fmla="*/ 3995849 w 9288370"/>
              <a:gd name="connsiteY23" fmla="*/ 1272939 h 1775882"/>
              <a:gd name="connsiteX24" fmla="*/ 4067546 w 9288370"/>
              <a:gd name="connsiteY24" fmla="*/ 1294697 h 1775882"/>
              <a:gd name="connsiteX25" fmla="*/ 4190310 w 9288370"/>
              <a:gd name="connsiteY25" fmla="*/ 1307786 h 1775882"/>
              <a:gd name="connsiteX26" fmla="*/ 4230008 w 9288370"/>
              <a:gd name="connsiteY26" fmla="*/ 1303546 h 1775882"/>
              <a:gd name="connsiteX27" fmla="*/ 4575478 w 9288370"/>
              <a:gd name="connsiteY27" fmla="*/ 1261726 h 1775882"/>
              <a:gd name="connsiteX28" fmla="*/ 4650026 w 9288370"/>
              <a:gd name="connsiteY28" fmla="*/ 1265798 h 1775882"/>
              <a:gd name="connsiteX29" fmla="*/ 4792008 w 9288370"/>
              <a:gd name="connsiteY29" fmla="*/ 1243899 h 1775882"/>
              <a:gd name="connsiteX30" fmla="*/ 4954126 w 9288370"/>
              <a:gd name="connsiteY30" fmla="*/ 1204617 h 1775882"/>
              <a:gd name="connsiteX31" fmla="*/ 5309678 w 9288370"/>
              <a:gd name="connsiteY31" fmla="*/ 1128278 h 1775882"/>
              <a:gd name="connsiteX32" fmla="*/ 5474724 w 9288370"/>
              <a:gd name="connsiteY32" fmla="*/ 1091167 h 1775882"/>
              <a:gd name="connsiteX33" fmla="*/ 5612132 w 9288370"/>
              <a:gd name="connsiteY33" fmla="*/ 1051509 h 1775882"/>
              <a:gd name="connsiteX34" fmla="*/ 5776618 w 9288370"/>
              <a:gd name="connsiteY34" fmla="*/ 1053037 h 1775882"/>
              <a:gd name="connsiteX35" fmla="*/ 5785786 w 9288370"/>
              <a:gd name="connsiteY35" fmla="*/ 1051213 h 1775882"/>
              <a:gd name="connsiteX36" fmla="*/ 5829381 w 9288370"/>
              <a:gd name="connsiteY36" fmla="*/ 1046878 h 1775882"/>
              <a:gd name="connsiteX37" fmla="*/ 5943596 w 9288370"/>
              <a:gd name="connsiteY37" fmla="*/ 1043237 h 1775882"/>
              <a:gd name="connsiteX38" fmla="*/ 5985730 w 9288370"/>
              <a:gd name="connsiteY38" fmla="*/ 1035396 h 1775882"/>
              <a:gd name="connsiteX39" fmla="*/ 6103109 w 9288370"/>
              <a:gd name="connsiteY39" fmla="*/ 1019019 h 1775882"/>
              <a:gd name="connsiteX40" fmla="*/ 6222406 w 9288370"/>
              <a:gd name="connsiteY40" fmla="*/ 985341 h 1775882"/>
              <a:gd name="connsiteX41" fmla="*/ 6598672 w 9288370"/>
              <a:gd name="connsiteY41" fmla="*/ 902062 h 1775882"/>
              <a:gd name="connsiteX42" fmla="*/ 6766149 w 9288370"/>
              <a:gd name="connsiteY42" fmla="*/ 846132 h 1775882"/>
              <a:gd name="connsiteX43" fmla="*/ 6886312 w 9288370"/>
              <a:gd name="connsiteY43" fmla="*/ 781877 h 1775882"/>
              <a:gd name="connsiteX44" fmla="*/ 7006457 w 9288370"/>
              <a:gd name="connsiteY44" fmla="*/ 699758 h 1775882"/>
              <a:gd name="connsiteX45" fmla="*/ 7231643 w 9288370"/>
              <a:gd name="connsiteY45" fmla="*/ 640778 h 1775882"/>
              <a:gd name="connsiteX46" fmla="*/ 7363123 w 9288370"/>
              <a:gd name="connsiteY46" fmla="*/ 593682 h 1775882"/>
              <a:gd name="connsiteX47" fmla="*/ 7588368 w 9288370"/>
              <a:gd name="connsiteY47" fmla="*/ 531129 h 1775882"/>
              <a:gd name="connsiteX48" fmla="*/ 7952094 w 9288370"/>
              <a:gd name="connsiteY48" fmla="*/ 409302 h 1775882"/>
              <a:gd name="connsiteX49" fmla="*/ 8231938 w 9288370"/>
              <a:gd name="connsiteY49" fmla="*/ 259259 h 1775882"/>
              <a:gd name="connsiteX50" fmla="*/ 8428864 w 9288370"/>
              <a:gd name="connsiteY50" fmla="*/ 208471 h 1775882"/>
              <a:gd name="connsiteX51" fmla="*/ 8616510 w 9288370"/>
              <a:gd name="connsiteY51" fmla="*/ 161973 h 1775882"/>
              <a:gd name="connsiteX52" fmla="*/ 8826766 w 9288370"/>
              <a:gd name="connsiteY52" fmla="*/ 152111 h 1775882"/>
              <a:gd name="connsiteX53" fmla="*/ 8917647 w 9288370"/>
              <a:gd name="connsiteY53" fmla="*/ 112232 h 1775882"/>
              <a:gd name="connsiteX54" fmla="*/ 9182272 w 9288370"/>
              <a:gd name="connsiteY54" fmla="*/ 37171 h 1775882"/>
              <a:gd name="connsiteX55" fmla="*/ 9232990 w 9288370"/>
              <a:gd name="connsiteY55" fmla="*/ 24074 h 1775882"/>
              <a:gd name="connsiteX56" fmla="*/ 9288370 w 9288370"/>
              <a:gd name="connsiteY56" fmla="*/ 0 h 1775882"/>
              <a:gd name="connsiteX57" fmla="*/ 0 w 9288370"/>
              <a:gd name="connsiteY57" fmla="*/ 0 h 1775882"/>
              <a:gd name="connsiteX58" fmla="*/ 0 w 9288370"/>
              <a:gd name="connsiteY58" fmla="*/ 1770070 h 1775882"/>
              <a:gd name="connsiteX0" fmla="*/ 0 w 9288370"/>
              <a:gd name="connsiteY0" fmla="*/ 1770070 h 1775882"/>
              <a:gd name="connsiteX1" fmla="*/ 177889 w 9288370"/>
              <a:gd name="connsiteY1" fmla="*/ 1736270 h 1775882"/>
              <a:gd name="connsiteX2" fmla="*/ 510677 w 9288370"/>
              <a:gd name="connsiteY2" fmla="*/ 1694576 h 1775882"/>
              <a:gd name="connsiteX3" fmla="*/ 759132 w 9288370"/>
              <a:gd name="connsiteY3" fmla="*/ 1614202 h 1775882"/>
              <a:gd name="connsiteX4" fmla="*/ 996009 w 9288370"/>
              <a:gd name="connsiteY4" fmla="*/ 1618967 h 1775882"/>
              <a:gd name="connsiteX5" fmla="*/ 1229354 w 9288370"/>
              <a:gd name="connsiteY5" fmla="*/ 1572195 h 1775882"/>
              <a:gd name="connsiteX6" fmla="*/ 1456865 w 9288370"/>
              <a:gd name="connsiteY6" fmla="*/ 1510292 h 1775882"/>
              <a:gd name="connsiteX7" fmla="*/ 1604999 w 9288370"/>
              <a:gd name="connsiteY7" fmla="*/ 1484238 h 1775882"/>
              <a:gd name="connsiteX8" fmla="*/ 1794234 w 9288370"/>
              <a:gd name="connsiteY8" fmla="*/ 1464331 h 1775882"/>
              <a:gd name="connsiteX9" fmla="*/ 2101780 w 9288370"/>
              <a:gd name="connsiteY9" fmla="*/ 1409907 h 1775882"/>
              <a:gd name="connsiteX10" fmla="*/ 2244830 w 9288370"/>
              <a:gd name="connsiteY10" fmla="*/ 1388540 h 1775882"/>
              <a:gd name="connsiteX11" fmla="*/ 2428648 w 9288370"/>
              <a:gd name="connsiteY11" fmla="*/ 1372736 h 1775882"/>
              <a:gd name="connsiteX12" fmla="*/ 2645882 w 9288370"/>
              <a:gd name="connsiteY12" fmla="*/ 1341971 h 1775882"/>
              <a:gd name="connsiteX13" fmla="*/ 2707413 w 9288370"/>
              <a:gd name="connsiteY13" fmla="*/ 1347156 h 1775882"/>
              <a:gd name="connsiteX14" fmla="*/ 2843134 w 9288370"/>
              <a:gd name="connsiteY14" fmla="*/ 1323561 h 1775882"/>
              <a:gd name="connsiteX15" fmla="*/ 2923804 w 9288370"/>
              <a:gd name="connsiteY15" fmla="*/ 1314224 h 1775882"/>
              <a:gd name="connsiteX16" fmla="*/ 3117774 w 9288370"/>
              <a:gd name="connsiteY16" fmla="*/ 1327059 h 1775882"/>
              <a:gd name="connsiteX17" fmla="*/ 3340504 w 9288370"/>
              <a:gd name="connsiteY17" fmla="*/ 1297738 h 1775882"/>
              <a:gd name="connsiteX18" fmla="*/ 3481198 w 9288370"/>
              <a:gd name="connsiteY18" fmla="*/ 1295462 h 1775882"/>
              <a:gd name="connsiteX19" fmla="*/ 3613486 w 9288370"/>
              <a:gd name="connsiteY19" fmla="*/ 1271949 h 1775882"/>
              <a:gd name="connsiteX20" fmla="*/ 3720050 w 9288370"/>
              <a:gd name="connsiteY20" fmla="*/ 1266889 h 1775882"/>
              <a:gd name="connsiteX21" fmla="*/ 3840245 w 9288370"/>
              <a:gd name="connsiteY21" fmla="*/ 1278918 h 1775882"/>
              <a:gd name="connsiteX22" fmla="*/ 3948288 w 9288370"/>
              <a:gd name="connsiteY22" fmla="*/ 1284762 h 1775882"/>
              <a:gd name="connsiteX23" fmla="*/ 3995849 w 9288370"/>
              <a:gd name="connsiteY23" fmla="*/ 1272939 h 1775882"/>
              <a:gd name="connsiteX24" fmla="*/ 4067546 w 9288370"/>
              <a:gd name="connsiteY24" fmla="*/ 1294697 h 1775882"/>
              <a:gd name="connsiteX25" fmla="*/ 4190310 w 9288370"/>
              <a:gd name="connsiteY25" fmla="*/ 1307786 h 1775882"/>
              <a:gd name="connsiteX26" fmla="*/ 4230008 w 9288370"/>
              <a:gd name="connsiteY26" fmla="*/ 1303546 h 1775882"/>
              <a:gd name="connsiteX27" fmla="*/ 4575478 w 9288370"/>
              <a:gd name="connsiteY27" fmla="*/ 1261726 h 1775882"/>
              <a:gd name="connsiteX28" fmla="*/ 4650026 w 9288370"/>
              <a:gd name="connsiteY28" fmla="*/ 1265798 h 1775882"/>
              <a:gd name="connsiteX29" fmla="*/ 4792008 w 9288370"/>
              <a:gd name="connsiteY29" fmla="*/ 1243899 h 1775882"/>
              <a:gd name="connsiteX30" fmla="*/ 4954126 w 9288370"/>
              <a:gd name="connsiteY30" fmla="*/ 1204617 h 1775882"/>
              <a:gd name="connsiteX31" fmla="*/ 5309678 w 9288370"/>
              <a:gd name="connsiteY31" fmla="*/ 1128278 h 1775882"/>
              <a:gd name="connsiteX32" fmla="*/ 5474724 w 9288370"/>
              <a:gd name="connsiteY32" fmla="*/ 1091167 h 1775882"/>
              <a:gd name="connsiteX33" fmla="*/ 5612132 w 9288370"/>
              <a:gd name="connsiteY33" fmla="*/ 1051509 h 1775882"/>
              <a:gd name="connsiteX34" fmla="*/ 5776618 w 9288370"/>
              <a:gd name="connsiteY34" fmla="*/ 1053037 h 1775882"/>
              <a:gd name="connsiteX35" fmla="*/ 5785786 w 9288370"/>
              <a:gd name="connsiteY35" fmla="*/ 1051213 h 1775882"/>
              <a:gd name="connsiteX36" fmla="*/ 5829381 w 9288370"/>
              <a:gd name="connsiteY36" fmla="*/ 1046878 h 1775882"/>
              <a:gd name="connsiteX37" fmla="*/ 5943596 w 9288370"/>
              <a:gd name="connsiteY37" fmla="*/ 1043237 h 1775882"/>
              <a:gd name="connsiteX38" fmla="*/ 5985730 w 9288370"/>
              <a:gd name="connsiteY38" fmla="*/ 1035396 h 1775882"/>
              <a:gd name="connsiteX39" fmla="*/ 6103109 w 9288370"/>
              <a:gd name="connsiteY39" fmla="*/ 1019019 h 1775882"/>
              <a:gd name="connsiteX40" fmla="*/ 6222406 w 9288370"/>
              <a:gd name="connsiteY40" fmla="*/ 985341 h 1775882"/>
              <a:gd name="connsiteX41" fmla="*/ 6598672 w 9288370"/>
              <a:gd name="connsiteY41" fmla="*/ 902062 h 1775882"/>
              <a:gd name="connsiteX42" fmla="*/ 6766149 w 9288370"/>
              <a:gd name="connsiteY42" fmla="*/ 846132 h 1775882"/>
              <a:gd name="connsiteX43" fmla="*/ 6886312 w 9288370"/>
              <a:gd name="connsiteY43" fmla="*/ 781877 h 1775882"/>
              <a:gd name="connsiteX44" fmla="*/ 7006457 w 9288370"/>
              <a:gd name="connsiteY44" fmla="*/ 699758 h 1775882"/>
              <a:gd name="connsiteX45" fmla="*/ 7231643 w 9288370"/>
              <a:gd name="connsiteY45" fmla="*/ 640778 h 1775882"/>
              <a:gd name="connsiteX46" fmla="*/ 7363123 w 9288370"/>
              <a:gd name="connsiteY46" fmla="*/ 593682 h 1775882"/>
              <a:gd name="connsiteX47" fmla="*/ 7588368 w 9288370"/>
              <a:gd name="connsiteY47" fmla="*/ 531129 h 1775882"/>
              <a:gd name="connsiteX48" fmla="*/ 7952094 w 9288370"/>
              <a:gd name="connsiteY48" fmla="*/ 409302 h 1775882"/>
              <a:gd name="connsiteX49" fmla="*/ 8231938 w 9288370"/>
              <a:gd name="connsiteY49" fmla="*/ 259259 h 1775882"/>
              <a:gd name="connsiteX50" fmla="*/ 8428864 w 9288370"/>
              <a:gd name="connsiteY50" fmla="*/ 208471 h 1775882"/>
              <a:gd name="connsiteX51" fmla="*/ 8616510 w 9288370"/>
              <a:gd name="connsiteY51" fmla="*/ 161973 h 1775882"/>
              <a:gd name="connsiteX52" fmla="*/ 8826766 w 9288370"/>
              <a:gd name="connsiteY52" fmla="*/ 152111 h 1775882"/>
              <a:gd name="connsiteX53" fmla="*/ 8917647 w 9288370"/>
              <a:gd name="connsiteY53" fmla="*/ 112232 h 1775882"/>
              <a:gd name="connsiteX54" fmla="*/ 9182272 w 9288370"/>
              <a:gd name="connsiteY54" fmla="*/ 37171 h 1775882"/>
              <a:gd name="connsiteX55" fmla="*/ 9232990 w 9288370"/>
              <a:gd name="connsiteY55" fmla="*/ 24074 h 1775882"/>
              <a:gd name="connsiteX56" fmla="*/ 9288370 w 9288370"/>
              <a:gd name="connsiteY56" fmla="*/ 0 h 1775882"/>
              <a:gd name="connsiteX57" fmla="*/ 0 w 9288370"/>
              <a:gd name="connsiteY57" fmla="*/ 0 h 1775882"/>
              <a:gd name="connsiteX58" fmla="*/ 0 w 9288370"/>
              <a:gd name="connsiteY58" fmla="*/ 1770070 h 1775882"/>
              <a:gd name="connsiteX0" fmla="*/ 0 w 9288370"/>
              <a:gd name="connsiteY0" fmla="*/ 1770070 h 1775882"/>
              <a:gd name="connsiteX1" fmla="*/ 177889 w 9288370"/>
              <a:gd name="connsiteY1" fmla="*/ 1736270 h 1775882"/>
              <a:gd name="connsiteX2" fmla="*/ 510677 w 9288370"/>
              <a:gd name="connsiteY2" fmla="*/ 1694576 h 1775882"/>
              <a:gd name="connsiteX3" fmla="*/ 759132 w 9288370"/>
              <a:gd name="connsiteY3" fmla="*/ 1614202 h 1775882"/>
              <a:gd name="connsiteX4" fmla="*/ 996009 w 9288370"/>
              <a:gd name="connsiteY4" fmla="*/ 1618967 h 1775882"/>
              <a:gd name="connsiteX5" fmla="*/ 1229354 w 9288370"/>
              <a:gd name="connsiteY5" fmla="*/ 1572195 h 1775882"/>
              <a:gd name="connsiteX6" fmla="*/ 1456865 w 9288370"/>
              <a:gd name="connsiteY6" fmla="*/ 1510292 h 1775882"/>
              <a:gd name="connsiteX7" fmla="*/ 1604999 w 9288370"/>
              <a:gd name="connsiteY7" fmla="*/ 1484238 h 1775882"/>
              <a:gd name="connsiteX8" fmla="*/ 1794234 w 9288370"/>
              <a:gd name="connsiteY8" fmla="*/ 1464331 h 1775882"/>
              <a:gd name="connsiteX9" fmla="*/ 2101780 w 9288370"/>
              <a:gd name="connsiteY9" fmla="*/ 1409907 h 1775882"/>
              <a:gd name="connsiteX10" fmla="*/ 2244830 w 9288370"/>
              <a:gd name="connsiteY10" fmla="*/ 1388540 h 1775882"/>
              <a:gd name="connsiteX11" fmla="*/ 2428648 w 9288370"/>
              <a:gd name="connsiteY11" fmla="*/ 1372736 h 1775882"/>
              <a:gd name="connsiteX12" fmla="*/ 2645882 w 9288370"/>
              <a:gd name="connsiteY12" fmla="*/ 1341971 h 1775882"/>
              <a:gd name="connsiteX13" fmla="*/ 2707413 w 9288370"/>
              <a:gd name="connsiteY13" fmla="*/ 1347156 h 1775882"/>
              <a:gd name="connsiteX14" fmla="*/ 2843134 w 9288370"/>
              <a:gd name="connsiteY14" fmla="*/ 1323561 h 1775882"/>
              <a:gd name="connsiteX15" fmla="*/ 2923804 w 9288370"/>
              <a:gd name="connsiteY15" fmla="*/ 1314224 h 1775882"/>
              <a:gd name="connsiteX16" fmla="*/ 3117774 w 9288370"/>
              <a:gd name="connsiteY16" fmla="*/ 1327059 h 1775882"/>
              <a:gd name="connsiteX17" fmla="*/ 3340504 w 9288370"/>
              <a:gd name="connsiteY17" fmla="*/ 1297738 h 1775882"/>
              <a:gd name="connsiteX18" fmla="*/ 3481198 w 9288370"/>
              <a:gd name="connsiteY18" fmla="*/ 1295462 h 1775882"/>
              <a:gd name="connsiteX19" fmla="*/ 3613486 w 9288370"/>
              <a:gd name="connsiteY19" fmla="*/ 1271949 h 1775882"/>
              <a:gd name="connsiteX20" fmla="*/ 3720050 w 9288370"/>
              <a:gd name="connsiteY20" fmla="*/ 1266889 h 1775882"/>
              <a:gd name="connsiteX21" fmla="*/ 3840245 w 9288370"/>
              <a:gd name="connsiteY21" fmla="*/ 1278918 h 1775882"/>
              <a:gd name="connsiteX22" fmla="*/ 3948288 w 9288370"/>
              <a:gd name="connsiteY22" fmla="*/ 1284762 h 1775882"/>
              <a:gd name="connsiteX23" fmla="*/ 3995849 w 9288370"/>
              <a:gd name="connsiteY23" fmla="*/ 1272939 h 1775882"/>
              <a:gd name="connsiteX24" fmla="*/ 4067546 w 9288370"/>
              <a:gd name="connsiteY24" fmla="*/ 1294697 h 1775882"/>
              <a:gd name="connsiteX25" fmla="*/ 4190310 w 9288370"/>
              <a:gd name="connsiteY25" fmla="*/ 1307786 h 1775882"/>
              <a:gd name="connsiteX26" fmla="*/ 4230008 w 9288370"/>
              <a:gd name="connsiteY26" fmla="*/ 1303546 h 1775882"/>
              <a:gd name="connsiteX27" fmla="*/ 4575478 w 9288370"/>
              <a:gd name="connsiteY27" fmla="*/ 1261726 h 1775882"/>
              <a:gd name="connsiteX28" fmla="*/ 4650026 w 9288370"/>
              <a:gd name="connsiteY28" fmla="*/ 1265798 h 1775882"/>
              <a:gd name="connsiteX29" fmla="*/ 4792008 w 9288370"/>
              <a:gd name="connsiteY29" fmla="*/ 1243899 h 1775882"/>
              <a:gd name="connsiteX30" fmla="*/ 4954126 w 9288370"/>
              <a:gd name="connsiteY30" fmla="*/ 1204617 h 1775882"/>
              <a:gd name="connsiteX31" fmla="*/ 5309678 w 9288370"/>
              <a:gd name="connsiteY31" fmla="*/ 1128278 h 1775882"/>
              <a:gd name="connsiteX32" fmla="*/ 5474724 w 9288370"/>
              <a:gd name="connsiteY32" fmla="*/ 1091167 h 1775882"/>
              <a:gd name="connsiteX33" fmla="*/ 5612132 w 9288370"/>
              <a:gd name="connsiteY33" fmla="*/ 1051509 h 1775882"/>
              <a:gd name="connsiteX34" fmla="*/ 5776618 w 9288370"/>
              <a:gd name="connsiteY34" fmla="*/ 1053037 h 1775882"/>
              <a:gd name="connsiteX35" fmla="*/ 5785786 w 9288370"/>
              <a:gd name="connsiteY35" fmla="*/ 1051213 h 1775882"/>
              <a:gd name="connsiteX36" fmla="*/ 5829381 w 9288370"/>
              <a:gd name="connsiteY36" fmla="*/ 1046878 h 1775882"/>
              <a:gd name="connsiteX37" fmla="*/ 5943596 w 9288370"/>
              <a:gd name="connsiteY37" fmla="*/ 1043237 h 1775882"/>
              <a:gd name="connsiteX38" fmla="*/ 5985730 w 9288370"/>
              <a:gd name="connsiteY38" fmla="*/ 1035396 h 1775882"/>
              <a:gd name="connsiteX39" fmla="*/ 6103109 w 9288370"/>
              <a:gd name="connsiteY39" fmla="*/ 1019019 h 1775882"/>
              <a:gd name="connsiteX40" fmla="*/ 6222406 w 9288370"/>
              <a:gd name="connsiteY40" fmla="*/ 985341 h 1775882"/>
              <a:gd name="connsiteX41" fmla="*/ 6598672 w 9288370"/>
              <a:gd name="connsiteY41" fmla="*/ 902062 h 1775882"/>
              <a:gd name="connsiteX42" fmla="*/ 6766149 w 9288370"/>
              <a:gd name="connsiteY42" fmla="*/ 846132 h 1775882"/>
              <a:gd name="connsiteX43" fmla="*/ 6886312 w 9288370"/>
              <a:gd name="connsiteY43" fmla="*/ 781877 h 1775882"/>
              <a:gd name="connsiteX44" fmla="*/ 7104024 w 9288370"/>
              <a:gd name="connsiteY44" fmla="*/ 649425 h 1775882"/>
              <a:gd name="connsiteX45" fmla="*/ 7231643 w 9288370"/>
              <a:gd name="connsiteY45" fmla="*/ 640778 h 1775882"/>
              <a:gd name="connsiteX46" fmla="*/ 7363123 w 9288370"/>
              <a:gd name="connsiteY46" fmla="*/ 593682 h 1775882"/>
              <a:gd name="connsiteX47" fmla="*/ 7588368 w 9288370"/>
              <a:gd name="connsiteY47" fmla="*/ 531129 h 1775882"/>
              <a:gd name="connsiteX48" fmla="*/ 7952094 w 9288370"/>
              <a:gd name="connsiteY48" fmla="*/ 409302 h 1775882"/>
              <a:gd name="connsiteX49" fmla="*/ 8231938 w 9288370"/>
              <a:gd name="connsiteY49" fmla="*/ 259259 h 1775882"/>
              <a:gd name="connsiteX50" fmla="*/ 8428864 w 9288370"/>
              <a:gd name="connsiteY50" fmla="*/ 208471 h 1775882"/>
              <a:gd name="connsiteX51" fmla="*/ 8616510 w 9288370"/>
              <a:gd name="connsiteY51" fmla="*/ 161973 h 1775882"/>
              <a:gd name="connsiteX52" fmla="*/ 8826766 w 9288370"/>
              <a:gd name="connsiteY52" fmla="*/ 152111 h 1775882"/>
              <a:gd name="connsiteX53" fmla="*/ 8917647 w 9288370"/>
              <a:gd name="connsiteY53" fmla="*/ 112232 h 1775882"/>
              <a:gd name="connsiteX54" fmla="*/ 9182272 w 9288370"/>
              <a:gd name="connsiteY54" fmla="*/ 37171 h 1775882"/>
              <a:gd name="connsiteX55" fmla="*/ 9232990 w 9288370"/>
              <a:gd name="connsiteY55" fmla="*/ 24074 h 1775882"/>
              <a:gd name="connsiteX56" fmla="*/ 9288370 w 9288370"/>
              <a:gd name="connsiteY56" fmla="*/ 0 h 1775882"/>
              <a:gd name="connsiteX57" fmla="*/ 0 w 9288370"/>
              <a:gd name="connsiteY57" fmla="*/ 0 h 1775882"/>
              <a:gd name="connsiteX58" fmla="*/ 0 w 9288370"/>
              <a:gd name="connsiteY58" fmla="*/ 1770070 h 1775882"/>
              <a:gd name="connsiteX0" fmla="*/ 0 w 9288370"/>
              <a:gd name="connsiteY0" fmla="*/ 1770070 h 1775882"/>
              <a:gd name="connsiteX1" fmla="*/ 177889 w 9288370"/>
              <a:gd name="connsiteY1" fmla="*/ 1736270 h 1775882"/>
              <a:gd name="connsiteX2" fmla="*/ 510677 w 9288370"/>
              <a:gd name="connsiteY2" fmla="*/ 1694576 h 1775882"/>
              <a:gd name="connsiteX3" fmla="*/ 759132 w 9288370"/>
              <a:gd name="connsiteY3" fmla="*/ 1614202 h 1775882"/>
              <a:gd name="connsiteX4" fmla="*/ 996009 w 9288370"/>
              <a:gd name="connsiteY4" fmla="*/ 1618967 h 1775882"/>
              <a:gd name="connsiteX5" fmla="*/ 1229354 w 9288370"/>
              <a:gd name="connsiteY5" fmla="*/ 1572195 h 1775882"/>
              <a:gd name="connsiteX6" fmla="*/ 1456865 w 9288370"/>
              <a:gd name="connsiteY6" fmla="*/ 1510292 h 1775882"/>
              <a:gd name="connsiteX7" fmla="*/ 1604999 w 9288370"/>
              <a:gd name="connsiteY7" fmla="*/ 1484238 h 1775882"/>
              <a:gd name="connsiteX8" fmla="*/ 1794234 w 9288370"/>
              <a:gd name="connsiteY8" fmla="*/ 1464331 h 1775882"/>
              <a:gd name="connsiteX9" fmla="*/ 2101780 w 9288370"/>
              <a:gd name="connsiteY9" fmla="*/ 1409907 h 1775882"/>
              <a:gd name="connsiteX10" fmla="*/ 2244830 w 9288370"/>
              <a:gd name="connsiteY10" fmla="*/ 1388540 h 1775882"/>
              <a:gd name="connsiteX11" fmla="*/ 2428648 w 9288370"/>
              <a:gd name="connsiteY11" fmla="*/ 1372736 h 1775882"/>
              <a:gd name="connsiteX12" fmla="*/ 2645882 w 9288370"/>
              <a:gd name="connsiteY12" fmla="*/ 1341971 h 1775882"/>
              <a:gd name="connsiteX13" fmla="*/ 2707413 w 9288370"/>
              <a:gd name="connsiteY13" fmla="*/ 1347156 h 1775882"/>
              <a:gd name="connsiteX14" fmla="*/ 2843134 w 9288370"/>
              <a:gd name="connsiteY14" fmla="*/ 1323561 h 1775882"/>
              <a:gd name="connsiteX15" fmla="*/ 2923804 w 9288370"/>
              <a:gd name="connsiteY15" fmla="*/ 1314224 h 1775882"/>
              <a:gd name="connsiteX16" fmla="*/ 3117774 w 9288370"/>
              <a:gd name="connsiteY16" fmla="*/ 1327059 h 1775882"/>
              <a:gd name="connsiteX17" fmla="*/ 3340504 w 9288370"/>
              <a:gd name="connsiteY17" fmla="*/ 1297738 h 1775882"/>
              <a:gd name="connsiteX18" fmla="*/ 3481198 w 9288370"/>
              <a:gd name="connsiteY18" fmla="*/ 1295462 h 1775882"/>
              <a:gd name="connsiteX19" fmla="*/ 3613486 w 9288370"/>
              <a:gd name="connsiteY19" fmla="*/ 1271949 h 1775882"/>
              <a:gd name="connsiteX20" fmla="*/ 3720050 w 9288370"/>
              <a:gd name="connsiteY20" fmla="*/ 1266889 h 1775882"/>
              <a:gd name="connsiteX21" fmla="*/ 3840245 w 9288370"/>
              <a:gd name="connsiteY21" fmla="*/ 1278918 h 1775882"/>
              <a:gd name="connsiteX22" fmla="*/ 3948288 w 9288370"/>
              <a:gd name="connsiteY22" fmla="*/ 1284762 h 1775882"/>
              <a:gd name="connsiteX23" fmla="*/ 3995849 w 9288370"/>
              <a:gd name="connsiteY23" fmla="*/ 1272939 h 1775882"/>
              <a:gd name="connsiteX24" fmla="*/ 4067546 w 9288370"/>
              <a:gd name="connsiteY24" fmla="*/ 1294697 h 1775882"/>
              <a:gd name="connsiteX25" fmla="*/ 4190310 w 9288370"/>
              <a:gd name="connsiteY25" fmla="*/ 1307786 h 1775882"/>
              <a:gd name="connsiteX26" fmla="*/ 4230008 w 9288370"/>
              <a:gd name="connsiteY26" fmla="*/ 1303546 h 1775882"/>
              <a:gd name="connsiteX27" fmla="*/ 4575478 w 9288370"/>
              <a:gd name="connsiteY27" fmla="*/ 1261726 h 1775882"/>
              <a:gd name="connsiteX28" fmla="*/ 4650026 w 9288370"/>
              <a:gd name="connsiteY28" fmla="*/ 1265798 h 1775882"/>
              <a:gd name="connsiteX29" fmla="*/ 4792008 w 9288370"/>
              <a:gd name="connsiteY29" fmla="*/ 1243899 h 1775882"/>
              <a:gd name="connsiteX30" fmla="*/ 4954126 w 9288370"/>
              <a:gd name="connsiteY30" fmla="*/ 1204617 h 1775882"/>
              <a:gd name="connsiteX31" fmla="*/ 5309678 w 9288370"/>
              <a:gd name="connsiteY31" fmla="*/ 1128278 h 1775882"/>
              <a:gd name="connsiteX32" fmla="*/ 5474724 w 9288370"/>
              <a:gd name="connsiteY32" fmla="*/ 1091167 h 1775882"/>
              <a:gd name="connsiteX33" fmla="*/ 5612132 w 9288370"/>
              <a:gd name="connsiteY33" fmla="*/ 1051509 h 1775882"/>
              <a:gd name="connsiteX34" fmla="*/ 5776618 w 9288370"/>
              <a:gd name="connsiteY34" fmla="*/ 1053037 h 1775882"/>
              <a:gd name="connsiteX35" fmla="*/ 5785786 w 9288370"/>
              <a:gd name="connsiteY35" fmla="*/ 1051213 h 1775882"/>
              <a:gd name="connsiteX36" fmla="*/ 5829381 w 9288370"/>
              <a:gd name="connsiteY36" fmla="*/ 1046878 h 1775882"/>
              <a:gd name="connsiteX37" fmla="*/ 5943596 w 9288370"/>
              <a:gd name="connsiteY37" fmla="*/ 1043237 h 1775882"/>
              <a:gd name="connsiteX38" fmla="*/ 5985730 w 9288370"/>
              <a:gd name="connsiteY38" fmla="*/ 1035396 h 1775882"/>
              <a:gd name="connsiteX39" fmla="*/ 6103109 w 9288370"/>
              <a:gd name="connsiteY39" fmla="*/ 1019019 h 1775882"/>
              <a:gd name="connsiteX40" fmla="*/ 6222406 w 9288370"/>
              <a:gd name="connsiteY40" fmla="*/ 985341 h 1775882"/>
              <a:gd name="connsiteX41" fmla="*/ 6598672 w 9288370"/>
              <a:gd name="connsiteY41" fmla="*/ 902062 h 1775882"/>
              <a:gd name="connsiteX42" fmla="*/ 6766149 w 9288370"/>
              <a:gd name="connsiteY42" fmla="*/ 846132 h 1775882"/>
              <a:gd name="connsiteX43" fmla="*/ 6886312 w 9288370"/>
              <a:gd name="connsiteY43" fmla="*/ 781877 h 1775882"/>
              <a:gd name="connsiteX44" fmla="*/ 7104024 w 9288370"/>
              <a:gd name="connsiteY44" fmla="*/ 649425 h 1775882"/>
              <a:gd name="connsiteX45" fmla="*/ 7231643 w 9288370"/>
              <a:gd name="connsiteY45" fmla="*/ 640778 h 1775882"/>
              <a:gd name="connsiteX46" fmla="*/ 7363123 w 9288370"/>
              <a:gd name="connsiteY46" fmla="*/ 593682 h 1775882"/>
              <a:gd name="connsiteX47" fmla="*/ 7588368 w 9288370"/>
              <a:gd name="connsiteY47" fmla="*/ 531129 h 1775882"/>
              <a:gd name="connsiteX48" fmla="*/ 7952094 w 9288370"/>
              <a:gd name="connsiteY48" fmla="*/ 409302 h 1775882"/>
              <a:gd name="connsiteX49" fmla="*/ 8231938 w 9288370"/>
              <a:gd name="connsiteY49" fmla="*/ 259259 h 1775882"/>
              <a:gd name="connsiteX50" fmla="*/ 8428864 w 9288370"/>
              <a:gd name="connsiteY50" fmla="*/ 208471 h 1775882"/>
              <a:gd name="connsiteX51" fmla="*/ 8616510 w 9288370"/>
              <a:gd name="connsiteY51" fmla="*/ 161973 h 1775882"/>
              <a:gd name="connsiteX52" fmla="*/ 8826766 w 9288370"/>
              <a:gd name="connsiteY52" fmla="*/ 152111 h 1775882"/>
              <a:gd name="connsiteX53" fmla="*/ 8917647 w 9288370"/>
              <a:gd name="connsiteY53" fmla="*/ 112232 h 1775882"/>
              <a:gd name="connsiteX54" fmla="*/ 9182272 w 9288370"/>
              <a:gd name="connsiteY54" fmla="*/ 37171 h 1775882"/>
              <a:gd name="connsiteX55" fmla="*/ 9232990 w 9288370"/>
              <a:gd name="connsiteY55" fmla="*/ 24074 h 1775882"/>
              <a:gd name="connsiteX56" fmla="*/ 9288370 w 9288370"/>
              <a:gd name="connsiteY56" fmla="*/ 0 h 1775882"/>
              <a:gd name="connsiteX57" fmla="*/ 0 w 9288370"/>
              <a:gd name="connsiteY57" fmla="*/ 0 h 1775882"/>
              <a:gd name="connsiteX58" fmla="*/ 0 w 9288370"/>
              <a:gd name="connsiteY58" fmla="*/ 1770070 h 1775882"/>
              <a:gd name="connsiteX0" fmla="*/ 0 w 9288370"/>
              <a:gd name="connsiteY0" fmla="*/ 1770070 h 1775882"/>
              <a:gd name="connsiteX1" fmla="*/ 177889 w 9288370"/>
              <a:gd name="connsiteY1" fmla="*/ 1736270 h 1775882"/>
              <a:gd name="connsiteX2" fmla="*/ 510677 w 9288370"/>
              <a:gd name="connsiteY2" fmla="*/ 1694576 h 1775882"/>
              <a:gd name="connsiteX3" fmla="*/ 759132 w 9288370"/>
              <a:gd name="connsiteY3" fmla="*/ 1614202 h 1775882"/>
              <a:gd name="connsiteX4" fmla="*/ 996009 w 9288370"/>
              <a:gd name="connsiteY4" fmla="*/ 1618967 h 1775882"/>
              <a:gd name="connsiteX5" fmla="*/ 1229354 w 9288370"/>
              <a:gd name="connsiteY5" fmla="*/ 1572195 h 1775882"/>
              <a:gd name="connsiteX6" fmla="*/ 1456865 w 9288370"/>
              <a:gd name="connsiteY6" fmla="*/ 1510292 h 1775882"/>
              <a:gd name="connsiteX7" fmla="*/ 1604999 w 9288370"/>
              <a:gd name="connsiteY7" fmla="*/ 1484238 h 1775882"/>
              <a:gd name="connsiteX8" fmla="*/ 1794234 w 9288370"/>
              <a:gd name="connsiteY8" fmla="*/ 1464331 h 1775882"/>
              <a:gd name="connsiteX9" fmla="*/ 2101780 w 9288370"/>
              <a:gd name="connsiteY9" fmla="*/ 1409907 h 1775882"/>
              <a:gd name="connsiteX10" fmla="*/ 2244830 w 9288370"/>
              <a:gd name="connsiteY10" fmla="*/ 1388540 h 1775882"/>
              <a:gd name="connsiteX11" fmla="*/ 2428648 w 9288370"/>
              <a:gd name="connsiteY11" fmla="*/ 1372736 h 1775882"/>
              <a:gd name="connsiteX12" fmla="*/ 2645882 w 9288370"/>
              <a:gd name="connsiteY12" fmla="*/ 1341971 h 1775882"/>
              <a:gd name="connsiteX13" fmla="*/ 2707413 w 9288370"/>
              <a:gd name="connsiteY13" fmla="*/ 1347156 h 1775882"/>
              <a:gd name="connsiteX14" fmla="*/ 2843134 w 9288370"/>
              <a:gd name="connsiteY14" fmla="*/ 1323561 h 1775882"/>
              <a:gd name="connsiteX15" fmla="*/ 2923804 w 9288370"/>
              <a:gd name="connsiteY15" fmla="*/ 1314224 h 1775882"/>
              <a:gd name="connsiteX16" fmla="*/ 3117774 w 9288370"/>
              <a:gd name="connsiteY16" fmla="*/ 1327059 h 1775882"/>
              <a:gd name="connsiteX17" fmla="*/ 3340504 w 9288370"/>
              <a:gd name="connsiteY17" fmla="*/ 1297738 h 1775882"/>
              <a:gd name="connsiteX18" fmla="*/ 3481198 w 9288370"/>
              <a:gd name="connsiteY18" fmla="*/ 1295462 h 1775882"/>
              <a:gd name="connsiteX19" fmla="*/ 3613486 w 9288370"/>
              <a:gd name="connsiteY19" fmla="*/ 1271949 h 1775882"/>
              <a:gd name="connsiteX20" fmla="*/ 3720050 w 9288370"/>
              <a:gd name="connsiteY20" fmla="*/ 1266889 h 1775882"/>
              <a:gd name="connsiteX21" fmla="*/ 3840245 w 9288370"/>
              <a:gd name="connsiteY21" fmla="*/ 1278918 h 1775882"/>
              <a:gd name="connsiteX22" fmla="*/ 3948288 w 9288370"/>
              <a:gd name="connsiteY22" fmla="*/ 1284762 h 1775882"/>
              <a:gd name="connsiteX23" fmla="*/ 3995849 w 9288370"/>
              <a:gd name="connsiteY23" fmla="*/ 1272939 h 1775882"/>
              <a:gd name="connsiteX24" fmla="*/ 4067546 w 9288370"/>
              <a:gd name="connsiteY24" fmla="*/ 1294697 h 1775882"/>
              <a:gd name="connsiteX25" fmla="*/ 4190310 w 9288370"/>
              <a:gd name="connsiteY25" fmla="*/ 1307786 h 1775882"/>
              <a:gd name="connsiteX26" fmla="*/ 4230008 w 9288370"/>
              <a:gd name="connsiteY26" fmla="*/ 1303546 h 1775882"/>
              <a:gd name="connsiteX27" fmla="*/ 4575478 w 9288370"/>
              <a:gd name="connsiteY27" fmla="*/ 1261726 h 1775882"/>
              <a:gd name="connsiteX28" fmla="*/ 4650026 w 9288370"/>
              <a:gd name="connsiteY28" fmla="*/ 1265798 h 1775882"/>
              <a:gd name="connsiteX29" fmla="*/ 4792008 w 9288370"/>
              <a:gd name="connsiteY29" fmla="*/ 1243899 h 1775882"/>
              <a:gd name="connsiteX30" fmla="*/ 4954126 w 9288370"/>
              <a:gd name="connsiteY30" fmla="*/ 1204617 h 1775882"/>
              <a:gd name="connsiteX31" fmla="*/ 5309678 w 9288370"/>
              <a:gd name="connsiteY31" fmla="*/ 1128278 h 1775882"/>
              <a:gd name="connsiteX32" fmla="*/ 5474724 w 9288370"/>
              <a:gd name="connsiteY32" fmla="*/ 1091167 h 1775882"/>
              <a:gd name="connsiteX33" fmla="*/ 5612132 w 9288370"/>
              <a:gd name="connsiteY33" fmla="*/ 1051509 h 1775882"/>
              <a:gd name="connsiteX34" fmla="*/ 5776618 w 9288370"/>
              <a:gd name="connsiteY34" fmla="*/ 1053037 h 1775882"/>
              <a:gd name="connsiteX35" fmla="*/ 5785786 w 9288370"/>
              <a:gd name="connsiteY35" fmla="*/ 1051213 h 1775882"/>
              <a:gd name="connsiteX36" fmla="*/ 5829381 w 9288370"/>
              <a:gd name="connsiteY36" fmla="*/ 1046878 h 1775882"/>
              <a:gd name="connsiteX37" fmla="*/ 5943596 w 9288370"/>
              <a:gd name="connsiteY37" fmla="*/ 1043237 h 1775882"/>
              <a:gd name="connsiteX38" fmla="*/ 5985730 w 9288370"/>
              <a:gd name="connsiteY38" fmla="*/ 1035396 h 1775882"/>
              <a:gd name="connsiteX39" fmla="*/ 6103109 w 9288370"/>
              <a:gd name="connsiteY39" fmla="*/ 1019019 h 1775882"/>
              <a:gd name="connsiteX40" fmla="*/ 6222406 w 9288370"/>
              <a:gd name="connsiteY40" fmla="*/ 985341 h 1775882"/>
              <a:gd name="connsiteX41" fmla="*/ 6598672 w 9288370"/>
              <a:gd name="connsiteY41" fmla="*/ 902062 h 1775882"/>
              <a:gd name="connsiteX42" fmla="*/ 6766149 w 9288370"/>
              <a:gd name="connsiteY42" fmla="*/ 846132 h 1775882"/>
              <a:gd name="connsiteX43" fmla="*/ 6886312 w 9288370"/>
              <a:gd name="connsiteY43" fmla="*/ 781877 h 1775882"/>
              <a:gd name="connsiteX44" fmla="*/ 7041844 w 9288370"/>
              <a:gd name="connsiteY44" fmla="*/ 703953 h 1775882"/>
              <a:gd name="connsiteX45" fmla="*/ 7231643 w 9288370"/>
              <a:gd name="connsiteY45" fmla="*/ 640778 h 1775882"/>
              <a:gd name="connsiteX46" fmla="*/ 7363123 w 9288370"/>
              <a:gd name="connsiteY46" fmla="*/ 593682 h 1775882"/>
              <a:gd name="connsiteX47" fmla="*/ 7588368 w 9288370"/>
              <a:gd name="connsiteY47" fmla="*/ 531129 h 1775882"/>
              <a:gd name="connsiteX48" fmla="*/ 7952094 w 9288370"/>
              <a:gd name="connsiteY48" fmla="*/ 409302 h 1775882"/>
              <a:gd name="connsiteX49" fmla="*/ 8231938 w 9288370"/>
              <a:gd name="connsiteY49" fmla="*/ 259259 h 1775882"/>
              <a:gd name="connsiteX50" fmla="*/ 8428864 w 9288370"/>
              <a:gd name="connsiteY50" fmla="*/ 208471 h 1775882"/>
              <a:gd name="connsiteX51" fmla="*/ 8616510 w 9288370"/>
              <a:gd name="connsiteY51" fmla="*/ 161973 h 1775882"/>
              <a:gd name="connsiteX52" fmla="*/ 8826766 w 9288370"/>
              <a:gd name="connsiteY52" fmla="*/ 152111 h 1775882"/>
              <a:gd name="connsiteX53" fmla="*/ 8917647 w 9288370"/>
              <a:gd name="connsiteY53" fmla="*/ 112232 h 1775882"/>
              <a:gd name="connsiteX54" fmla="*/ 9182272 w 9288370"/>
              <a:gd name="connsiteY54" fmla="*/ 37171 h 1775882"/>
              <a:gd name="connsiteX55" fmla="*/ 9232990 w 9288370"/>
              <a:gd name="connsiteY55" fmla="*/ 24074 h 1775882"/>
              <a:gd name="connsiteX56" fmla="*/ 9288370 w 9288370"/>
              <a:gd name="connsiteY56" fmla="*/ 0 h 1775882"/>
              <a:gd name="connsiteX57" fmla="*/ 0 w 9288370"/>
              <a:gd name="connsiteY57" fmla="*/ 0 h 1775882"/>
              <a:gd name="connsiteX58" fmla="*/ 0 w 9288370"/>
              <a:gd name="connsiteY58" fmla="*/ 1770070 h 1775882"/>
              <a:gd name="connsiteX0" fmla="*/ 0 w 9288370"/>
              <a:gd name="connsiteY0" fmla="*/ 1770070 h 1775882"/>
              <a:gd name="connsiteX1" fmla="*/ 177889 w 9288370"/>
              <a:gd name="connsiteY1" fmla="*/ 1736270 h 1775882"/>
              <a:gd name="connsiteX2" fmla="*/ 510677 w 9288370"/>
              <a:gd name="connsiteY2" fmla="*/ 1694576 h 1775882"/>
              <a:gd name="connsiteX3" fmla="*/ 759132 w 9288370"/>
              <a:gd name="connsiteY3" fmla="*/ 1614202 h 1775882"/>
              <a:gd name="connsiteX4" fmla="*/ 996009 w 9288370"/>
              <a:gd name="connsiteY4" fmla="*/ 1618967 h 1775882"/>
              <a:gd name="connsiteX5" fmla="*/ 1229354 w 9288370"/>
              <a:gd name="connsiteY5" fmla="*/ 1572195 h 1775882"/>
              <a:gd name="connsiteX6" fmla="*/ 1456865 w 9288370"/>
              <a:gd name="connsiteY6" fmla="*/ 1510292 h 1775882"/>
              <a:gd name="connsiteX7" fmla="*/ 1604999 w 9288370"/>
              <a:gd name="connsiteY7" fmla="*/ 1484238 h 1775882"/>
              <a:gd name="connsiteX8" fmla="*/ 1794234 w 9288370"/>
              <a:gd name="connsiteY8" fmla="*/ 1464331 h 1775882"/>
              <a:gd name="connsiteX9" fmla="*/ 2101780 w 9288370"/>
              <a:gd name="connsiteY9" fmla="*/ 1409907 h 1775882"/>
              <a:gd name="connsiteX10" fmla="*/ 2244830 w 9288370"/>
              <a:gd name="connsiteY10" fmla="*/ 1388540 h 1775882"/>
              <a:gd name="connsiteX11" fmla="*/ 2428648 w 9288370"/>
              <a:gd name="connsiteY11" fmla="*/ 1372736 h 1775882"/>
              <a:gd name="connsiteX12" fmla="*/ 2645882 w 9288370"/>
              <a:gd name="connsiteY12" fmla="*/ 1341971 h 1775882"/>
              <a:gd name="connsiteX13" fmla="*/ 2707413 w 9288370"/>
              <a:gd name="connsiteY13" fmla="*/ 1347156 h 1775882"/>
              <a:gd name="connsiteX14" fmla="*/ 2843134 w 9288370"/>
              <a:gd name="connsiteY14" fmla="*/ 1323561 h 1775882"/>
              <a:gd name="connsiteX15" fmla="*/ 2923804 w 9288370"/>
              <a:gd name="connsiteY15" fmla="*/ 1314224 h 1775882"/>
              <a:gd name="connsiteX16" fmla="*/ 3117774 w 9288370"/>
              <a:gd name="connsiteY16" fmla="*/ 1327059 h 1775882"/>
              <a:gd name="connsiteX17" fmla="*/ 3340504 w 9288370"/>
              <a:gd name="connsiteY17" fmla="*/ 1297738 h 1775882"/>
              <a:gd name="connsiteX18" fmla="*/ 3481198 w 9288370"/>
              <a:gd name="connsiteY18" fmla="*/ 1295462 h 1775882"/>
              <a:gd name="connsiteX19" fmla="*/ 3613486 w 9288370"/>
              <a:gd name="connsiteY19" fmla="*/ 1271949 h 1775882"/>
              <a:gd name="connsiteX20" fmla="*/ 3720050 w 9288370"/>
              <a:gd name="connsiteY20" fmla="*/ 1266889 h 1775882"/>
              <a:gd name="connsiteX21" fmla="*/ 3840245 w 9288370"/>
              <a:gd name="connsiteY21" fmla="*/ 1278918 h 1775882"/>
              <a:gd name="connsiteX22" fmla="*/ 3948288 w 9288370"/>
              <a:gd name="connsiteY22" fmla="*/ 1284762 h 1775882"/>
              <a:gd name="connsiteX23" fmla="*/ 3995849 w 9288370"/>
              <a:gd name="connsiteY23" fmla="*/ 1272939 h 1775882"/>
              <a:gd name="connsiteX24" fmla="*/ 4067546 w 9288370"/>
              <a:gd name="connsiteY24" fmla="*/ 1294697 h 1775882"/>
              <a:gd name="connsiteX25" fmla="*/ 4190310 w 9288370"/>
              <a:gd name="connsiteY25" fmla="*/ 1307786 h 1775882"/>
              <a:gd name="connsiteX26" fmla="*/ 4230008 w 9288370"/>
              <a:gd name="connsiteY26" fmla="*/ 1303546 h 1775882"/>
              <a:gd name="connsiteX27" fmla="*/ 4575478 w 9288370"/>
              <a:gd name="connsiteY27" fmla="*/ 1261726 h 1775882"/>
              <a:gd name="connsiteX28" fmla="*/ 4650026 w 9288370"/>
              <a:gd name="connsiteY28" fmla="*/ 1265798 h 1775882"/>
              <a:gd name="connsiteX29" fmla="*/ 4792008 w 9288370"/>
              <a:gd name="connsiteY29" fmla="*/ 1243899 h 1775882"/>
              <a:gd name="connsiteX30" fmla="*/ 4954126 w 9288370"/>
              <a:gd name="connsiteY30" fmla="*/ 1204617 h 1775882"/>
              <a:gd name="connsiteX31" fmla="*/ 5309678 w 9288370"/>
              <a:gd name="connsiteY31" fmla="*/ 1128278 h 1775882"/>
              <a:gd name="connsiteX32" fmla="*/ 5474724 w 9288370"/>
              <a:gd name="connsiteY32" fmla="*/ 1091167 h 1775882"/>
              <a:gd name="connsiteX33" fmla="*/ 5612132 w 9288370"/>
              <a:gd name="connsiteY33" fmla="*/ 1051509 h 1775882"/>
              <a:gd name="connsiteX34" fmla="*/ 5776618 w 9288370"/>
              <a:gd name="connsiteY34" fmla="*/ 1053037 h 1775882"/>
              <a:gd name="connsiteX35" fmla="*/ 5785786 w 9288370"/>
              <a:gd name="connsiteY35" fmla="*/ 1051213 h 1775882"/>
              <a:gd name="connsiteX36" fmla="*/ 5829381 w 9288370"/>
              <a:gd name="connsiteY36" fmla="*/ 1046878 h 1775882"/>
              <a:gd name="connsiteX37" fmla="*/ 5943596 w 9288370"/>
              <a:gd name="connsiteY37" fmla="*/ 1043237 h 1775882"/>
              <a:gd name="connsiteX38" fmla="*/ 5985730 w 9288370"/>
              <a:gd name="connsiteY38" fmla="*/ 1035396 h 1775882"/>
              <a:gd name="connsiteX39" fmla="*/ 6103109 w 9288370"/>
              <a:gd name="connsiteY39" fmla="*/ 1019019 h 1775882"/>
              <a:gd name="connsiteX40" fmla="*/ 6222406 w 9288370"/>
              <a:gd name="connsiteY40" fmla="*/ 985341 h 1775882"/>
              <a:gd name="connsiteX41" fmla="*/ 6598672 w 9288370"/>
              <a:gd name="connsiteY41" fmla="*/ 902062 h 1775882"/>
              <a:gd name="connsiteX42" fmla="*/ 6766149 w 9288370"/>
              <a:gd name="connsiteY42" fmla="*/ 846132 h 1775882"/>
              <a:gd name="connsiteX43" fmla="*/ 6886312 w 9288370"/>
              <a:gd name="connsiteY43" fmla="*/ 781877 h 1775882"/>
              <a:gd name="connsiteX44" fmla="*/ 7041844 w 9288370"/>
              <a:gd name="connsiteY44" fmla="*/ 703953 h 1775882"/>
              <a:gd name="connsiteX45" fmla="*/ 7231643 w 9288370"/>
              <a:gd name="connsiteY45" fmla="*/ 640778 h 1775882"/>
              <a:gd name="connsiteX46" fmla="*/ 7363123 w 9288370"/>
              <a:gd name="connsiteY46" fmla="*/ 593682 h 1775882"/>
              <a:gd name="connsiteX47" fmla="*/ 7588368 w 9288370"/>
              <a:gd name="connsiteY47" fmla="*/ 531129 h 1775882"/>
              <a:gd name="connsiteX48" fmla="*/ 7952094 w 9288370"/>
              <a:gd name="connsiteY48" fmla="*/ 409302 h 1775882"/>
              <a:gd name="connsiteX49" fmla="*/ 8231938 w 9288370"/>
              <a:gd name="connsiteY49" fmla="*/ 259259 h 1775882"/>
              <a:gd name="connsiteX50" fmla="*/ 8428864 w 9288370"/>
              <a:gd name="connsiteY50" fmla="*/ 208471 h 1775882"/>
              <a:gd name="connsiteX51" fmla="*/ 8616510 w 9288370"/>
              <a:gd name="connsiteY51" fmla="*/ 161973 h 1775882"/>
              <a:gd name="connsiteX52" fmla="*/ 8826766 w 9288370"/>
              <a:gd name="connsiteY52" fmla="*/ 152111 h 1775882"/>
              <a:gd name="connsiteX53" fmla="*/ 8917647 w 9288370"/>
              <a:gd name="connsiteY53" fmla="*/ 112232 h 1775882"/>
              <a:gd name="connsiteX54" fmla="*/ 9182272 w 9288370"/>
              <a:gd name="connsiteY54" fmla="*/ 37171 h 1775882"/>
              <a:gd name="connsiteX55" fmla="*/ 9232990 w 9288370"/>
              <a:gd name="connsiteY55" fmla="*/ 24074 h 1775882"/>
              <a:gd name="connsiteX56" fmla="*/ 9288370 w 9288370"/>
              <a:gd name="connsiteY56" fmla="*/ 0 h 1775882"/>
              <a:gd name="connsiteX57" fmla="*/ 0 w 9288370"/>
              <a:gd name="connsiteY57" fmla="*/ 0 h 1775882"/>
              <a:gd name="connsiteX58" fmla="*/ 0 w 9288370"/>
              <a:gd name="connsiteY58" fmla="*/ 1770070 h 1775882"/>
              <a:gd name="connsiteX0" fmla="*/ 0 w 9288370"/>
              <a:gd name="connsiteY0" fmla="*/ 1770070 h 1775882"/>
              <a:gd name="connsiteX1" fmla="*/ 177889 w 9288370"/>
              <a:gd name="connsiteY1" fmla="*/ 1736270 h 1775882"/>
              <a:gd name="connsiteX2" fmla="*/ 510677 w 9288370"/>
              <a:gd name="connsiteY2" fmla="*/ 1694576 h 1775882"/>
              <a:gd name="connsiteX3" fmla="*/ 759132 w 9288370"/>
              <a:gd name="connsiteY3" fmla="*/ 1614202 h 1775882"/>
              <a:gd name="connsiteX4" fmla="*/ 996009 w 9288370"/>
              <a:gd name="connsiteY4" fmla="*/ 1618967 h 1775882"/>
              <a:gd name="connsiteX5" fmla="*/ 1229354 w 9288370"/>
              <a:gd name="connsiteY5" fmla="*/ 1572195 h 1775882"/>
              <a:gd name="connsiteX6" fmla="*/ 1456865 w 9288370"/>
              <a:gd name="connsiteY6" fmla="*/ 1510292 h 1775882"/>
              <a:gd name="connsiteX7" fmla="*/ 1604999 w 9288370"/>
              <a:gd name="connsiteY7" fmla="*/ 1484238 h 1775882"/>
              <a:gd name="connsiteX8" fmla="*/ 1794234 w 9288370"/>
              <a:gd name="connsiteY8" fmla="*/ 1464331 h 1775882"/>
              <a:gd name="connsiteX9" fmla="*/ 2101780 w 9288370"/>
              <a:gd name="connsiteY9" fmla="*/ 1409907 h 1775882"/>
              <a:gd name="connsiteX10" fmla="*/ 2244830 w 9288370"/>
              <a:gd name="connsiteY10" fmla="*/ 1388540 h 1775882"/>
              <a:gd name="connsiteX11" fmla="*/ 2428648 w 9288370"/>
              <a:gd name="connsiteY11" fmla="*/ 1372736 h 1775882"/>
              <a:gd name="connsiteX12" fmla="*/ 2645882 w 9288370"/>
              <a:gd name="connsiteY12" fmla="*/ 1341971 h 1775882"/>
              <a:gd name="connsiteX13" fmla="*/ 2707413 w 9288370"/>
              <a:gd name="connsiteY13" fmla="*/ 1347156 h 1775882"/>
              <a:gd name="connsiteX14" fmla="*/ 2843134 w 9288370"/>
              <a:gd name="connsiteY14" fmla="*/ 1323561 h 1775882"/>
              <a:gd name="connsiteX15" fmla="*/ 2923804 w 9288370"/>
              <a:gd name="connsiteY15" fmla="*/ 1314224 h 1775882"/>
              <a:gd name="connsiteX16" fmla="*/ 3117774 w 9288370"/>
              <a:gd name="connsiteY16" fmla="*/ 1327059 h 1775882"/>
              <a:gd name="connsiteX17" fmla="*/ 3340504 w 9288370"/>
              <a:gd name="connsiteY17" fmla="*/ 1297738 h 1775882"/>
              <a:gd name="connsiteX18" fmla="*/ 3481198 w 9288370"/>
              <a:gd name="connsiteY18" fmla="*/ 1295462 h 1775882"/>
              <a:gd name="connsiteX19" fmla="*/ 3613486 w 9288370"/>
              <a:gd name="connsiteY19" fmla="*/ 1271949 h 1775882"/>
              <a:gd name="connsiteX20" fmla="*/ 3720050 w 9288370"/>
              <a:gd name="connsiteY20" fmla="*/ 1266889 h 1775882"/>
              <a:gd name="connsiteX21" fmla="*/ 3840245 w 9288370"/>
              <a:gd name="connsiteY21" fmla="*/ 1278918 h 1775882"/>
              <a:gd name="connsiteX22" fmla="*/ 3948288 w 9288370"/>
              <a:gd name="connsiteY22" fmla="*/ 1284762 h 1775882"/>
              <a:gd name="connsiteX23" fmla="*/ 3995849 w 9288370"/>
              <a:gd name="connsiteY23" fmla="*/ 1272939 h 1775882"/>
              <a:gd name="connsiteX24" fmla="*/ 4067546 w 9288370"/>
              <a:gd name="connsiteY24" fmla="*/ 1294697 h 1775882"/>
              <a:gd name="connsiteX25" fmla="*/ 4190310 w 9288370"/>
              <a:gd name="connsiteY25" fmla="*/ 1307786 h 1775882"/>
              <a:gd name="connsiteX26" fmla="*/ 4230008 w 9288370"/>
              <a:gd name="connsiteY26" fmla="*/ 1303546 h 1775882"/>
              <a:gd name="connsiteX27" fmla="*/ 4575478 w 9288370"/>
              <a:gd name="connsiteY27" fmla="*/ 1261726 h 1775882"/>
              <a:gd name="connsiteX28" fmla="*/ 4650026 w 9288370"/>
              <a:gd name="connsiteY28" fmla="*/ 1265798 h 1775882"/>
              <a:gd name="connsiteX29" fmla="*/ 4792008 w 9288370"/>
              <a:gd name="connsiteY29" fmla="*/ 1243899 h 1775882"/>
              <a:gd name="connsiteX30" fmla="*/ 4954126 w 9288370"/>
              <a:gd name="connsiteY30" fmla="*/ 1204617 h 1775882"/>
              <a:gd name="connsiteX31" fmla="*/ 5309678 w 9288370"/>
              <a:gd name="connsiteY31" fmla="*/ 1128278 h 1775882"/>
              <a:gd name="connsiteX32" fmla="*/ 5474724 w 9288370"/>
              <a:gd name="connsiteY32" fmla="*/ 1091167 h 1775882"/>
              <a:gd name="connsiteX33" fmla="*/ 5612132 w 9288370"/>
              <a:gd name="connsiteY33" fmla="*/ 1051509 h 1775882"/>
              <a:gd name="connsiteX34" fmla="*/ 5776618 w 9288370"/>
              <a:gd name="connsiteY34" fmla="*/ 1053037 h 1775882"/>
              <a:gd name="connsiteX35" fmla="*/ 5785786 w 9288370"/>
              <a:gd name="connsiteY35" fmla="*/ 1051213 h 1775882"/>
              <a:gd name="connsiteX36" fmla="*/ 5829381 w 9288370"/>
              <a:gd name="connsiteY36" fmla="*/ 1046878 h 1775882"/>
              <a:gd name="connsiteX37" fmla="*/ 5943596 w 9288370"/>
              <a:gd name="connsiteY37" fmla="*/ 1043237 h 1775882"/>
              <a:gd name="connsiteX38" fmla="*/ 5985730 w 9288370"/>
              <a:gd name="connsiteY38" fmla="*/ 1035396 h 1775882"/>
              <a:gd name="connsiteX39" fmla="*/ 6103109 w 9288370"/>
              <a:gd name="connsiteY39" fmla="*/ 1019019 h 1775882"/>
              <a:gd name="connsiteX40" fmla="*/ 6222406 w 9288370"/>
              <a:gd name="connsiteY40" fmla="*/ 985341 h 1775882"/>
              <a:gd name="connsiteX41" fmla="*/ 6513882 w 9288370"/>
              <a:gd name="connsiteY41" fmla="*/ 914646 h 1775882"/>
              <a:gd name="connsiteX42" fmla="*/ 6766149 w 9288370"/>
              <a:gd name="connsiteY42" fmla="*/ 846132 h 1775882"/>
              <a:gd name="connsiteX43" fmla="*/ 6886312 w 9288370"/>
              <a:gd name="connsiteY43" fmla="*/ 781877 h 1775882"/>
              <a:gd name="connsiteX44" fmla="*/ 7041844 w 9288370"/>
              <a:gd name="connsiteY44" fmla="*/ 703953 h 1775882"/>
              <a:gd name="connsiteX45" fmla="*/ 7231643 w 9288370"/>
              <a:gd name="connsiteY45" fmla="*/ 640778 h 1775882"/>
              <a:gd name="connsiteX46" fmla="*/ 7363123 w 9288370"/>
              <a:gd name="connsiteY46" fmla="*/ 593682 h 1775882"/>
              <a:gd name="connsiteX47" fmla="*/ 7588368 w 9288370"/>
              <a:gd name="connsiteY47" fmla="*/ 531129 h 1775882"/>
              <a:gd name="connsiteX48" fmla="*/ 7952094 w 9288370"/>
              <a:gd name="connsiteY48" fmla="*/ 409302 h 1775882"/>
              <a:gd name="connsiteX49" fmla="*/ 8231938 w 9288370"/>
              <a:gd name="connsiteY49" fmla="*/ 259259 h 1775882"/>
              <a:gd name="connsiteX50" fmla="*/ 8428864 w 9288370"/>
              <a:gd name="connsiteY50" fmla="*/ 208471 h 1775882"/>
              <a:gd name="connsiteX51" fmla="*/ 8616510 w 9288370"/>
              <a:gd name="connsiteY51" fmla="*/ 161973 h 1775882"/>
              <a:gd name="connsiteX52" fmla="*/ 8826766 w 9288370"/>
              <a:gd name="connsiteY52" fmla="*/ 152111 h 1775882"/>
              <a:gd name="connsiteX53" fmla="*/ 8917647 w 9288370"/>
              <a:gd name="connsiteY53" fmla="*/ 112232 h 1775882"/>
              <a:gd name="connsiteX54" fmla="*/ 9182272 w 9288370"/>
              <a:gd name="connsiteY54" fmla="*/ 37171 h 1775882"/>
              <a:gd name="connsiteX55" fmla="*/ 9232990 w 9288370"/>
              <a:gd name="connsiteY55" fmla="*/ 24074 h 1775882"/>
              <a:gd name="connsiteX56" fmla="*/ 9288370 w 9288370"/>
              <a:gd name="connsiteY56" fmla="*/ 0 h 1775882"/>
              <a:gd name="connsiteX57" fmla="*/ 0 w 9288370"/>
              <a:gd name="connsiteY57" fmla="*/ 0 h 1775882"/>
              <a:gd name="connsiteX58" fmla="*/ 0 w 9288370"/>
              <a:gd name="connsiteY58" fmla="*/ 1770070 h 1775882"/>
              <a:gd name="connsiteX0" fmla="*/ 0 w 9288370"/>
              <a:gd name="connsiteY0" fmla="*/ 1770070 h 1775882"/>
              <a:gd name="connsiteX1" fmla="*/ 177889 w 9288370"/>
              <a:gd name="connsiteY1" fmla="*/ 1736270 h 1775882"/>
              <a:gd name="connsiteX2" fmla="*/ 510677 w 9288370"/>
              <a:gd name="connsiteY2" fmla="*/ 1694576 h 1775882"/>
              <a:gd name="connsiteX3" fmla="*/ 759132 w 9288370"/>
              <a:gd name="connsiteY3" fmla="*/ 1614202 h 1775882"/>
              <a:gd name="connsiteX4" fmla="*/ 996009 w 9288370"/>
              <a:gd name="connsiteY4" fmla="*/ 1618967 h 1775882"/>
              <a:gd name="connsiteX5" fmla="*/ 1229354 w 9288370"/>
              <a:gd name="connsiteY5" fmla="*/ 1572195 h 1775882"/>
              <a:gd name="connsiteX6" fmla="*/ 1456865 w 9288370"/>
              <a:gd name="connsiteY6" fmla="*/ 1510292 h 1775882"/>
              <a:gd name="connsiteX7" fmla="*/ 1604999 w 9288370"/>
              <a:gd name="connsiteY7" fmla="*/ 1484238 h 1775882"/>
              <a:gd name="connsiteX8" fmla="*/ 1794234 w 9288370"/>
              <a:gd name="connsiteY8" fmla="*/ 1464331 h 1775882"/>
              <a:gd name="connsiteX9" fmla="*/ 2101780 w 9288370"/>
              <a:gd name="connsiteY9" fmla="*/ 1409907 h 1775882"/>
              <a:gd name="connsiteX10" fmla="*/ 2244830 w 9288370"/>
              <a:gd name="connsiteY10" fmla="*/ 1388540 h 1775882"/>
              <a:gd name="connsiteX11" fmla="*/ 2428648 w 9288370"/>
              <a:gd name="connsiteY11" fmla="*/ 1372736 h 1775882"/>
              <a:gd name="connsiteX12" fmla="*/ 2645882 w 9288370"/>
              <a:gd name="connsiteY12" fmla="*/ 1341971 h 1775882"/>
              <a:gd name="connsiteX13" fmla="*/ 2707413 w 9288370"/>
              <a:gd name="connsiteY13" fmla="*/ 1347156 h 1775882"/>
              <a:gd name="connsiteX14" fmla="*/ 2843134 w 9288370"/>
              <a:gd name="connsiteY14" fmla="*/ 1323561 h 1775882"/>
              <a:gd name="connsiteX15" fmla="*/ 2923804 w 9288370"/>
              <a:gd name="connsiteY15" fmla="*/ 1314224 h 1775882"/>
              <a:gd name="connsiteX16" fmla="*/ 3117774 w 9288370"/>
              <a:gd name="connsiteY16" fmla="*/ 1327059 h 1775882"/>
              <a:gd name="connsiteX17" fmla="*/ 3340504 w 9288370"/>
              <a:gd name="connsiteY17" fmla="*/ 1297738 h 1775882"/>
              <a:gd name="connsiteX18" fmla="*/ 3481198 w 9288370"/>
              <a:gd name="connsiteY18" fmla="*/ 1295462 h 1775882"/>
              <a:gd name="connsiteX19" fmla="*/ 3613486 w 9288370"/>
              <a:gd name="connsiteY19" fmla="*/ 1271949 h 1775882"/>
              <a:gd name="connsiteX20" fmla="*/ 3720050 w 9288370"/>
              <a:gd name="connsiteY20" fmla="*/ 1266889 h 1775882"/>
              <a:gd name="connsiteX21" fmla="*/ 3840245 w 9288370"/>
              <a:gd name="connsiteY21" fmla="*/ 1278918 h 1775882"/>
              <a:gd name="connsiteX22" fmla="*/ 3948288 w 9288370"/>
              <a:gd name="connsiteY22" fmla="*/ 1284762 h 1775882"/>
              <a:gd name="connsiteX23" fmla="*/ 3995849 w 9288370"/>
              <a:gd name="connsiteY23" fmla="*/ 1272939 h 1775882"/>
              <a:gd name="connsiteX24" fmla="*/ 4067546 w 9288370"/>
              <a:gd name="connsiteY24" fmla="*/ 1294697 h 1775882"/>
              <a:gd name="connsiteX25" fmla="*/ 4190310 w 9288370"/>
              <a:gd name="connsiteY25" fmla="*/ 1307786 h 1775882"/>
              <a:gd name="connsiteX26" fmla="*/ 4230008 w 9288370"/>
              <a:gd name="connsiteY26" fmla="*/ 1303546 h 1775882"/>
              <a:gd name="connsiteX27" fmla="*/ 4575478 w 9288370"/>
              <a:gd name="connsiteY27" fmla="*/ 1261726 h 1775882"/>
              <a:gd name="connsiteX28" fmla="*/ 4650026 w 9288370"/>
              <a:gd name="connsiteY28" fmla="*/ 1265798 h 1775882"/>
              <a:gd name="connsiteX29" fmla="*/ 4792008 w 9288370"/>
              <a:gd name="connsiteY29" fmla="*/ 1243899 h 1775882"/>
              <a:gd name="connsiteX30" fmla="*/ 4954126 w 9288370"/>
              <a:gd name="connsiteY30" fmla="*/ 1204617 h 1775882"/>
              <a:gd name="connsiteX31" fmla="*/ 5309678 w 9288370"/>
              <a:gd name="connsiteY31" fmla="*/ 1128278 h 1775882"/>
              <a:gd name="connsiteX32" fmla="*/ 5474724 w 9288370"/>
              <a:gd name="connsiteY32" fmla="*/ 1091167 h 1775882"/>
              <a:gd name="connsiteX33" fmla="*/ 5612132 w 9288370"/>
              <a:gd name="connsiteY33" fmla="*/ 1051509 h 1775882"/>
              <a:gd name="connsiteX34" fmla="*/ 5776618 w 9288370"/>
              <a:gd name="connsiteY34" fmla="*/ 1053037 h 1775882"/>
              <a:gd name="connsiteX35" fmla="*/ 5785786 w 9288370"/>
              <a:gd name="connsiteY35" fmla="*/ 1051213 h 1775882"/>
              <a:gd name="connsiteX36" fmla="*/ 5829381 w 9288370"/>
              <a:gd name="connsiteY36" fmla="*/ 1046878 h 1775882"/>
              <a:gd name="connsiteX37" fmla="*/ 5943596 w 9288370"/>
              <a:gd name="connsiteY37" fmla="*/ 1043237 h 1775882"/>
              <a:gd name="connsiteX38" fmla="*/ 5985730 w 9288370"/>
              <a:gd name="connsiteY38" fmla="*/ 1035396 h 1775882"/>
              <a:gd name="connsiteX39" fmla="*/ 6103109 w 9288370"/>
              <a:gd name="connsiteY39" fmla="*/ 1019019 h 1775882"/>
              <a:gd name="connsiteX40" fmla="*/ 6222406 w 9288370"/>
              <a:gd name="connsiteY40" fmla="*/ 985341 h 1775882"/>
              <a:gd name="connsiteX41" fmla="*/ 6513882 w 9288370"/>
              <a:gd name="connsiteY41" fmla="*/ 914646 h 1775882"/>
              <a:gd name="connsiteX42" fmla="*/ 6760497 w 9288370"/>
              <a:gd name="connsiteY42" fmla="*/ 829354 h 1775882"/>
              <a:gd name="connsiteX43" fmla="*/ 6886312 w 9288370"/>
              <a:gd name="connsiteY43" fmla="*/ 781877 h 1775882"/>
              <a:gd name="connsiteX44" fmla="*/ 7041844 w 9288370"/>
              <a:gd name="connsiteY44" fmla="*/ 703953 h 1775882"/>
              <a:gd name="connsiteX45" fmla="*/ 7231643 w 9288370"/>
              <a:gd name="connsiteY45" fmla="*/ 640778 h 1775882"/>
              <a:gd name="connsiteX46" fmla="*/ 7363123 w 9288370"/>
              <a:gd name="connsiteY46" fmla="*/ 593682 h 1775882"/>
              <a:gd name="connsiteX47" fmla="*/ 7588368 w 9288370"/>
              <a:gd name="connsiteY47" fmla="*/ 531129 h 1775882"/>
              <a:gd name="connsiteX48" fmla="*/ 7952094 w 9288370"/>
              <a:gd name="connsiteY48" fmla="*/ 409302 h 1775882"/>
              <a:gd name="connsiteX49" fmla="*/ 8231938 w 9288370"/>
              <a:gd name="connsiteY49" fmla="*/ 259259 h 1775882"/>
              <a:gd name="connsiteX50" fmla="*/ 8428864 w 9288370"/>
              <a:gd name="connsiteY50" fmla="*/ 208471 h 1775882"/>
              <a:gd name="connsiteX51" fmla="*/ 8616510 w 9288370"/>
              <a:gd name="connsiteY51" fmla="*/ 161973 h 1775882"/>
              <a:gd name="connsiteX52" fmla="*/ 8826766 w 9288370"/>
              <a:gd name="connsiteY52" fmla="*/ 152111 h 1775882"/>
              <a:gd name="connsiteX53" fmla="*/ 8917647 w 9288370"/>
              <a:gd name="connsiteY53" fmla="*/ 112232 h 1775882"/>
              <a:gd name="connsiteX54" fmla="*/ 9182272 w 9288370"/>
              <a:gd name="connsiteY54" fmla="*/ 37171 h 1775882"/>
              <a:gd name="connsiteX55" fmla="*/ 9232990 w 9288370"/>
              <a:gd name="connsiteY55" fmla="*/ 24074 h 1775882"/>
              <a:gd name="connsiteX56" fmla="*/ 9288370 w 9288370"/>
              <a:gd name="connsiteY56" fmla="*/ 0 h 1775882"/>
              <a:gd name="connsiteX57" fmla="*/ 0 w 9288370"/>
              <a:gd name="connsiteY57" fmla="*/ 0 h 1775882"/>
              <a:gd name="connsiteX58" fmla="*/ 0 w 9288370"/>
              <a:gd name="connsiteY58" fmla="*/ 1770070 h 1775882"/>
              <a:gd name="connsiteX0" fmla="*/ 0 w 9288370"/>
              <a:gd name="connsiteY0" fmla="*/ 1770070 h 1775882"/>
              <a:gd name="connsiteX1" fmla="*/ 177889 w 9288370"/>
              <a:gd name="connsiteY1" fmla="*/ 1736270 h 1775882"/>
              <a:gd name="connsiteX2" fmla="*/ 510677 w 9288370"/>
              <a:gd name="connsiteY2" fmla="*/ 1694576 h 1775882"/>
              <a:gd name="connsiteX3" fmla="*/ 759132 w 9288370"/>
              <a:gd name="connsiteY3" fmla="*/ 1614202 h 1775882"/>
              <a:gd name="connsiteX4" fmla="*/ 996009 w 9288370"/>
              <a:gd name="connsiteY4" fmla="*/ 1618967 h 1775882"/>
              <a:gd name="connsiteX5" fmla="*/ 1229354 w 9288370"/>
              <a:gd name="connsiteY5" fmla="*/ 1572195 h 1775882"/>
              <a:gd name="connsiteX6" fmla="*/ 1456865 w 9288370"/>
              <a:gd name="connsiteY6" fmla="*/ 1510292 h 1775882"/>
              <a:gd name="connsiteX7" fmla="*/ 1604999 w 9288370"/>
              <a:gd name="connsiteY7" fmla="*/ 1484238 h 1775882"/>
              <a:gd name="connsiteX8" fmla="*/ 1794234 w 9288370"/>
              <a:gd name="connsiteY8" fmla="*/ 1464331 h 1775882"/>
              <a:gd name="connsiteX9" fmla="*/ 2101780 w 9288370"/>
              <a:gd name="connsiteY9" fmla="*/ 1409907 h 1775882"/>
              <a:gd name="connsiteX10" fmla="*/ 2244830 w 9288370"/>
              <a:gd name="connsiteY10" fmla="*/ 1388540 h 1775882"/>
              <a:gd name="connsiteX11" fmla="*/ 2428648 w 9288370"/>
              <a:gd name="connsiteY11" fmla="*/ 1372736 h 1775882"/>
              <a:gd name="connsiteX12" fmla="*/ 2645882 w 9288370"/>
              <a:gd name="connsiteY12" fmla="*/ 1341971 h 1775882"/>
              <a:gd name="connsiteX13" fmla="*/ 2707413 w 9288370"/>
              <a:gd name="connsiteY13" fmla="*/ 1347156 h 1775882"/>
              <a:gd name="connsiteX14" fmla="*/ 2843134 w 9288370"/>
              <a:gd name="connsiteY14" fmla="*/ 1323561 h 1775882"/>
              <a:gd name="connsiteX15" fmla="*/ 2923804 w 9288370"/>
              <a:gd name="connsiteY15" fmla="*/ 1314224 h 1775882"/>
              <a:gd name="connsiteX16" fmla="*/ 3117774 w 9288370"/>
              <a:gd name="connsiteY16" fmla="*/ 1327059 h 1775882"/>
              <a:gd name="connsiteX17" fmla="*/ 3340504 w 9288370"/>
              <a:gd name="connsiteY17" fmla="*/ 1297738 h 1775882"/>
              <a:gd name="connsiteX18" fmla="*/ 3481198 w 9288370"/>
              <a:gd name="connsiteY18" fmla="*/ 1295462 h 1775882"/>
              <a:gd name="connsiteX19" fmla="*/ 3613486 w 9288370"/>
              <a:gd name="connsiteY19" fmla="*/ 1271949 h 1775882"/>
              <a:gd name="connsiteX20" fmla="*/ 3720050 w 9288370"/>
              <a:gd name="connsiteY20" fmla="*/ 1266889 h 1775882"/>
              <a:gd name="connsiteX21" fmla="*/ 3840245 w 9288370"/>
              <a:gd name="connsiteY21" fmla="*/ 1278918 h 1775882"/>
              <a:gd name="connsiteX22" fmla="*/ 3948288 w 9288370"/>
              <a:gd name="connsiteY22" fmla="*/ 1284762 h 1775882"/>
              <a:gd name="connsiteX23" fmla="*/ 3995849 w 9288370"/>
              <a:gd name="connsiteY23" fmla="*/ 1272939 h 1775882"/>
              <a:gd name="connsiteX24" fmla="*/ 4067546 w 9288370"/>
              <a:gd name="connsiteY24" fmla="*/ 1294697 h 1775882"/>
              <a:gd name="connsiteX25" fmla="*/ 4190310 w 9288370"/>
              <a:gd name="connsiteY25" fmla="*/ 1307786 h 1775882"/>
              <a:gd name="connsiteX26" fmla="*/ 4230008 w 9288370"/>
              <a:gd name="connsiteY26" fmla="*/ 1303546 h 1775882"/>
              <a:gd name="connsiteX27" fmla="*/ 4575478 w 9288370"/>
              <a:gd name="connsiteY27" fmla="*/ 1261726 h 1775882"/>
              <a:gd name="connsiteX28" fmla="*/ 4650026 w 9288370"/>
              <a:gd name="connsiteY28" fmla="*/ 1265798 h 1775882"/>
              <a:gd name="connsiteX29" fmla="*/ 4792008 w 9288370"/>
              <a:gd name="connsiteY29" fmla="*/ 1243899 h 1775882"/>
              <a:gd name="connsiteX30" fmla="*/ 4954126 w 9288370"/>
              <a:gd name="connsiteY30" fmla="*/ 1204617 h 1775882"/>
              <a:gd name="connsiteX31" fmla="*/ 5309678 w 9288370"/>
              <a:gd name="connsiteY31" fmla="*/ 1128278 h 1775882"/>
              <a:gd name="connsiteX32" fmla="*/ 5474724 w 9288370"/>
              <a:gd name="connsiteY32" fmla="*/ 1091167 h 1775882"/>
              <a:gd name="connsiteX33" fmla="*/ 5612132 w 9288370"/>
              <a:gd name="connsiteY33" fmla="*/ 1051509 h 1775882"/>
              <a:gd name="connsiteX34" fmla="*/ 5776618 w 9288370"/>
              <a:gd name="connsiteY34" fmla="*/ 1053037 h 1775882"/>
              <a:gd name="connsiteX35" fmla="*/ 5785786 w 9288370"/>
              <a:gd name="connsiteY35" fmla="*/ 1051213 h 1775882"/>
              <a:gd name="connsiteX36" fmla="*/ 5829381 w 9288370"/>
              <a:gd name="connsiteY36" fmla="*/ 1046878 h 1775882"/>
              <a:gd name="connsiteX37" fmla="*/ 5943596 w 9288370"/>
              <a:gd name="connsiteY37" fmla="*/ 1043237 h 1775882"/>
              <a:gd name="connsiteX38" fmla="*/ 5985730 w 9288370"/>
              <a:gd name="connsiteY38" fmla="*/ 1035396 h 1775882"/>
              <a:gd name="connsiteX39" fmla="*/ 6103109 w 9288370"/>
              <a:gd name="connsiteY39" fmla="*/ 1019019 h 1775882"/>
              <a:gd name="connsiteX40" fmla="*/ 6222406 w 9288370"/>
              <a:gd name="connsiteY40" fmla="*/ 985341 h 1775882"/>
              <a:gd name="connsiteX41" fmla="*/ 6513882 w 9288370"/>
              <a:gd name="connsiteY41" fmla="*/ 914646 h 1775882"/>
              <a:gd name="connsiteX42" fmla="*/ 6760497 w 9288370"/>
              <a:gd name="connsiteY42" fmla="*/ 829354 h 1775882"/>
              <a:gd name="connsiteX43" fmla="*/ 6886312 w 9288370"/>
              <a:gd name="connsiteY43" fmla="*/ 781877 h 1775882"/>
              <a:gd name="connsiteX44" fmla="*/ 7041844 w 9288370"/>
              <a:gd name="connsiteY44" fmla="*/ 703953 h 1775882"/>
              <a:gd name="connsiteX45" fmla="*/ 7231643 w 9288370"/>
              <a:gd name="connsiteY45" fmla="*/ 640778 h 1775882"/>
              <a:gd name="connsiteX46" fmla="*/ 7363123 w 9288370"/>
              <a:gd name="connsiteY46" fmla="*/ 593682 h 1775882"/>
              <a:gd name="connsiteX47" fmla="*/ 7588368 w 9288370"/>
              <a:gd name="connsiteY47" fmla="*/ 531129 h 1775882"/>
              <a:gd name="connsiteX48" fmla="*/ 7952094 w 9288370"/>
              <a:gd name="connsiteY48" fmla="*/ 409302 h 1775882"/>
              <a:gd name="connsiteX49" fmla="*/ 8231938 w 9288370"/>
              <a:gd name="connsiteY49" fmla="*/ 259259 h 1775882"/>
              <a:gd name="connsiteX50" fmla="*/ 8428864 w 9288370"/>
              <a:gd name="connsiteY50" fmla="*/ 208471 h 1775882"/>
              <a:gd name="connsiteX51" fmla="*/ 8616510 w 9288370"/>
              <a:gd name="connsiteY51" fmla="*/ 161973 h 1775882"/>
              <a:gd name="connsiteX52" fmla="*/ 8826766 w 9288370"/>
              <a:gd name="connsiteY52" fmla="*/ 152111 h 1775882"/>
              <a:gd name="connsiteX53" fmla="*/ 8917647 w 9288370"/>
              <a:gd name="connsiteY53" fmla="*/ 112232 h 1775882"/>
              <a:gd name="connsiteX54" fmla="*/ 9125745 w 9288370"/>
              <a:gd name="connsiteY54" fmla="*/ 74921 h 1775882"/>
              <a:gd name="connsiteX55" fmla="*/ 9232990 w 9288370"/>
              <a:gd name="connsiteY55" fmla="*/ 24074 h 1775882"/>
              <a:gd name="connsiteX56" fmla="*/ 9288370 w 9288370"/>
              <a:gd name="connsiteY56" fmla="*/ 0 h 1775882"/>
              <a:gd name="connsiteX57" fmla="*/ 0 w 9288370"/>
              <a:gd name="connsiteY57" fmla="*/ 0 h 1775882"/>
              <a:gd name="connsiteX58" fmla="*/ 0 w 9288370"/>
              <a:gd name="connsiteY58" fmla="*/ 1770070 h 1775882"/>
              <a:gd name="connsiteX0" fmla="*/ 0 w 9288370"/>
              <a:gd name="connsiteY0" fmla="*/ 1770070 h 1775882"/>
              <a:gd name="connsiteX1" fmla="*/ 177889 w 9288370"/>
              <a:gd name="connsiteY1" fmla="*/ 1736270 h 1775882"/>
              <a:gd name="connsiteX2" fmla="*/ 510677 w 9288370"/>
              <a:gd name="connsiteY2" fmla="*/ 1694576 h 1775882"/>
              <a:gd name="connsiteX3" fmla="*/ 759132 w 9288370"/>
              <a:gd name="connsiteY3" fmla="*/ 1614202 h 1775882"/>
              <a:gd name="connsiteX4" fmla="*/ 996009 w 9288370"/>
              <a:gd name="connsiteY4" fmla="*/ 1618967 h 1775882"/>
              <a:gd name="connsiteX5" fmla="*/ 1229354 w 9288370"/>
              <a:gd name="connsiteY5" fmla="*/ 1572195 h 1775882"/>
              <a:gd name="connsiteX6" fmla="*/ 1456865 w 9288370"/>
              <a:gd name="connsiteY6" fmla="*/ 1510292 h 1775882"/>
              <a:gd name="connsiteX7" fmla="*/ 1604999 w 9288370"/>
              <a:gd name="connsiteY7" fmla="*/ 1484238 h 1775882"/>
              <a:gd name="connsiteX8" fmla="*/ 1794234 w 9288370"/>
              <a:gd name="connsiteY8" fmla="*/ 1464331 h 1775882"/>
              <a:gd name="connsiteX9" fmla="*/ 2101780 w 9288370"/>
              <a:gd name="connsiteY9" fmla="*/ 1409907 h 1775882"/>
              <a:gd name="connsiteX10" fmla="*/ 2244830 w 9288370"/>
              <a:gd name="connsiteY10" fmla="*/ 1388540 h 1775882"/>
              <a:gd name="connsiteX11" fmla="*/ 2428648 w 9288370"/>
              <a:gd name="connsiteY11" fmla="*/ 1372736 h 1775882"/>
              <a:gd name="connsiteX12" fmla="*/ 2645882 w 9288370"/>
              <a:gd name="connsiteY12" fmla="*/ 1341971 h 1775882"/>
              <a:gd name="connsiteX13" fmla="*/ 2707413 w 9288370"/>
              <a:gd name="connsiteY13" fmla="*/ 1347156 h 1775882"/>
              <a:gd name="connsiteX14" fmla="*/ 2843134 w 9288370"/>
              <a:gd name="connsiteY14" fmla="*/ 1323561 h 1775882"/>
              <a:gd name="connsiteX15" fmla="*/ 2923804 w 9288370"/>
              <a:gd name="connsiteY15" fmla="*/ 1314224 h 1775882"/>
              <a:gd name="connsiteX16" fmla="*/ 3117774 w 9288370"/>
              <a:gd name="connsiteY16" fmla="*/ 1327059 h 1775882"/>
              <a:gd name="connsiteX17" fmla="*/ 3340504 w 9288370"/>
              <a:gd name="connsiteY17" fmla="*/ 1297738 h 1775882"/>
              <a:gd name="connsiteX18" fmla="*/ 3481198 w 9288370"/>
              <a:gd name="connsiteY18" fmla="*/ 1295462 h 1775882"/>
              <a:gd name="connsiteX19" fmla="*/ 3613486 w 9288370"/>
              <a:gd name="connsiteY19" fmla="*/ 1271949 h 1775882"/>
              <a:gd name="connsiteX20" fmla="*/ 3720050 w 9288370"/>
              <a:gd name="connsiteY20" fmla="*/ 1266889 h 1775882"/>
              <a:gd name="connsiteX21" fmla="*/ 3840245 w 9288370"/>
              <a:gd name="connsiteY21" fmla="*/ 1278918 h 1775882"/>
              <a:gd name="connsiteX22" fmla="*/ 3948288 w 9288370"/>
              <a:gd name="connsiteY22" fmla="*/ 1284762 h 1775882"/>
              <a:gd name="connsiteX23" fmla="*/ 3995849 w 9288370"/>
              <a:gd name="connsiteY23" fmla="*/ 1272939 h 1775882"/>
              <a:gd name="connsiteX24" fmla="*/ 4067546 w 9288370"/>
              <a:gd name="connsiteY24" fmla="*/ 1294697 h 1775882"/>
              <a:gd name="connsiteX25" fmla="*/ 4190310 w 9288370"/>
              <a:gd name="connsiteY25" fmla="*/ 1307786 h 1775882"/>
              <a:gd name="connsiteX26" fmla="*/ 4230008 w 9288370"/>
              <a:gd name="connsiteY26" fmla="*/ 1303546 h 1775882"/>
              <a:gd name="connsiteX27" fmla="*/ 4575478 w 9288370"/>
              <a:gd name="connsiteY27" fmla="*/ 1261726 h 1775882"/>
              <a:gd name="connsiteX28" fmla="*/ 4650026 w 9288370"/>
              <a:gd name="connsiteY28" fmla="*/ 1265798 h 1775882"/>
              <a:gd name="connsiteX29" fmla="*/ 4792008 w 9288370"/>
              <a:gd name="connsiteY29" fmla="*/ 1243899 h 1775882"/>
              <a:gd name="connsiteX30" fmla="*/ 4954126 w 9288370"/>
              <a:gd name="connsiteY30" fmla="*/ 1204617 h 1775882"/>
              <a:gd name="connsiteX31" fmla="*/ 5309678 w 9288370"/>
              <a:gd name="connsiteY31" fmla="*/ 1128278 h 1775882"/>
              <a:gd name="connsiteX32" fmla="*/ 5474724 w 9288370"/>
              <a:gd name="connsiteY32" fmla="*/ 1091167 h 1775882"/>
              <a:gd name="connsiteX33" fmla="*/ 5612132 w 9288370"/>
              <a:gd name="connsiteY33" fmla="*/ 1051509 h 1775882"/>
              <a:gd name="connsiteX34" fmla="*/ 5776618 w 9288370"/>
              <a:gd name="connsiteY34" fmla="*/ 1053037 h 1775882"/>
              <a:gd name="connsiteX35" fmla="*/ 5785786 w 9288370"/>
              <a:gd name="connsiteY35" fmla="*/ 1051213 h 1775882"/>
              <a:gd name="connsiteX36" fmla="*/ 5829381 w 9288370"/>
              <a:gd name="connsiteY36" fmla="*/ 1046878 h 1775882"/>
              <a:gd name="connsiteX37" fmla="*/ 5943596 w 9288370"/>
              <a:gd name="connsiteY37" fmla="*/ 1043237 h 1775882"/>
              <a:gd name="connsiteX38" fmla="*/ 5985730 w 9288370"/>
              <a:gd name="connsiteY38" fmla="*/ 1035396 h 1775882"/>
              <a:gd name="connsiteX39" fmla="*/ 6103109 w 9288370"/>
              <a:gd name="connsiteY39" fmla="*/ 1019019 h 1775882"/>
              <a:gd name="connsiteX40" fmla="*/ 6222406 w 9288370"/>
              <a:gd name="connsiteY40" fmla="*/ 985341 h 1775882"/>
              <a:gd name="connsiteX41" fmla="*/ 6513882 w 9288370"/>
              <a:gd name="connsiteY41" fmla="*/ 914646 h 1775882"/>
              <a:gd name="connsiteX42" fmla="*/ 6760497 w 9288370"/>
              <a:gd name="connsiteY42" fmla="*/ 829354 h 1775882"/>
              <a:gd name="connsiteX43" fmla="*/ 6886312 w 9288370"/>
              <a:gd name="connsiteY43" fmla="*/ 781877 h 1775882"/>
              <a:gd name="connsiteX44" fmla="*/ 7041844 w 9288370"/>
              <a:gd name="connsiteY44" fmla="*/ 703953 h 1775882"/>
              <a:gd name="connsiteX45" fmla="*/ 7231643 w 9288370"/>
              <a:gd name="connsiteY45" fmla="*/ 640778 h 1775882"/>
              <a:gd name="connsiteX46" fmla="*/ 7363123 w 9288370"/>
              <a:gd name="connsiteY46" fmla="*/ 593682 h 1775882"/>
              <a:gd name="connsiteX47" fmla="*/ 7588368 w 9288370"/>
              <a:gd name="connsiteY47" fmla="*/ 531129 h 1775882"/>
              <a:gd name="connsiteX48" fmla="*/ 7952094 w 9288370"/>
              <a:gd name="connsiteY48" fmla="*/ 409302 h 1775882"/>
              <a:gd name="connsiteX49" fmla="*/ 8231938 w 9288370"/>
              <a:gd name="connsiteY49" fmla="*/ 259259 h 1775882"/>
              <a:gd name="connsiteX50" fmla="*/ 8428864 w 9288370"/>
              <a:gd name="connsiteY50" fmla="*/ 208471 h 1775882"/>
              <a:gd name="connsiteX51" fmla="*/ 8616510 w 9288370"/>
              <a:gd name="connsiteY51" fmla="*/ 161973 h 1775882"/>
              <a:gd name="connsiteX52" fmla="*/ 8826766 w 9288370"/>
              <a:gd name="connsiteY52" fmla="*/ 152111 h 1775882"/>
              <a:gd name="connsiteX53" fmla="*/ 8917647 w 9288370"/>
              <a:gd name="connsiteY53" fmla="*/ 112232 h 1775882"/>
              <a:gd name="connsiteX54" fmla="*/ 9125745 w 9288370"/>
              <a:gd name="connsiteY54" fmla="*/ 74921 h 1775882"/>
              <a:gd name="connsiteX55" fmla="*/ 9221684 w 9288370"/>
              <a:gd name="connsiteY55" fmla="*/ 53435 h 1775882"/>
              <a:gd name="connsiteX56" fmla="*/ 9288370 w 9288370"/>
              <a:gd name="connsiteY56" fmla="*/ 0 h 1775882"/>
              <a:gd name="connsiteX57" fmla="*/ 0 w 9288370"/>
              <a:gd name="connsiteY57" fmla="*/ 0 h 1775882"/>
              <a:gd name="connsiteX58" fmla="*/ 0 w 9288370"/>
              <a:gd name="connsiteY58" fmla="*/ 1770070 h 1775882"/>
              <a:gd name="connsiteX0" fmla="*/ 0 w 9288370"/>
              <a:gd name="connsiteY0" fmla="*/ 1770070 h 1775882"/>
              <a:gd name="connsiteX1" fmla="*/ 177889 w 9288370"/>
              <a:gd name="connsiteY1" fmla="*/ 1736270 h 1775882"/>
              <a:gd name="connsiteX2" fmla="*/ 510677 w 9288370"/>
              <a:gd name="connsiteY2" fmla="*/ 1694576 h 1775882"/>
              <a:gd name="connsiteX3" fmla="*/ 759132 w 9288370"/>
              <a:gd name="connsiteY3" fmla="*/ 1614202 h 1775882"/>
              <a:gd name="connsiteX4" fmla="*/ 996009 w 9288370"/>
              <a:gd name="connsiteY4" fmla="*/ 1618967 h 1775882"/>
              <a:gd name="connsiteX5" fmla="*/ 1229354 w 9288370"/>
              <a:gd name="connsiteY5" fmla="*/ 1572195 h 1775882"/>
              <a:gd name="connsiteX6" fmla="*/ 1456865 w 9288370"/>
              <a:gd name="connsiteY6" fmla="*/ 1510292 h 1775882"/>
              <a:gd name="connsiteX7" fmla="*/ 1604999 w 9288370"/>
              <a:gd name="connsiteY7" fmla="*/ 1484238 h 1775882"/>
              <a:gd name="connsiteX8" fmla="*/ 1794234 w 9288370"/>
              <a:gd name="connsiteY8" fmla="*/ 1464331 h 1775882"/>
              <a:gd name="connsiteX9" fmla="*/ 2101780 w 9288370"/>
              <a:gd name="connsiteY9" fmla="*/ 1409907 h 1775882"/>
              <a:gd name="connsiteX10" fmla="*/ 2244830 w 9288370"/>
              <a:gd name="connsiteY10" fmla="*/ 1388540 h 1775882"/>
              <a:gd name="connsiteX11" fmla="*/ 2428648 w 9288370"/>
              <a:gd name="connsiteY11" fmla="*/ 1372736 h 1775882"/>
              <a:gd name="connsiteX12" fmla="*/ 2645882 w 9288370"/>
              <a:gd name="connsiteY12" fmla="*/ 1341971 h 1775882"/>
              <a:gd name="connsiteX13" fmla="*/ 2707413 w 9288370"/>
              <a:gd name="connsiteY13" fmla="*/ 1347156 h 1775882"/>
              <a:gd name="connsiteX14" fmla="*/ 2843134 w 9288370"/>
              <a:gd name="connsiteY14" fmla="*/ 1323561 h 1775882"/>
              <a:gd name="connsiteX15" fmla="*/ 2923804 w 9288370"/>
              <a:gd name="connsiteY15" fmla="*/ 1314224 h 1775882"/>
              <a:gd name="connsiteX16" fmla="*/ 3117774 w 9288370"/>
              <a:gd name="connsiteY16" fmla="*/ 1327059 h 1775882"/>
              <a:gd name="connsiteX17" fmla="*/ 3340504 w 9288370"/>
              <a:gd name="connsiteY17" fmla="*/ 1297738 h 1775882"/>
              <a:gd name="connsiteX18" fmla="*/ 3481198 w 9288370"/>
              <a:gd name="connsiteY18" fmla="*/ 1295462 h 1775882"/>
              <a:gd name="connsiteX19" fmla="*/ 3613486 w 9288370"/>
              <a:gd name="connsiteY19" fmla="*/ 1271949 h 1775882"/>
              <a:gd name="connsiteX20" fmla="*/ 3720050 w 9288370"/>
              <a:gd name="connsiteY20" fmla="*/ 1266889 h 1775882"/>
              <a:gd name="connsiteX21" fmla="*/ 3840245 w 9288370"/>
              <a:gd name="connsiteY21" fmla="*/ 1278918 h 1775882"/>
              <a:gd name="connsiteX22" fmla="*/ 3948288 w 9288370"/>
              <a:gd name="connsiteY22" fmla="*/ 1284762 h 1775882"/>
              <a:gd name="connsiteX23" fmla="*/ 3995849 w 9288370"/>
              <a:gd name="connsiteY23" fmla="*/ 1272939 h 1775882"/>
              <a:gd name="connsiteX24" fmla="*/ 4067546 w 9288370"/>
              <a:gd name="connsiteY24" fmla="*/ 1294697 h 1775882"/>
              <a:gd name="connsiteX25" fmla="*/ 4190310 w 9288370"/>
              <a:gd name="connsiteY25" fmla="*/ 1307786 h 1775882"/>
              <a:gd name="connsiteX26" fmla="*/ 4230008 w 9288370"/>
              <a:gd name="connsiteY26" fmla="*/ 1303546 h 1775882"/>
              <a:gd name="connsiteX27" fmla="*/ 4575478 w 9288370"/>
              <a:gd name="connsiteY27" fmla="*/ 1261726 h 1775882"/>
              <a:gd name="connsiteX28" fmla="*/ 4650026 w 9288370"/>
              <a:gd name="connsiteY28" fmla="*/ 1265798 h 1775882"/>
              <a:gd name="connsiteX29" fmla="*/ 4792008 w 9288370"/>
              <a:gd name="connsiteY29" fmla="*/ 1243899 h 1775882"/>
              <a:gd name="connsiteX30" fmla="*/ 4954126 w 9288370"/>
              <a:gd name="connsiteY30" fmla="*/ 1204617 h 1775882"/>
              <a:gd name="connsiteX31" fmla="*/ 5309678 w 9288370"/>
              <a:gd name="connsiteY31" fmla="*/ 1128278 h 1775882"/>
              <a:gd name="connsiteX32" fmla="*/ 5474724 w 9288370"/>
              <a:gd name="connsiteY32" fmla="*/ 1091167 h 1775882"/>
              <a:gd name="connsiteX33" fmla="*/ 5612132 w 9288370"/>
              <a:gd name="connsiteY33" fmla="*/ 1051509 h 1775882"/>
              <a:gd name="connsiteX34" fmla="*/ 5776618 w 9288370"/>
              <a:gd name="connsiteY34" fmla="*/ 1053037 h 1775882"/>
              <a:gd name="connsiteX35" fmla="*/ 5785786 w 9288370"/>
              <a:gd name="connsiteY35" fmla="*/ 1051213 h 1775882"/>
              <a:gd name="connsiteX36" fmla="*/ 5829381 w 9288370"/>
              <a:gd name="connsiteY36" fmla="*/ 1046878 h 1775882"/>
              <a:gd name="connsiteX37" fmla="*/ 5943596 w 9288370"/>
              <a:gd name="connsiteY37" fmla="*/ 1043237 h 1775882"/>
              <a:gd name="connsiteX38" fmla="*/ 5985730 w 9288370"/>
              <a:gd name="connsiteY38" fmla="*/ 1035396 h 1775882"/>
              <a:gd name="connsiteX39" fmla="*/ 6103109 w 9288370"/>
              <a:gd name="connsiteY39" fmla="*/ 1019019 h 1775882"/>
              <a:gd name="connsiteX40" fmla="*/ 6222406 w 9288370"/>
              <a:gd name="connsiteY40" fmla="*/ 985341 h 1775882"/>
              <a:gd name="connsiteX41" fmla="*/ 6513882 w 9288370"/>
              <a:gd name="connsiteY41" fmla="*/ 914646 h 1775882"/>
              <a:gd name="connsiteX42" fmla="*/ 6760497 w 9288370"/>
              <a:gd name="connsiteY42" fmla="*/ 829354 h 1775882"/>
              <a:gd name="connsiteX43" fmla="*/ 6886312 w 9288370"/>
              <a:gd name="connsiteY43" fmla="*/ 781877 h 1775882"/>
              <a:gd name="connsiteX44" fmla="*/ 7041844 w 9288370"/>
              <a:gd name="connsiteY44" fmla="*/ 703953 h 1775882"/>
              <a:gd name="connsiteX45" fmla="*/ 7231643 w 9288370"/>
              <a:gd name="connsiteY45" fmla="*/ 640778 h 1775882"/>
              <a:gd name="connsiteX46" fmla="*/ 7363123 w 9288370"/>
              <a:gd name="connsiteY46" fmla="*/ 593682 h 1775882"/>
              <a:gd name="connsiteX47" fmla="*/ 7588368 w 9288370"/>
              <a:gd name="connsiteY47" fmla="*/ 531129 h 1775882"/>
              <a:gd name="connsiteX48" fmla="*/ 7952094 w 9288370"/>
              <a:gd name="connsiteY48" fmla="*/ 409302 h 1775882"/>
              <a:gd name="connsiteX49" fmla="*/ 8231938 w 9288370"/>
              <a:gd name="connsiteY49" fmla="*/ 259259 h 1775882"/>
              <a:gd name="connsiteX50" fmla="*/ 8428864 w 9288370"/>
              <a:gd name="connsiteY50" fmla="*/ 208471 h 1775882"/>
              <a:gd name="connsiteX51" fmla="*/ 8616510 w 9288370"/>
              <a:gd name="connsiteY51" fmla="*/ 182945 h 1775882"/>
              <a:gd name="connsiteX52" fmla="*/ 8826766 w 9288370"/>
              <a:gd name="connsiteY52" fmla="*/ 152111 h 1775882"/>
              <a:gd name="connsiteX53" fmla="*/ 8917647 w 9288370"/>
              <a:gd name="connsiteY53" fmla="*/ 112232 h 1775882"/>
              <a:gd name="connsiteX54" fmla="*/ 9125745 w 9288370"/>
              <a:gd name="connsiteY54" fmla="*/ 74921 h 1775882"/>
              <a:gd name="connsiteX55" fmla="*/ 9221684 w 9288370"/>
              <a:gd name="connsiteY55" fmla="*/ 53435 h 1775882"/>
              <a:gd name="connsiteX56" fmla="*/ 9288370 w 9288370"/>
              <a:gd name="connsiteY56" fmla="*/ 0 h 1775882"/>
              <a:gd name="connsiteX57" fmla="*/ 0 w 9288370"/>
              <a:gd name="connsiteY57" fmla="*/ 0 h 1775882"/>
              <a:gd name="connsiteX58" fmla="*/ 0 w 9288370"/>
              <a:gd name="connsiteY58" fmla="*/ 1770070 h 1775882"/>
              <a:gd name="connsiteX0" fmla="*/ 0 w 9288370"/>
              <a:gd name="connsiteY0" fmla="*/ 1770070 h 1775882"/>
              <a:gd name="connsiteX1" fmla="*/ 177889 w 9288370"/>
              <a:gd name="connsiteY1" fmla="*/ 1736270 h 1775882"/>
              <a:gd name="connsiteX2" fmla="*/ 510677 w 9288370"/>
              <a:gd name="connsiteY2" fmla="*/ 1694576 h 1775882"/>
              <a:gd name="connsiteX3" fmla="*/ 759132 w 9288370"/>
              <a:gd name="connsiteY3" fmla="*/ 1614202 h 1775882"/>
              <a:gd name="connsiteX4" fmla="*/ 996009 w 9288370"/>
              <a:gd name="connsiteY4" fmla="*/ 1618967 h 1775882"/>
              <a:gd name="connsiteX5" fmla="*/ 1229354 w 9288370"/>
              <a:gd name="connsiteY5" fmla="*/ 1572195 h 1775882"/>
              <a:gd name="connsiteX6" fmla="*/ 1456865 w 9288370"/>
              <a:gd name="connsiteY6" fmla="*/ 1510292 h 1775882"/>
              <a:gd name="connsiteX7" fmla="*/ 1604999 w 9288370"/>
              <a:gd name="connsiteY7" fmla="*/ 1484238 h 1775882"/>
              <a:gd name="connsiteX8" fmla="*/ 1794234 w 9288370"/>
              <a:gd name="connsiteY8" fmla="*/ 1464331 h 1775882"/>
              <a:gd name="connsiteX9" fmla="*/ 2101780 w 9288370"/>
              <a:gd name="connsiteY9" fmla="*/ 1409907 h 1775882"/>
              <a:gd name="connsiteX10" fmla="*/ 2244830 w 9288370"/>
              <a:gd name="connsiteY10" fmla="*/ 1388540 h 1775882"/>
              <a:gd name="connsiteX11" fmla="*/ 2428648 w 9288370"/>
              <a:gd name="connsiteY11" fmla="*/ 1372736 h 1775882"/>
              <a:gd name="connsiteX12" fmla="*/ 2645882 w 9288370"/>
              <a:gd name="connsiteY12" fmla="*/ 1341971 h 1775882"/>
              <a:gd name="connsiteX13" fmla="*/ 2707413 w 9288370"/>
              <a:gd name="connsiteY13" fmla="*/ 1347156 h 1775882"/>
              <a:gd name="connsiteX14" fmla="*/ 2843134 w 9288370"/>
              <a:gd name="connsiteY14" fmla="*/ 1323561 h 1775882"/>
              <a:gd name="connsiteX15" fmla="*/ 2923804 w 9288370"/>
              <a:gd name="connsiteY15" fmla="*/ 1314224 h 1775882"/>
              <a:gd name="connsiteX16" fmla="*/ 3117774 w 9288370"/>
              <a:gd name="connsiteY16" fmla="*/ 1327059 h 1775882"/>
              <a:gd name="connsiteX17" fmla="*/ 3340504 w 9288370"/>
              <a:gd name="connsiteY17" fmla="*/ 1297738 h 1775882"/>
              <a:gd name="connsiteX18" fmla="*/ 3481198 w 9288370"/>
              <a:gd name="connsiteY18" fmla="*/ 1295462 h 1775882"/>
              <a:gd name="connsiteX19" fmla="*/ 3613486 w 9288370"/>
              <a:gd name="connsiteY19" fmla="*/ 1271949 h 1775882"/>
              <a:gd name="connsiteX20" fmla="*/ 3720050 w 9288370"/>
              <a:gd name="connsiteY20" fmla="*/ 1266889 h 1775882"/>
              <a:gd name="connsiteX21" fmla="*/ 3840245 w 9288370"/>
              <a:gd name="connsiteY21" fmla="*/ 1278918 h 1775882"/>
              <a:gd name="connsiteX22" fmla="*/ 3948288 w 9288370"/>
              <a:gd name="connsiteY22" fmla="*/ 1284762 h 1775882"/>
              <a:gd name="connsiteX23" fmla="*/ 3995849 w 9288370"/>
              <a:gd name="connsiteY23" fmla="*/ 1272939 h 1775882"/>
              <a:gd name="connsiteX24" fmla="*/ 4067546 w 9288370"/>
              <a:gd name="connsiteY24" fmla="*/ 1294697 h 1775882"/>
              <a:gd name="connsiteX25" fmla="*/ 4190310 w 9288370"/>
              <a:gd name="connsiteY25" fmla="*/ 1307786 h 1775882"/>
              <a:gd name="connsiteX26" fmla="*/ 4393937 w 9288370"/>
              <a:gd name="connsiteY26" fmla="*/ 1290963 h 1775882"/>
              <a:gd name="connsiteX27" fmla="*/ 4575478 w 9288370"/>
              <a:gd name="connsiteY27" fmla="*/ 1261726 h 1775882"/>
              <a:gd name="connsiteX28" fmla="*/ 4650026 w 9288370"/>
              <a:gd name="connsiteY28" fmla="*/ 1265798 h 1775882"/>
              <a:gd name="connsiteX29" fmla="*/ 4792008 w 9288370"/>
              <a:gd name="connsiteY29" fmla="*/ 1243899 h 1775882"/>
              <a:gd name="connsiteX30" fmla="*/ 4954126 w 9288370"/>
              <a:gd name="connsiteY30" fmla="*/ 1204617 h 1775882"/>
              <a:gd name="connsiteX31" fmla="*/ 5309678 w 9288370"/>
              <a:gd name="connsiteY31" fmla="*/ 1128278 h 1775882"/>
              <a:gd name="connsiteX32" fmla="*/ 5474724 w 9288370"/>
              <a:gd name="connsiteY32" fmla="*/ 1091167 h 1775882"/>
              <a:gd name="connsiteX33" fmla="*/ 5612132 w 9288370"/>
              <a:gd name="connsiteY33" fmla="*/ 1051509 h 1775882"/>
              <a:gd name="connsiteX34" fmla="*/ 5776618 w 9288370"/>
              <a:gd name="connsiteY34" fmla="*/ 1053037 h 1775882"/>
              <a:gd name="connsiteX35" fmla="*/ 5785786 w 9288370"/>
              <a:gd name="connsiteY35" fmla="*/ 1051213 h 1775882"/>
              <a:gd name="connsiteX36" fmla="*/ 5829381 w 9288370"/>
              <a:gd name="connsiteY36" fmla="*/ 1046878 h 1775882"/>
              <a:gd name="connsiteX37" fmla="*/ 5943596 w 9288370"/>
              <a:gd name="connsiteY37" fmla="*/ 1043237 h 1775882"/>
              <a:gd name="connsiteX38" fmla="*/ 5985730 w 9288370"/>
              <a:gd name="connsiteY38" fmla="*/ 1035396 h 1775882"/>
              <a:gd name="connsiteX39" fmla="*/ 6103109 w 9288370"/>
              <a:gd name="connsiteY39" fmla="*/ 1019019 h 1775882"/>
              <a:gd name="connsiteX40" fmla="*/ 6222406 w 9288370"/>
              <a:gd name="connsiteY40" fmla="*/ 985341 h 1775882"/>
              <a:gd name="connsiteX41" fmla="*/ 6513882 w 9288370"/>
              <a:gd name="connsiteY41" fmla="*/ 914646 h 1775882"/>
              <a:gd name="connsiteX42" fmla="*/ 6760497 w 9288370"/>
              <a:gd name="connsiteY42" fmla="*/ 829354 h 1775882"/>
              <a:gd name="connsiteX43" fmla="*/ 6886312 w 9288370"/>
              <a:gd name="connsiteY43" fmla="*/ 781877 h 1775882"/>
              <a:gd name="connsiteX44" fmla="*/ 7041844 w 9288370"/>
              <a:gd name="connsiteY44" fmla="*/ 703953 h 1775882"/>
              <a:gd name="connsiteX45" fmla="*/ 7231643 w 9288370"/>
              <a:gd name="connsiteY45" fmla="*/ 640778 h 1775882"/>
              <a:gd name="connsiteX46" fmla="*/ 7363123 w 9288370"/>
              <a:gd name="connsiteY46" fmla="*/ 593682 h 1775882"/>
              <a:gd name="connsiteX47" fmla="*/ 7588368 w 9288370"/>
              <a:gd name="connsiteY47" fmla="*/ 531129 h 1775882"/>
              <a:gd name="connsiteX48" fmla="*/ 7952094 w 9288370"/>
              <a:gd name="connsiteY48" fmla="*/ 409302 h 1775882"/>
              <a:gd name="connsiteX49" fmla="*/ 8231938 w 9288370"/>
              <a:gd name="connsiteY49" fmla="*/ 259259 h 1775882"/>
              <a:gd name="connsiteX50" fmla="*/ 8428864 w 9288370"/>
              <a:gd name="connsiteY50" fmla="*/ 208471 h 1775882"/>
              <a:gd name="connsiteX51" fmla="*/ 8616510 w 9288370"/>
              <a:gd name="connsiteY51" fmla="*/ 182945 h 1775882"/>
              <a:gd name="connsiteX52" fmla="*/ 8826766 w 9288370"/>
              <a:gd name="connsiteY52" fmla="*/ 152111 h 1775882"/>
              <a:gd name="connsiteX53" fmla="*/ 8917647 w 9288370"/>
              <a:gd name="connsiteY53" fmla="*/ 112232 h 1775882"/>
              <a:gd name="connsiteX54" fmla="*/ 9125745 w 9288370"/>
              <a:gd name="connsiteY54" fmla="*/ 74921 h 1775882"/>
              <a:gd name="connsiteX55" fmla="*/ 9221684 w 9288370"/>
              <a:gd name="connsiteY55" fmla="*/ 53435 h 1775882"/>
              <a:gd name="connsiteX56" fmla="*/ 9288370 w 9288370"/>
              <a:gd name="connsiteY56" fmla="*/ 0 h 1775882"/>
              <a:gd name="connsiteX57" fmla="*/ 0 w 9288370"/>
              <a:gd name="connsiteY57" fmla="*/ 0 h 1775882"/>
              <a:gd name="connsiteX58" fmla="*/ 0 w 9288370"/>
              <a:gd name="connsiteY58" fmla="*/ 1770070 h 1775882"/>
              <a:gd name="connsiteX0" fmla="*/ 0 w 9288370"/>
              <a:gd name="connsiteY0" fmla="*/ 1770070 h 1775882"/>
              <a:gd name="connsiteX1" fmla="*/ 177889 w 9288370"/>
              <a:gd name="connsiteY1" fmla="*/ 1736270 h 1775882"/>
              <a:gd name="connsiteX2" fmla="*/ 510677 w 9288370"/>
              <a:gd name="connsiteY2" fmla="*/ 1694576 h 1775882"/>
              <a:gd name="connsiteX3" fmla="*/ 759132 w 9288370"/>
              <a:gd name="connsiteY3" fmla="*/ 1614202 h 1775882"/>
              <a:gd name="connsiteX4" fmla="*/ 996009 w 9288370"/>
              <a:gd name="connsiteY4" fmla="*/ 1618967 h 1775882"/>
              <a:gd name="connsiteX5" fmla="*/ 1229354 w 9288370"/>
              <a:gd name="connsiteY5" fmla="*/ 1572195 h 1775882"/>
              <a:gd name="connsiteX6" fmla="*/ 1456865 w 9288370"/>
              <a:gd name="connsiteY6" fmla="*/ 1510292 h 1775882"/>
              <a:gd name="connsiteX7" fmla="*/ 1604999 w 9288370"/>
              <a:gd name="connsiteY7" fmla="*/ 1484238 h 1775882"/>
              <a:gd name="connsiteX8" fmla="*/ 1794234 w 9288370"/>
              <a:gd name="connsiteY8" fmla="*/ 1464331 h 1775882"/>
              <a:gd name="connsiteX9" fmla="*/ 2101780 w 9288370"/>
              <a:gd name="connsiteY9" fmla="*/ 1409907 h 1775882"/>
              <a:gd name="connsiteX10" fmla="*/ 2244830 w 9288370"/>
              <a:gd name="connsiteY10" fmla="*/ 1388540 h 1775882"/>
              <a:gd name="connsiteX11" fmla="*/ 2428648 w 9288370"/>
              <a:gd name="connsiteY11" fmla="*/ 1372736 h 1775882"/>
              <a:gd name="connsiteX12" fmla="*/ 2645882 w 9288370"/>
              <a:gd name="connsiteY12" fmla="*/ 1341971 h 1775882"/>
              <a:gd name="connsiteX13" fmla="*/ 2707413 w 9288370"/>
              <a:gd name="connsiteY13" fmla="*/ 1347156 h 1775882"/>
              <a:gd name="connsiteX14" fmla="*/ 2843134 w 9288370"/>
              <a:gd name="connsiteY14" fmla="*/ 1323561 h 1775882"/>
              <a:gd name="connsiteX15" fmla="*/ 2923804 w 9288370"/>
              <a:gd name="connsiteY15" fmla="*/ 1314224 h 1775882"/>
              <a:gd name="connsiteX16" fmla="*/ 3117774 w 9288370"/>
              <a:gd name="connsiteY16" fmla="*/ 1327059 h 1775882"/>
              <a:gd name="connsiteX17" fmla="*/ 3340504 w 9288370"/>
              <a:gd name="connsiteY17" fmla="*/ 1297738 h 1775882"/>
              <a:gd name="connsiteX18" fmla="*/ 3481198 w 9288370"/>
              <a:gd name="connsiteY18" fmla="*/ 1295462 h 1775882"/>
              <a:gd name="connsiteX19" fmla="*/ 3613486 w 9288370"/>
              <a:gd name="connsiteY19" fmla="*/ 1271949 h 1775882"/>
              <a:gd name="connsiteX20" fmla="*/ 3720050 w 9288370"/>
              <a:gd name="connsiteY20" fmla="*/ 1266889 h 1775882"/>
              <a:gd name="connsiteX21" fmla="*/ 3840245 w 9288370"/>
              <a:gd name="connsiteY21" fmla="*/ 1278918 h 1775882"/>
              <a:gd name="connsiteX22" fmla="*/ 3948288 w 9288370"/>
              <a:gd name="connsiteY22" fmla="*/ 1284762 h 1775882"/>
              <a:gd name="connsiteX23" fmla="*/ 3995849 w 9288370"/>
              <a:gd name="connsiteY23" fmla="*/ 1272939 h 1775882"/>
              <a:gd name="connsiteX24" fmla="*/ 4067546 w 9288370"/>
              <a:gd name="connsiteY24" fmla="*/ 1294697 h 1775882"/>
              <a:gd name="connsiteX25" fmla="*/ 4190310 w 9288370"/>
              <a:gd name="connsiteY25" fmla="*/ 1307786 h 1775882"/>
              <a:gd name="connsiteX26" fmla="*/ 4393937 w 9288370"/>
              <a:gd name="connsiteY26" fmla="*/ 1290963 h 1775882"/>
              <a:gd name="connsiteX27" fmla="*/ 4575478 w 9288370"/>
              <a:gd name="connsiteY27" fmla="*/ 1261726 h 1775882"/>
              <a:gd name="connsiteX28" fmla="*/ 4650026 w 9288370"/>
              <a:gd name="connsiteY28" fmla="*/ 1265798 h 1775882"/>
              <a:gd name="connsiteX29" fmla="*/ 4792008 w 9288370"/>
              <a:gd name="connsiteY29" fmla="*/ 1243899 h 1775882"/>
              <a:gd name="connsiteX30" fmla="*/ 4954126 w 9288370"/>
              <a:gd name="connsiteY30" fmla="*/ 1204617 h 1775882"/>
              <a:gd name="connsiteX31" fmla="*/ 5309678 w 9288370"/>
              <a:gd name="connsiteY31" fmla="*/ 1128278 h 1775882"/>
              <a:gd name="connsiteX32" fmla="*/ 5474724 w 9288370"/>
              <a:gd name="connsiteY32" fmla="*/ 1091167 h 1775882"/>
              <a:gd name="connsiteX33" fmla="*/ 5612132 w 9288370"/>
              <a:gd name="connsiteY33" fmla="*/ 1051509 h 1775882"/>
              <a:gd name="connsiteX34" fmla="*/ 5776618 w 9288370"/>
              <a:gd name="connsiteY34" fmla="*/ 1053037 h 1775882"/>
              <a:gd name="connsiteX35" fmla="*/ 5785786 w 9288370"/>
              <a:gd name="connsiteY35" fmla="*/ 1051213 h 1775882"/>
              <a:gd name="connsiteX36" fmla="*/ 5829381 w 9288370"/>
              <a:gd name="connsiteY36" fmla="*/ 1046878 h 1775882"/>
              <a:gd name="connsiteX37" fmla="*/ 5943596 w 9288370"/>
              <a:gd name="connsiteY37" fmla="*/ 1043237 h 1775882"/>
              <a:gd name="connsiteX38" fmla="*/ 5985730 w 9288370"/>
              <a:gd name="connsiteY38" fmla="*/ 1035396 h 1775882"/>
              <a:gd name="connsiteX39" fmla="*/ 6103109 w 9288370"/>
              <a:gd name="connsiteY39" fmla="*/ 1019019 h 1775882"/>
              <a:gd name="connsiteX40" fmla="*/ 6222406 w 9288370"/>
              <a:gd name="connsiteY40" fmla="*/ 985341 h 1775882"/>
              <a:gd name="connsiteX41" fmla="*/ 6513882 w 9288370"/>
              <a:gd name="connsiteY41" fmla="*/ 914646 h 1775882"/>
              <a:gd name="connsiteX42" fmla="*/ 6760497 w 9288370"/>
              <a:gd name="connsiteY42" fmla="*/ 829354 h 1775882"/>
              <a:gd name="connsiteX43" fmla="*/ 6886312 w 9288370"/>
              <a:gd name="connsiteY43" fmla="*/ 781877 h 1775882"/>
              <a:gd name="connsiteX44" fmla="*/ 7041844 w 9288370"/>
              <a:gd name="connsiteY44" fmla="*/ 703953 h 1775882"/>
              <a:gd name="connsiteX45" fmla="*/ 7231643 w 9288370"/>
              <a:gd name="connsiteY45" fmla="*/ 640778 h 1775882"/>
              <a:gd name="connsiteX46" fmla="*/ 7363123 w 9288370"/>
              <a:gd name="connsiteY46" fmla="*/ 593682 h 1775882"/>
              <a:gd name="connsiteX47" fmla="*/ 7588368 w 9288370"/>
              <a:gd name="connsiteY47" fmla="*/ 531129 h 1775882"/>
              <a:gd name="connsiteX48" fmla="*/ 7952094 w 9288370"/>
              <a:gd name="connsiteY48" fmla="*/ 409302 h 1775882"/>
              <a:gd name="connsiteX49" fmla="*/ 8231938 w 9288370"/>
              <a:gd name="connsiteY49" fmla="*/ 259259 h 1775882"/>
              <a:gd name="connsiteX50" fmla="*/ 8428864 w 9288370"/>
              <a:gd name="connsiteY50" fmla="*/ 208471 h 1775882"/>
              <a:gd name="connsiteX51" fmla="*/ 8616510 w 9288370"/>
              <a:gd name="connsiteY51" fmla="*/ 182945 h 1775882"/>
              <a:gd name="connsiteX52" fmla="*/ 8826766 w 9288370"/>
              <a:gd name="connsiteY52" fmla="*/ 152111 h 1775882"/>
              <a:gd name="connsiteX53" fmla="*/ 8917647 w 9288370"/>
              <a:gd name="connsiteY53" fmla="*/ 112232 h 1775882"/>
              <a:gd name="connsiteX54" fmla="*/ 9125745 w 9288370"/>
              <a:gd name="connsiteY54" fmla="*/ 74921 h 1775882"/>
              <a:gd name="connsiteX55" fmla="*/ 9221684 w 9288370"/>
              <a:gd name="connsiteY55" fmla="*/ 53435 h 1775882"/>
              <a:gd name="connsiteX56" fmla="*/ 9288370 w 9288370"/>
              <a:gd name="connsiteY56" fmla="*/ 0 h 1775882"/>
              <a:gd name="connsiteX57" fmla="*/ 0 w 9288370"/>
              <a:gd name="connsiteY57" fmla="*/ 0 h 1775882"/>
              <a:gd name="connsiteX58" fmla="*/ 0 w 9288370"/>
              <a:gd name="connsiteY58" fmla="*/ 1770070 h 1775882"/>
              <a:gd name="connsiteX0" fmla="*/ 0 w 9288370"/>
              <a:gd name="connsiteY0" fmla="*/ 1770070 h 1775882"/>
              <a:gd name="connsiteX1" fmla="*/ 177889 w 9288370"/>
              <a:gd name="connsiteY1" fmla="*/ 1736270 h 1775882"/>
              <a:gd name="connsiteX2" fmla="*/ 510677 w 9288370"/>
              <a:gd name="connsiteY2" fmla="*/ 1694576 h 1775882"/>
              <a:gd name="connsiteX3" fmla="*/ 781743 w 9288370"/>
              <a:gd name="connsiteY3" fmla="*/ 1635175 h 1775882"/>
              <a:gd name="connsiteX4" fmla="*/ 996009 w 9288370"/>
              <a:gd name="connsiteY4" fmla="*/ 1618967 h 1775882"/>
              <a:gd name="connsiteX5" fmla="*/ 1229354 w 9288370"/>
              <a:gd name="connsiteY5" fmla="*/ 1572195 h 1775882"/>
              <a:gd name="connsiteX6" fmla="*/ 1456865 w 9288370"/>
              <a:gd name="connsiteY6" fmla="*/ 1510292 h 1775882"/>
              <a:gd name="connsiteX7" fmla="*/ 1604999 w 9288370"/>
              <a:gd name="connsiteY7" fmla="*/ 1484238 h 1775882"/>
              <a:gd name="connsiteX8" fmla="*/ 1794234 w 9288370"/>
              <a:gd name="connsiteY8" fmla="*/ 1464331 h 1775882"/>
              <a:gd name="connsiteX9" fmla="*/ 2101780 w 9288370"/>
              <a:gd name="connsiteY9" fmla="*/ 1409907 h 1775882"/>
              <a:gd name="connsiteX10" fmla="*/ 2244830 w 9288370"/>
              <a:gd name="connsiteY10" fmla="*/ 1388540 h 1775882"/>
              <a:gd name="connsiteX11" fmla="*/ 2428648 w 9288370"/>
              <a:gd name="connsiteY11" fmla="*/ 1372736 h 1775882"/>
              <a:gd name="connsiteX12" fmla="*/ 2645882 w 9288370"/>
              <a:gd name="connsiteY12" fmla="*/ 1341971 h 1775882"/>
              <a:gd name="connsiteX13" fmla="*/ 2707413 w 9288370"/>
              <a:gd name="connsiteY13" fmla="*/ 1347156 h 1775882"/>
              <a:gd name="connsiteX14" fmla="*/ 2843134 w 9288370"/>
              <a:gd name="connsiteY14" fmla="*/ 1323561 h 1775882"/>
              <a:gd name="connsiteX15" fmla="*/ 2923804 w 9288370"/>
              <a:gd name="connsiteY15" fmla="*/ 1314224 h 1775882"/>
              <a:gd name="connsiteX16" fmla="*/ 3117774 w 9288370"/>
              <a:gd name="connsiteY16" fmla="*/ 1327059 h 1775882"/>
              <a:gd name="connsiteX17" fmla="*/ 3340504 w 9288370"/>
              <a:gd name="connsiteY17" fmla="*/ 1297738 h 1775882"/>
              <a:gd name="connsiteX18" fmla="*/ 3481198 w 9288370"/>
              <a:gd name="connsiteY18" fmla="*/ 1295462 h 1775882"/>
              <a:gd name="connsiteX19" fmla="*/ 3613486 w 9288370"/>
              <a:gd name="connsiteY19" fmla="*/ 1271949 h 1775882"/>
              <a:gd name="connsiteX20" fmla="*/ 3720050 w 9288370"/>
              <a:gd name="connsiteY20" fmla="*/ 1266889 h 1775882"/>
              <a:gd name="connsiteX21" fmla="*/ 3840245 w 9288370"/>
              <a:gd name="connsiteY21" fmla="*/ 1278918 h 1775882"/>
              <a:gd name="connsiteX22" fmla="*/ 3948288 w 9288370"/>
              <a:gd name="connsiteY22" fmla="*/ 1284762 h 1775882"/>
              <a:gd name="connsiteX23" fmla="*/ 3995849 w 9288370"/>
              <a:gd name="connsiteY23" fmla="*/ 1272939 h 1775882"/>
              <a:gd name="connsiteX24" fmla="*/ 4067546 w 9288370"/>
              <a:gd name="connsiteY24" fmla="*/ 1294697 h 1775882"/>
              <a:gd name="connsiteX25" fmla="*/ 4190310 w 9288370"/>
              <a:gd name="connsiteY25" fmla="*/ 1307786 h 1775882"/>
              <a:gd name="connsiteX26" fmla="*/ 4393937 w 9288370"/>
              <a:gd name="connsiteY26" fmla="*/ 1290963 h 1775882"/>
              <a:gd name="connsiteX27" fmla="*/ 4575478 w 9288370"/>
              <a:gd name="connsiteY27" fmla="*/ 1261726 h 1775882"/>
              <a:gd name="connsiteX28" fmla="*/ 4650026 w 9288370"/>
              <a:gd name="connsiteY28" fmla="*/ 1265798 h 1775882"/>
              <a:gd name="connsiteX29" fmla="*/ 4792008 w 9288370"/>
              <a:gd name="connsiteY29" fmla="*/ 1243899 h 1775882"/>
              <a:gd name="connsiteX30" fmla="*/ 4954126 w 9288370"/>
              <a:gd name="connsiteY30" fmla="*/ 1204617 h 1775882"/>
              <a:gd name="connsiteX31" fmla="*/ 5309678 w 9288370"/>
              <a:gd name="connsiteY31" fmla="*/ 1128278 h 1775882"/>
              <a:gd name="connsiteX32" fmla="*/ 5474724 w 9288370"/>
              <a:gd name="connsiteY32" fmla="*/ 1091167 h 1775882"/>
              <a:gd name="connsiteX33" fmla="*/ 5612132 w 9288370"/>
              <a:gd name="connsiteY33" fmla="*/ 1051509 h 1775882"/>
              <a:gd name="connsiteX34" fmla="*/ 5776618 w 9288370"/>
              <a:gd name="connsiteY34" fmla="*/ 1053037 h 1775882"/>
              <a:gd name="connsiteX35" fmla="*/ 5785786 w 9288370"/>
              <a:gd name="connsiteY35" fmla="*/ 1051213 h 1775882"/>
              <a:gd name="connsiteX36" fmla="*/ 5829381 w 9288370"/>
              <a:gd name="connsiteY36" fmla="*/ 1046878 h 1775882"/>
              <a:gd name="connsiteX37" fmla="*/ 5943596 w 9288370"/>
              <a:gd name="connsiteY37" fmla="*/ 1043237 h 1775882"/>
              <a:gd name="connsiteX38" fmla="*/ 5985730 w 9288370"/>
              <a:gd name="connsiteY38" fmla="*/ 1035396 h 1775882"/>
              <a:gd name="connsiteX39" fmla="*/ 6103109 w 9288370"/>
              <a:gd name="connsiteY39" fmla="*/ 1019019 h 1775882"/>
              <a:gd name="connsiteX40" fmla="*/ 6222406 w 9288370"/>
              <a:gd name="connsiteY40" fmla="*/ 985341 h 1775882"/>
              <a:gd name="connsiteX41" fmla="*/ 6513882 w 9288370"/>
              <a:gd name="connsiteY41" fmla="*/ 914646 h 1775882"/>
              <a:gd name="connsiteX42" fmla="*/ 6760497 w 9288370"/>
              <a:gd name="connsiteY42" fmla="*/ 829354 h 1775882"/>
              <a:gd name="connsiteX43" fmla="*/ 6886312 w 9288370"/>
              <a:gd name="connsiteY43" fmla="*/ 781877 h 1775882"/>
              <a:gd name="connsiteX44" fmla="*/ 7041844 w 9288370"/>
              <a:gd name="connsiteY44" fmla="*/ 703953 h 1775882"/>
              <a:gd name="connsiteX45" fmla="*/ 7231643 w 9288370"/>
              <a:gd name="connsiteY45" fmla="*/ 640778 h 1775882"/>
              <a:gd name="connsiteX46" fmla="*/ 7363123 w 9288370"/>
              <a:gd name="connsiteY46" fmla="*/ 593682 h 1775882"/>
              <a:gd name="connsiteX47" fmla="*/ 7588368 w 9288370"/>
              <a:gd name="connsiteY47" fmla="*/ 531129 h 1775882"/>
              <a:gd name="connsiteX48" fmla="*/ 7952094 w 9288370"/>
              <a:gd name="connsiteY48" fmla="*/ 409302 h 1775882"/>
              <a:gd name="connsiteX49" fmla="*/ 8231938 w 9288370"/>
              <a:gd name="connsiteY49" fmla="*/ 259259 h 1775882"/>
              <a:gd name="connsiteX50" fmla="*/ 8428864 w 9288370"/>
              <a:gd name="connsiteY50" fmla="*/ 208471 h 1775882"/>
              <a:gd name="connsiteX51" fmla="*/ 8616510 w 9288370"/>
              <a:gd name="connsiteY51" fmla="*/ 182945 h 1775882"/>
              <a:gd name="connsiteX52" fmla="*/ 8826766 w 9288370"/>
              <a:gd name="connsiteY52" fmla="*/ 152111 h 1775882"/>
              <a:gd name="connsiteX53" fmla="*/ 8917647 w 9288370"/>
              <a:gd name="connsiteY53" fmla="*/ 112232 h 1775882"/>
              <a:gd name="connsiteX54" fmla="*/ 9125745 w 9288370"/>
              <a:gd name="connsiteY54" fmla="*/ 74921 h 1775882"/>
              <a:gd name="connsiteX55" fmla="*/ 9221684 w 9288370"/>
              <a:gd name="connsiteY55" fmla="*/ 53435 h 1775882"/>
              <a:gd name="connsiteX56" fmla="*/ 9288370 w 9288370"/>
              <a:gd name="connsiteY56" fmla="*/ 0 h 1775882"/>
              <a:gd name="connsiteX57" fmla="*/ 0 w 9288370"/>
              <a:gd name="connsiteY57" fmla="*/ 0 h 1775882"/>
              <a:gd name="connsiteX58" fmla="*/ 0 w 9288370"/>
              <a:gd name="connsiteY58" fmla="*/ 1770070 h 177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9288370" h="1775882">
                <a:moveTo>
                  <a:pt x="0" y="1770070"/>
                </a:moveTo>
                <a:cubicBezTo>
                  <a:pt x="350" y="1799350"/>
                  <a:pt x="177539" y="1706990"/>
                  <a:pt x="177889" y="1736270"/>
                </a:cubicBezTo>
                <a:cubicBezTo>
                  <a:pt x="251515" y="1709747"/>
                  <a:pt x="398354" y="1698961"/>
                  <a:pt x="510677" y="1694576"/>
                </a:cubicBezTo>
                <a:cubicBezTo>
                  <a:pt x="649220" y="1641376"/>
                  <a:pt x="627936" y="1657214"/>
                  <a:pt x="781743" y="1635175"/>
                </a:cubicBezTo>
                <a:cubicBezTo>
                  <a:pt x="828180" y="1629771"/>
                  <a:pt x="921743" y="1638671"/>
                  <a:pt x="996009" y="1618967"/>
                </a:cubicBezTo>
                <a:cubicBezTo>
                  <a:pt x="1055070" y="1616160"/>
                  <a:pt x="1140033" y="1591123"/>
                  <a:pt x="1229354" y="1572195"/>
                </a:cubicBezTo>
                <a:lnTo>
                  <a:pt x="1456865" y="1510292"/>
                </a:lnTo>
                <a:cubicBezTo>
                  <a:pt x="1567222" y="1539357"/>
                  <a:pt x="1555621" y="1492923"/>
                  <a:pt x="1604999" y="1484238"/>
                </a:cubicBezTo>
                <a:lnTo>
                  <a:pt x="1794234" y="1464331"/>
                </a:ln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49251" y="1313409"/>
                  <a:pt x="3048324" y="1329807"/>
                  <a:pt x="3117774" y="1327059"/>
                </a:cubicBezTo>
                <a:cubicBezTo>
                  <a:pt x="3184288" y="1318058"/>
                  <a:pt x="3231917" y="1328286"/>
                  <a:pt x="3340504" y="1297738"/>
                </a:cubicBezTo>
                <a:lnTo>
                  <a:pt x="3481198" y="1295462"/>
                </a:lnTo>
                <a:cubicBezTo>
                  <a:pt x="3549685" y="1272129"/>
                  <a:pt x="3544999" y="1278388"/>
                  <a:pt x="3613486" y="1271949"/>
                </a:cubicBezTo>
                <a:cubicBezTo>
                  <a:pt x="3647131" y="1274176"/>
                  <a:pt x="3682164" y="1260324"/>
                  <a:pt x="3720050" y="1266889"/>
                </a:cubicBezTo>
                <a:cubicBezTo>
                  <a:pt x="3765973" y="1272944"/>
                  <a:pt x="3799156" y="1275240"/>
                  <a:pt x="3840245" y="1278918"/>
                </a:cubicBezTo>
                <a:cubicBezTo>
                  <a:pt x="3851288" y="1281343"/>
                  <a:pt x="3943847" y="1273860"/>
                  <a:pt x="3948288" y="1284762"/>
                </a:cubicBezTo>
                <a:cubicBezTo>
                  <a:pt x="3955953" y="1297927"/>
                  <a:pt x="4002445" y="1257743"/>
                  <a:pt x="3995849" y="1272939"/>
                </a:cubicBezTo>
                <a:cubicBezTo>
                  <a:pt x="4024501" y="1259800"/>
                  <a:pt x="4044699" y="1287470"/>
                  <a:pt x="4067546" y="1294697"/>
                </a:cubicBezTo>
                <a:lnTo>
                  <a:pt x="4190310" y="1307786"/>
                </a:lnTo>
                <a:cubicBezTo>
                  <a:pt x="4201670" y="1307054"/>
                  <a:pt x="4380802" y="1290590"/>
                  <a:pt x="4393937" y="1290963"/>
                </a:cubicBezTo>
                <a:cubicBezTo>
                  <a:pt x="4491921" y="1257945"/>
                  <a:pt x="4508090" y="1267792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05000" y="928697"/>
                  <a:pt x="6513882" y="914646"/>
                </a:cubicBezTo>
                <a:cubicBezTo>
                  <a:pt x="6611427" y="890892"/>
                  <a:pt x="6699367" y="847634"/>
                  <a:pt x="6760497" y="829354"/>
                </a:cubicBezTo>
                <a:cubicBezTo>
                  <a:pt x="6822970" y="799525"/>
                  <a:pt x="6844288" y="800250"/>
                  <a:pt x="6886312" y="781877"/>
                </a:cubicBezTo>
                <a:cubicBezTo>
                  <a:pt x="6904346" y="770915"/>
                  <a:pt x="6976458" y="735604"/>
                  <a:pt x="7041844" y="703953"/>
                </a:cubicBezTo>
                <a:cubicBezTo>
                  <a:pt x="7051265" y="692955"/>
                  <a:pt x="7267509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17574" y="550445"/>
                  <a:pt x="7588368" y="531129"/>
                </a:cubicBezTo>
                <a:cubicBezTo>
                  <a:pt x="7669636" y="521516"/>
                  <a:pt x="7844833" y="454614"/>
                  <a:pt x="7952094" y="409302"/>
                </a:cubicBezTo>
                <a:cubicBezTo>
                  <a:pt x="8059356" y="363990"/>
                  <a:pt x="8146910" y="253405"/>
                  <a:pt x="8231938" y="259259"/>
                </a:cubicBezTo>
                <a:cubicBezTo>
                  <a:pt x="8305929" y="256630"/>
                  <a:pt x="8364769" y="221190"/>
                  <a:pt x="8428864" y="208471"/>
                </a:cubicBezTo>
                <a:cubicBezTo>
                  <a:pt x="8492959" y="195752"/>
                  <a:pt x="8456819" y="194220"/>
                  <a:pt x="8616510" y="182945"/>
                </a:cubicBezTo>
                <a:cubicBezTo>
                  <a:pt x="8658196" y="178987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13229" y="127130"/>
                  <a:pt x="9125745" y="74921"/>
                </a:cubicBezTo>
                <a:cubicBezTo>
                  <a:pt x="9140780" y="73474"/>
                  <a:pt x="9203341" y="60224"/>
                  <a:pt x="9221684" y="53435"/>
                </a:cubicBezTo>
                <a:lnTo>
                  <a:pt x="9288370" y="0"/>
                </a:lnTo>
                <a:lnTo>
                  <a:pt x="0" y="0"/>
                </a:lnTo>
                <a:lnTo>
                  <a:pt x="0" y="177007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69F89-3167-8584-D712-A57D913E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235" y="986117"/>
            <a:ext cx="7476564" cy="24428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6600" dirty="0"/>
              <a:t>Obliczenia wstępne</a:t>
            </a:r>
            <a:endParaRPr lang="en-US" sz="6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EA34A-BDDC-4964-6E0B-FA926FB97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68268" y="5248087"/>
            <a:ext cx="5504531" cy="924114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endParaRPr lang="en-US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77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465096-0079-182F-59E8-5B75BBD7C94D}"/>
              </a:ext>
            </a:extLst>
          </p:cNvPr>
          <p:cNvSpPr/>
          <p:nvPr/>
        </p:nvSpPr>
        <p:spPr>
          <a:xfrm>
            <a:off x="1219200" y="2318032"/>
            <a:ext cx="9493249" cy="4006568"/>
          </a:xfrm>
          <a:prstGeom prst="rect">
            <a:avLst/>
          </a:prstGeom>
          <a:solidFill>
            <a:schemeClr val="tx1">
              <a:lumMod val="95000"/>
              <a:alpha val="7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67AFF0-321F-C61C-B660-5180E9C3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Długość fali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13D49A-2A21-1AC6-3253-79548D4217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pl-PL" sz="32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 ∗</m:t>
                          </m:r>
                          <m:sSup>
                            <m:sSupPr>
                              <m:ctrlPr>
                                <a:rPr lang="pl-PL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l-PL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num>
                        <m:den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4,08 ∗</m:t>
                          </m:r>
                          <m:sSup>
                            <m:sSupPr>
                              <m:ctrlPr>
                                <a:rPr lang="pl-PL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l-PL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l-PL" sz="32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pl-PL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pl-PL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7,35 </m:t>
                      </m:r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pl-PL" sz="32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pl-PL" sz="3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13D49A-2A21-1AC6-3253-79548D421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48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BAC79-B3C9-C182-1879-894ED2263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426994-103F-83FA-543E-6E17269CDAA2}"/>
              </a:ext>
            </a:extLst>
          </p:cNvPr>
          <p:cNvSpPr/>
          <p:nvPr/>
        </p:nvSpPr>
        <p:spPr>
          <a:xfrm>
            <a:off x="1219200" y="2318032"/>
            <a:ext cx="9493249" cy="4006568"/>
          </a:xfrm>
          <a:prstGeom prst="rect">
            <a:avLst/>
          </a:prstGeom>
          <a:solidFill>
            <a:schemeClr val="tx1">
              <a:lumMod val="95000"/>
              <a:alpha val="7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50A7F-1BCE-00CF-2DE8-C857C178D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Minimalna odległość między otworami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5BC953-DB36-5CC6-C55C-D11FE6ED12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l-PL" sz="32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7,35</m:t>
                          </m:r>
                        </m:num>
                        <m:den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l-PL" sz="32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pl-PL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pl-PL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1,8</m:t>
                      </m:r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pl-PL" sz="32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pl-PL" sz="3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5BC953-DB36-5CC6-C55C-D11FE6ED12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0805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4B7FC-273B-E445-7C3A-E68DF9D11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0871-98A2-B84F-E14B-22CBBD037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235" y="986117"/>
            <a:ext cx="7476564" cy="24428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6600" dirty="0"/>
              <a:t>Wybór wielkości otworów</a:t>
            </a:r>
            <a:endParaRPr lang="en-US" sz="6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35C3C-FAA4-B614-68B8-6FF989D93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68268" y="5248087"/>
            <a:ext cx="5504531" cy="924114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endParaRPr lang="en-US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420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C835E-707B-E1AF-C761-10901593B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EBAA6A-6993-8BCB-A6E7-36395607D8AE}"/>
              </a:ext>
            </a:extLst>
          </p:cNvPr>
          <p:cNvSpPr/>
          <p:nvPr/>
        </p:nvSpPr>
        <p:spPr>
          <a:xfrm>
            <a:off x="1219200" y="2318032"/>
            <a:ext cx="9493249" cy="4006568"/>
          </a:xfrm>
          <a:prstGeom prst="rect">
            <a:avLst/>
          </a:prstGeom>
          <a:solidFill>
            <a:schemeClr val="tx1">
              <a:lumMod val="95000"/>
              <a:alpha val="7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BB0DE7-7FBA-7B30-4198-43798B0AE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Zbiór przeszukiwanych średnic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C75E5E-224E-6D38-1F8D-A6CE819CA3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pl-PL" sz="32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pl-PL" sz="32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pl-PL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= 0,1</m:t>
                          </m:r>
                          <m: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∈ </m:t>
                          </m:r>
                          <m: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pl-PL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l-PL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l-PL" sz="3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C75E5E-224E-6D38-1F8D-A6CE819CA3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9985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467B5-3BDA-3D74-5189-9FB5C2DC1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1CAB-59E6-4F21-CB9E-B650F3F1A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235" y="986117"/>
            <a:ext cx="7476564" cy="244288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r"/>
            <a:r>
              <a:rPr lang="pl-PL" sz="6600" dirty="0"/>
              <a:t>Parametry zaprojektowanej przesłony</a:t>
            </a:r>
            <a:endParaRPr lang="en-US" sz="6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E5B1F-4A65-897E-EDBA-01ECAA1EE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68268" y="5248087"/>
            <a:ext cx="5504531" cy="924114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endParaRPr lang="en-US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712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0DE75-7BC8-3804-64A2-BD4CFE72B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47CA9A-4C86-0DE2-3F3E-7579CF188C19}"/>
              </a:ext>
            </a:extLst>
          </p:cNvPr>
          <p:cNvSpPr/>
          <p:nvPr/>
        </p:nvSpPr>
        <p:spPr>
          <a:xfrm>
            <a:off x="1219200" y="2318032"/>
            <a:ext cx="9493249" cy="4006568"/>
          </a:xfrm>
          <a:prstGeom prst="rect">
            <a:avLst/>
          </a:prstGeom>
          <a:solidFill>
            <a:schemeClr val="tx1">
              <a:lumMod val="95000"/>
              <a:alpha val="7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0DE268-4BFF-6FCA-2899-F8BF3A31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Skuteczność ekranowania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92FADC-918A-07C6-5A99-A0CC28EA75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pl-PL" sz="32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=20</m:t>
                      </m:r>
                      <m:func>
                        <m:funcPr>
                          <m:ctrlP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l-PL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pl-PL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l-PL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l-PL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pl-PL" sz="3200" dirty="0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pl-PL" sz="32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pl-PL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=0,5</m:t>
                          </m:r>
                        </m:sub>
                      </m:sSub>
                      <m:r>
                        <a:rPr lang="pl-PL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7,32 </m:t>
                      </m:r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pl-PL" sz="32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pl-PL" sz="3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92FADC-918A-07C6-5A99-A0CC28EA75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662626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fterhours">
      <a:dk1>
        <a:sysClr val="windowText" lastClr="000000"/>
      </a:dk1>
      <a:lt1>
        <a:srgbClr val="FFFFFF"/>
      </a:lt1>
      <a:dk2>
        <a:srgbClr val="2D3122"/>
      </a:dk2>
      <a:lt2>
        <a:srgbClr val="F3F2EE"/>
      </a:lt2>
      <a:accent1>
        <a:srgbClr val="31AEC4"/>
      </a:accent1>
      <a:accent2>
        <a:srgbClr val="3163BD"/>
      </a:accent2>
      <a:accent3>
        <a:srgbClr val="5E854F"/>
      </a:accent3>
      <a:accent4>
        <a:srgbClr val="34B66C"/>
      </a:accent4>
      <a:accent5>
        <a:srgbClr val="CD2929"/>
      </a:accent5>
      <a:accent6>
        <a:srgbClr val="6946C8"/>
      </a:accent6>
      <a:hlink>
        <a:srgbClr val="0678EA"/>
      </a:hlink>
      <a:folHlink>
        <a:srgbClr val="B65887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261</Words>
  <Application>Microsoft Office PowerPoint</Application>
  <PresentationFormat>Widescreen</PresentationFormat>
  <Paragraphs>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Cambria Math</vt:lpstr>
      <vt:lpstr>Consolas</vt:lpstr>
      <vt:lpstr>Franklin Gothic Heavy</vt:lpstr>
      <vt:lpstr>AfterhoursVTI</vt:lpstr>
      <vt:lpstr>Projekt przesłony elektromagnetycznej o zadanych parametrach</vt:lpstr>
      <vt:lpstr>Założenia wstępne</vt:lpstr>
      <vt:lpstr>Obliczenia wstępne</vt:lpstr>
      <vt:lpstr>Długość fali</vt:lpstr>
      <vt:lpstr>Minimalna odległość między otworami</vt:lpstr>
      <vt:lpstr>Wybór wielkości otworów</vt:lpstr>
      <vt:lpstr>Zbiór przeszukiwanych średnic</vt:lpstr>
      <vt:lpstr>Parametry zaprojektowanej przesłony</vt:lpstr>
      <vt:lpstr>Skuteczność ekranowania</vt:lpstr>
      <vt:lpstr>Skuteczność ekranowania</vt:lpstr>
      <vt:lpstr>Skuteczność ekranowania</vt:lpstr>
      <vt:lpstr>Rozkład otworów w przesłonie</vt:lpstr>
      <vt:lpstr>Rozkład otworów w przesłonie</vt:lpstr>
      <vt:lpstr>Ilość kolumn otworów </vt:lpstr>
      <vt:lpstr>Ilość wierszy otworów</vt:lpstr>
      <vt:lpstr>Ilość otworów</vt:lpstr>
      <vt:lpstr>Suma pól otworów</vt:lpstr>
      <vt:lpstr>Ostateczny szkic projektu</vt:lpstr>
      <vt:lpstr>Dziękuję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Paulina Miętkiewska (264408)</dc:creator>
  <cp:lastModifiedBy>Paulina Miętkiewska (264408)</cp:lastModifiedBy>
  <cp:revision>1</cp:revision>
  <dcterms:created xsi:type="dcterms:W3CDTF">2025-05-06T11:00:59Z</dcterms:created>
  <dcterms:modified xsi:type="dcterms:W3CDTF">2025-05-06T12:15:36Z</dcterms:modified>
</cp:coreProperties>
</file>