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5" r:id="rId5"/>
    <p:sldId id="256" r:id="rId6"/>
    <p:sldId id="258" r:id="rId7"/>
    <p:sldId id="260" r:id="rId8"/>
    <p:sldId id="266" r:id="rId9"/>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250F"/>
    <a:srgbClr val="472407"/>
    <a:srgbClr val="FFB600"/>
    <a:srgbClr val="FF5000"/>
    <a:srgbClr val="CD6A00"/>
    <a:srgbClr val="F6B77A"/>
    <a:srgbClr val="C0B734"/>
    <a:srgbClr val="F76242"/>
    <a:srgbClr val="8DBDFF"/>
    <a:srgbClr val="E0D7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348" autoAdjust="0"/>
    <p:restoredTop sz="94660"/>
  </p:normalViewPr>
  <p:slideViewPr>
    <p:cSldViewPr snapToGrid="0">
      <p:cViewPr varScale="1">
        <p:scale>
          <a:sx n="56" d="100"/>
          <a:sy n="56" d="100"/>
        </p:scale>
        <p:origin x="280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en-US"/>
              <a:t>Click to edit Master title style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213339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328902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177374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609651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2B9811-C63C-4916-A6FD-667A64224520}" type="datetimeFigureOut">
              <a:rPr lang="en-IE" smtClean="0"/>
              <a:t>13/05/2020</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845066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2B9811-C63C-4916-A6FD-667A64224520}" type="datetimeFigureOut">
              <a:rPr lang="en-IE" smtClean="0"/>
              <a:t>13/05/2020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60055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en-US"/>
              <a:t>Click to edit Master title style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4" name="Content Placeholder 3"/>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en-US"/>
              <a:t>Click to edit Master text styles</a:t>
            </a:r>
          </a:p>
        </p:txBody>
      </p:sp>
      <p:sp>
        <p:nvSpPr>
          <p:cNvPr id="6" name="Content Placeholder 5"/>
          <p:cNvSpPr>
            <a:spLocks noGrp="1"/>
          </p:cNvSpPr>
          <p:nvPr>
            <p:ph sz="quarter" idx="4"/>
          </p:nvPr>
        </p:nvSpPr>
        <p:spPr>
          <a:xfrm>
            <a:off x="4860608"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2B9811-C63C-4916-A6FD-667A64224520}" type="datetimeFigureOut">
              <a:rPr lang="en-IE" smtClean="0"/>
              <a:t>13/05/2020</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31199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2B9811-C63C-4916-A6FD-667A64224520}" type="datetimeFigureOut">
              <a:rPr lang="en-IE" smtClean="0"/>
              <a:t>13/05/2020</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674089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2B9811-C63C-4916-A6FD-667A64224520}" type="datetimeFigureOut">
              <a:rPr lang="en-IE" smtClean="0"/>
              <a:t>13/05/2020</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1127074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A52B9811-C63C-4916-A6FD-667A64224520}" type="datetimeFigureOut">
              <a:rPr lang="en-IE" smtClean="0"/>
              <a:t>13/05/2020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4058221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en-US"/>
              <a:t>Click to edit Master text styles</a:t>
            </a:r>
          </a:p>
        </p:txBody>
      </p:sp>
      <p:sp>
        <p:nvSpPr>
          <p:cNvPr id="5" name="Date Placeholder 4"/>
          <p:cNvSpPr>
            <a:spLocks noGrp="1"/>
          </p:cNvSpPr>
          <p:nvPr>
            <p:ph type="dt" sz="half" idx="10"/>
          </p:nvPr>
        </p:nvSpPr>
        <p:spPr/>
        <p:txBody>
          <a:bodyPr/>
          <a:lstStyle/>
          <a:p>
            <a:fld id="{A52B9811-C63C-4916-A6FD-667A64224520}" type="datetimeFigureOut">
              <a:rPr lang="en-IE" smtClean="0"/>
              <a:t>13/05/2020</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D5117211-E181-4FDA-AB6E-4BC68B654F1C}" type="slidenum">
              <a:rPr lang="en-IE" smtClean="0"/>
              <a:t>‹#›</a:t>
            </a:fld>
            <a:endParaRPr lang="en-IE"/>
          </a:p>
        </p:txBody>
      </p:sp>
    </p:spTree>
    <p:extLst>
      <p:ext uri="{BB962C8B-B14F-4D97-AF65-F5344CB8AC3E}">
        <p14:creationId xmlns:p14="http://schemas.microsoft.com/office/powerpoint/2010/main" val="3751322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A52B9811-C63C-4916-A6FD-667A64224520}" type="datetimeFigureOut">
              <a:rPr lang="en-IE" smtClean="0"/>
              <a:t>13/05/2020</a:t>
            </a:fld>
            <a:endParaRPr lang="en-IE"/>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D5117211-E181-4FDA-AB6E-4BC68B654F1C}" type="slidenum">
              <a:rPr lang="en-IE" smtClean="0"/>
              <a:t>‹#›</a:t>
            </a:fld>
            <a:endParaRPr lang="en-IE"/>
          </a:p>
        </p:txBody>
      </p:sp>
    </p:spTree>
    <p:extLst>
      <p:ext uri="{BB962C8B-B14F-4D97-AF65-F5344CB8AC3E}">
        <p14:creationId xmlns:p14="http://schemas.microsoft.com/office/powerpoint/2010/main" val="141249009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jp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jp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jpe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6.png"/><Relationship Id="rId7" Type="http://schemas.openxmlformats.org/officeDocument/2006/relationships/image" Target="../media/image4.png"/><Relationship Id="rId2" Type="http://schemas.openxmlformats.org/officeDocument/2006/relationships/image" Target="../media/image25.jpg"/><Relationship Id="rId1" Type="http://schemas.openxmlformats.org/officeDocument/2006/relationships/slideLayout" Target="../slideLayouts/slideLayout1.xml"/><Relationship Id="rId6" Type="http://schemas.openxmlformats.org/officeDocument/2006/relationships/image" Target="../media/image29.png"/><Relationship Id="rId11" Type="http://schemas.openxmlformats.org/officeDocument/2006/relationships/image" Target="../media/image31.jpg"/><Relationship Id="rId5" Type="http://schemas.openxmlformats.org/officeDocument/2006/relationships/image" Target="../media/image28.png"/><Relationship Id="rId10" Type="http://schemas.openxmlformats.org/officeDocument/2006/relationships/image" Target="../media/image30.png"/><Relationship Id="rId4" Type="http://schemas.openxmlformats.org/officeDocument/2006/relationships/image" Target="../media/image27.png"/><Relationship Id="rId9"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1.jp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3.png"/><Relationship Id="rId26" Type="http://schemas.openxmlformats.org/officeDocument/2006/relationships/image" Target="../media/image21.png"/><Relationship Id="rId3" Type="http://schemas.openxmlformats.org/officeDocument/2006/relationships/image" Target="../media/image2.jpg"/><Relationship Id="rId21" Type="http://schemas.openxmlformats.org/officeDocument/2006/relationships/image" Target="../media/image16.jpg"/><Relationship Id="rId7" Type="http://schemas.openxmlformats.org/officeDocument/2006/relationships/image" Target="../media/image32.png"/><Relationship Id="rId12" Type="http://schemas.openxmlformats.org/officeDocument/2006/relationships/image" Target="../media/image8.png"/><Relationship Id="rId17" Type="http://schemas.openxmlformats.org/officeDocument/2006/relationships/image" Target="../media/image11.png"/><Relationship Id="rId25" Type="http://schemas.openxmlformats.org/officeDocument/2006/relationships/image" Target="../media/image20.PNG"/><Relationship Id="rId33"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0.png"/><Relationship Id="rId20" Type="http://schemas.openxmlformats.org/officeDocument/2006/relationships/image" Target="../media/image15.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7.png"/><Relationship Id="rId24" Type="http://schemas.openxmlformats.org/officeDocument/2006/relationships/image" Target="../media/image19.png"/><Relationship Id="rId32" Type="http://schemas.openxmlformats.org/officeDocument/2006/relationships/image" Target="../media/image37.png"/><Relationship Id="rId5" Type="http://schemas.openxmlformats.org/officeDocument/2006/relationships/image" Target="../media/image4.png"/><Relationship Id="rId15" Type="http://schemas.openxmlformats.org/officeDocument/2006/relationships/image" Target="../media/image25.jpg"/><Relationship Id="rId23" Type="http://schemas.openxmlformats.org/officeDocument/2006/relationships/image" Target="../media/image18.png"/><Relationship Id="rId28" Type="http://schemas.openxmlformats.org/officeDocument/2006/relationships/image" Target="../media/image22.jpeg"/><Relationship Id="rId10" Type="http://schemas.openxmlformats.org/officeDocument/2006/relationships/image" Target="../media/image6.png"/><Relationship Id="rId19" Type="http://schemas.openxmlformats.org/officeDocument/2006/relationships/image" Target="../media/image14.jpg"/><Relationship Id="rId31" Type="http://schemas.openxmlformats.org/officeDocument/2006/relationships/image" Target="../media/image36.png"/><Relationship Id="rId4" Type="http://schemas.openxmlformats.org/officeDocument/2006/relationships/image" Target="../media/image3.png"/><Relationship Id="rId9" Type="http://schemas.openxmlformats.org/officeDocument/2006/relationships/image" Target="../media/image5.png"/><Relationship Id="rId14" Type="http://schemas.openxmlformats.org/officeDocument/2006/relationships/image" Target="../media/image29.png"/><Relationship Id="rId22" Type="http://schemas.openxmlformats.org/officeDocument/2006/relationships/image" Target="../media/image17.png"/><Relationship Id="rId27" Type="http://schemas.openxmlformats.org/officeDocument/2006/relationships/image" Target="../media/image34.jfif"/><Relationship Id="rId30" Type="http://schemas.openxmlformats.org/officeDocument/2006/relationships/image" Target="../media/image35.png"/><Relationship Id="rId8"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46000">
              <a:srgbClr val="BFD6F6">
                <a:alpha val="0"/>
              </a:srgbClr>
            </a:gs>
            <a:gs pos="79000">
              <a:srgbClr val="BFD6F6">
                <a:alpha val="78000"/>
              </a:srgbClr>
            </a:gs>
            <a:gs pos="97000">
              <a:srgbClr val="8DBDFF">
                <a:alpha val="55000"/>
              </a:srgbClr>
            </a:gs>
          </a:gsLst>
          <a:lin ang="5400000" scaled="1"/>
        </a:gradFill>
        <a:effectLst/>
      </p:bgPr>
    </p:bg>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F3EA9385-2140-484C-B613-0D4924796A1F}"/>
              </a:ext>
            </a:extLst>
          </p:cNvPr>
          <p:cNvSpPr/>
          <p:nvPr/>
        </p:nvSpPr>
        <p:spPr>
          <a:xfrm>
            <a:off x="4412158" y="12393469"/>
            <a:ext cx="5211796" cy="404299"/>
          </a:xfrm>
          <a:custGeom>
            <a:avLst/>
            <a:gdLst>
              <a:gd name="connsiteX0" fmla="*/ 3012933 w 5211796"/>
              <a:gd name="connsiteY0" fmla="*/ 0 h 568449"/>
              <a:gd name="connsiteX1" fmla="*/ 4936678 w 5211796"/>
              <a:gd name="connsiteY1" fmla="*/ 195413 h 568449"/>
              <a:gd name="connsiteX2" fmla="*/ 5211796 w 5211796"/>
              <a:gd name="connsiteY2" fmla="*/ 264077 h 568449"/>
              <a:gd name="connsiteX3" fmla="*/ 5211796 w 5211796"/>
              <a:gd name="connsiteY3" fmla="*/ 568449 h 568449"/>
              <a:gd name="connsiteX4" fmla="*/ 0 w 5211796"/>
              <a:gd name="connsiteY4" fmla="*/ 568449 h 568449"/>
              <a:gd name="connsiteX5" fmla="*/ 205741 w 5211796"/>
              <a:gd name="connsiteY5" fmla="*/ 470638 h 568449"/>
              <a:gd name="connsiteX6" fmla="*/ 3012933 w 5211796"/>
              <a:gd name="connsiteY6" fmla="*/ 0 h 56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796" h="568449">
                <a:moveTo>
                  <a:pt x="3012933" y="0"/>
                </a:moveTo>
                <a:cubicBezTo>
                  <a:pt x="3719280" y="0"/>
                  <a:pt x="4378609" y="71566"/>
                  <a:pt x="4936678" y="195413"/>
                </a:cubicBezTo>
                <a:lnTo>
                  <a:pt x="5211796" y="264077"/>
                </a:lnTo>
                <a:lnTo>
                  <a:pt x="5211796" y="568449"/>
                </a:lnTo>
                <a:lnTo>
                  <a:pt x="0" y="568449"/>
                </a:lnTo>
                <a:lnTo>
                  <a:pt x="205741" y="470638"/>
                </a:lnTo>
                <a:cubicBezTo>
                  <a:pt x="872988" y="183208"/>
                  <a:pt x="1882778" y="0"/>
                  <a:pt x="3012933" y="0"/>
                </a:cubicBezTo>
                <a:close/>
              </a:path>
            </a:pathLst>
          </a:custGeom>
          <a:solidFill>
            <a:srgbClr val="E0D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Subtitle 2">
            <a:extLst>
              <a:ext uri="{FF2B5EF4-FFF2-40B4-BE49-F238E27FC236}">
                <a16:creationId xmlns:a16="http://schemas.microsoft.com/office/drawing/2014/main" id="{CA1AA9B6-0356-4236-B823-B4865AA30B09}"/>
              </a:ext>
            </a:extLst>
          </p:cNvPr>
          <p:cNvSpPr>
            <a:spLocks noGrp="1"/>
          </p:cNvSpPr>
          <p:nvPr>
            <p:ph type="subTitle" idx="1"/>
          </p:nvPr>
        </p:nvSpPr>
        <p:spPr>
          <a:xfrm>
            <a:off x="4773225" y="1567223"/>
            <a:ext cx="4338588" cy="2488591"/>
          </a:xfrm>
        </p:spPr>
        <p:txBody>
          <a:bodyPr>
            <a:normAutofit fontScale="55000" lnSpcReduction="20000"/>
          </a:bodyPr>
          <a:lstStyle/>
          <a:p>
            <a:pPr algn="l"/>
            <a:r>
              <a:rPr lang="en-IE" dirty="0">
                <a:latin typeface="+mj-lt"/>
              </a:rPr>
              <a:t>My final year project is IOT home automation system. My system is developed on two development platforms; the Esp32 and the Raspberry pi which are connected to different sensors to monitor the house. The platforms communicate and send the data to a MQTT broker hosted on AWS. The Website is also connected to the broker and is responsible for displaying the data. The website is  fully dynamic and equipped with user authentication and is built on the MEAN Stack framework. Also, I developed a mobile application that allows the user to control the house via commands voice using google assistant’s API. The final aspect of my project is experimental and features container technology using . The house Model  was built by me using different architectural equipment and technologies </a:t>
            </a:r>
          </a:p>
        </p:txBody>
      </p:sp>
      <p:sp>
        <p:nvSpPr>
          <p:cNvPr id="4" name="Subtitle 2">
            <a:extLst>
              <a:ext uri="{FF2B5EF4-FFF2-40B4-BE49-F238E27FC236}">
                <a16:creationId xmlns:a16="http://schemas.microsoft.com/office/drawing/2014/main" id="{16EEF246-73BD-4068-9110-4FB4FF306BED}"/>
              </a:ext>
            </a:extLst>
          </p:cNvPr>
          <p:cNvSpPr txBox="1">
            <a:spLocks/>
          </p:cNvSpPr>
          <p:nvPr/>
        </p:nvSpPr>
        <p:spPr>
          <a:xfrm>
            <a:off x="266269" y="3360128"/>
            <a:ext cx="3068941" cy="1303000"/>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200" dirty="0"/>
              <a:t>I chose my project because over the past year since my internship at Intel, I became intrigued with internet of things products and Home automation. Premised on this fact, I wanted to develop a product that would aid the user to monitor their house remotely and reduce their daily tasks by automating them.</a:t>
            </a:r>
          </a:p>
          <a:p>
            <a:pPr algn="l"/>
            <a:endParaRPr lang="en-IE" sz="3600" dirty="0"/>
          </a:p>
        </p:txBody>
      </p:sp>
      <p:sp>
        <p:nvSpPr>
          <p:cNvPr id="5" name="Subtitle 2">
            <a:extLst>
              <a:ext uri="{FF2B5EF4-FFF2-40B4-BE49-F238E27FC236}">
                <a16:creationId xmlns:a16="http://schemas.microsoft.com/office/drawing/2014/main" id="{77DEDFDD-B6BC-4AB6-87BD-1EABFC2220CF}"/>
              </a:ext>
            </a:extLst>
          </p:cNvPr>
          <p:cNvSpPr txBox="1">
            <a:spLocks/>
          </p:cNvSpPr>
          <p:nvPr/>
        </p:nvSpPr>
        <p:spPr>
          <a:xfrm>
            <a:off x="256789" y="5506730"/>
            <a:ext cx="3376305" cy="2291094"/>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400" dirty="0"/>
              <a:t>The key finding that I believe served as an inspiration for my project was the fact that  the average homeowner still spends an average of  7 hours doing chores and still manually writes To-do lists despite the prevailing technological revolution. After reading many sources, I observed that people save up to 5 hours a week when implementing home automation strategies. Armed with this knowledge, I went on to build a fully dynamic IOT home that is integrated with a website and mobile application that can control the house remotely. Using my system allows the user to monitor and control their house and fully maximise their time during the day.</a:t>
            </a:r>
          </a:p>
        </p:txBody>
      </p:sp>
      <p:sp>
        <p:nvSpPr>
          <p:cNvPr id="6" name="Subtitle 2">
            <a:extLst>
              <a:ext uri="{FF2B5EF4-FFF2-40B4-BE49-F238E27FC236}">
                <a16:creationId xmlns:a16="http://schemas.microsoft.com/office/drawing/2014/main" id="{667AE02F-4222-4AB3-8F12-6F42438E6EF1}"/>
              </a:ext>
            </a:extLst>
          </p:cNvPr>
          <p:cNvSpPr txBox="1">
            <a:spLocks/>
          </p:cNvSpPr>
          <p:nvPr/>
        </p:nvSpPr>
        <p:spPr>
          <a:xfrm>
            <a:off x="4960916" y="10974774"/>
            <a:ext cx="4578895" cy="1086562"/>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120" dirty="0"/>
              <a:t>While completing my project, I could clearly see the data coming from my sensors which are displayed above which I was able to visualize in the form of graphs. Also, I found that my system will make it easier for the user to track their house. The UI on both the app and website that I also competed, which are pictured above, made it easy for the user to navigate through the website and to access the various elements of their house </a:t>
            </a:r>
          </a:p>
        </p:txBody>
      </p:sp>
      <p:sp>
        <p:nvSpPr>
          <p:cNvPr id="8" name="Subtitle 2">
            <a:extLst>
              <a:ext uri="{FF2B5EF4-FFF2-40B4-BE49-F238E27FC236}">
                <a16:creationId xmlns:a16="http://schemas.microsoft.com/office/drawing/2014/main" id="{2516A782-8D6B-48B4-9BFF-D5FE0F89C8E1}"/>
              </a:ext>
            </a:extLst>
          </p:cNvPr>
          <p:cNvSpPr txBox="1">
            <a:spLocks/>
          </p:cNvSpPr>
          <p:nvPr/>
        </p:nvSpPr>
        <p:spPr>
          <a:xfrm>
            <a:off x="225808" y="2002949"/>
            <a:ext cx="4119119" cy="801306"/>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800" dirty="0">
                <a:latin typeface="+mj-lt"/>
              </a:rPr>
              <a:t>BEng Software and Electronic Engineering </a:t>
            </a:r>
          </a:p>
        </p:txBody>
      </p:sp>
      <p:sp>
        <p:nvSpPr>
          <p:cNvPr id="15" name="Rectangle 14">
            <a:extLst>
              <a:ext uri="{FF2B5EF4-FFF2-40B4-BE49-F238E27FC236}">
                <a16:creationId xmlns:a16="http://schemas.microsoft.com/office/drawing/2014/main" id="{CA64933F-522A-4438-9315-117D6CC89553}"/>
              </a:ext>
            </a:extLst>
          </p:cNvPr>
          <p:cNvSpPr/>
          <p:nvPr/>
        </p:nvSpPr>
        <p:spPr>
          <a:xfrm>
            <a:off x="1119819" y="4846933"/>
            <a:ext cx="2050639" cy="646331"/>
          </a:xfrm>
          <a:prstGeom prst="rect">
            <a:avLst/>
          </a:prstGeom>
        </p:spPr>
        <p:txBody>
          <a:bodyPr wrap="square">
            <a:spAutoFit/>
          </a:bodyPr>
          <a:lstStyle/>
          <a:p>
            <a:r>
              <a:rPr lang="en-IE" b="1" dirty="0"/>
              <a:t>K E Y</a:t>
            </a:r>
            <a:br>
              <a:rPr lang="en-IE" b="1" dirty="0"/>
            </a:br>
            <a:r>
              <a:rPr lang="en-IE" b="1" dirty="0"/>
              <a:t>F I N D I N G S</a:t>
            </a:r>
          </a:p>
        </p:txBody>
      </p:sp>
      <p:sp>
        <p:nvSpPr>
          <p:cNvPr id="39" name="Rectangle 38">
            <a:extLst>
              <a:ext uri="{FF2B5EF4-FFF2-40B4-BE49-F238E27FC236}">
                <a16:creationId xmlns:a16="http://schemas.microsoft.com/office/drawing/2014/main" id="{4339DBD1-794B-4E0B-A2BC-DD0516793F18}"/>
              </a:ext>
            </a:extLst>
          </p:cNvPr>
          <p:cNvSpPr/>
          <p:nvPr/>
        </p:nvSpPr>
        <p:spPr>
          <a:xfrm>
            <a:off x="226004" y="2300944"/>
            <a:ext cx="3109206" cy="923330"/>
          </a:xfrm>
          <a:prstGeom prst="rect">
            <a:avLst/>
          </a:prstGeom>
        </p:spPr>
        <p:txBody>
          <a:bodyPr wrap="square">
            <a:spAutoFit/>
          </a:bodyPr>
          <a:lstStyle/>
          <a:p>
            <a:r>
              <a:rPr lang="en-IE" dirty="0">
                <a:latin typeface="+mj-lt"/>
              </a:rPr>
              <a:t>Paulina Osikoya G00348898</a:t>
            </a:r>
            <a:br>
              <a:rPr lang="en-IE" dirty="0">
                <a:latin typeface="+mj-lt"/>
              </a:rPr>
            </a:br>
            <a:r>
              <a:rPr lang="en-IE" dirty="0">
                <a:latin typeface="+mj-lt"/>
              </a:rPr>
              <a:t>Year 4</a:t>
            </a:r>
          </a:p>
          <a:p>
            <a:endParaRPr lang="en-IE" dirty="0"/>
          </a:p>
        </p:txBody>
      </p:sp>
      <p:sp>
        <p:nvSpPr>
          <p:cNvPr id="40" name="Rectangle 39">
            <a:extLst>
              <a:ext uri="{FF2B5EF4-FFF2-40B4-BE49-F238E27FC236}">
                <a16:creationId xmlns:a16="http://schemas.microsoft.com/office/drawing/2014/main" id="{BBA4869A-D3B2-485A-A1D2-9E339CCD6AAD}"/>
              </a:ext>
            </a:extLst>
          </p:cNvPr>
          <p:cNvSpPr/>
          <p:nvPr/>
        </p:nvSpPr>
        <p:spPr>
          <a:xfrm>
            <a:off x="266269" y="8675287"/>
            <a:ext cx="3292378" cy="461665"/>
          </a:xfrm>
          <a:prstGeom prst="rect">
            <a:avLst/>
          </a:prstGeom>
        </p:spPr>
        <p:txBody>
          <a:bodyPr wrap="square">
            <a:spAutoFit/>
          </a:bodyPr>
          <a:lstStyle/>
          <a:p>
            <a:r>
              <a:rPr lang="en-IE" sz="2400" b="1" dirty="0"/>
              <a:t>Architectural diagrams </a:t>
            </a:r>
          </a:p>
        </p:txBody>
      </p:sp>
      <p:sp>
        <p:nvSpPr>
          <p:cNvPr id="41" name="Rectangle 40">
            <a:extLst>
              <a:ext uri="{FF2B5EF4-FFF2-40B4-BE49-F238E27FC236}">
                <a16:creationId xmlns:a16="http://schemas.microsoft.com/office/drawing/2014/main" id="{9C6EB1D8-E793-4AB2-AF3C-0D12803CBC75}"/>
              </a:ext>
            </a:extLst>
          </p:cNvPr>
          <p:cNvSpPr/>
          <p:nvPr/>
        </p:nvSpPr>
        <p:spPr>
          <a:xfrm>
            <a:off x="5868718" y="3847969"/>
            <a:ext cx="2475358" cy="338554"/>
          </a:xfrm>
          <a:prstGeom prst="rect">
            <a:avLst/>
          </a:prstGeom>
        </p:spPr>
        <p:txBody>
          <a:bodyPr wrap="none">
            <a:spAutoFit/>
          </a:bodyPr>
          <a:lstStyle/>
          <a:p>
            <a:r>
              <a:rPr lang="en-IE" sz="1600" b="1" dirty="0"/>
              <a:t>T E C H N O L O G Y  U S E D</a:t>
            </a:r>
          </a:p>
        </p:txBody>
      </p:sp>
      <p:pic>
        <p:nvPicPr>
          <p:cNvPr id="42" name="Picture 41" descr="A screenshot of a cell phone&#10;&#10;Description automatically generated">
            <a:extLst>
              <a:ext uri="{FF2B5EF4-FFF2-40B4-BE49-F238E27FC236}">
                <a16:creationId xmlns:a16="http://schemas.microsoft.com/office/drawing/2014/main" id="{B5934045-D0D1-449F-98D9-A7924178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9" y="9242698"/>
            <a:ext cx="4297580" cy="2427056"/>
          </a:xfrm>
          <a:prstGeom prst="rect">
            <a:avLst/>
          </a:prstGeom>
        </p:spPr>
      </p:pic>
      <p:pic>
        <p:nvPicPr>
          <p:cNvPr id="43" name="Picture 42" descr="A picture containing drawing, food&#10;&#10;Description automatically generated">
            <a:extLst>
              <a:ext uri="{FF2B5EF4-FFF2-40B4-BE49-F238E27FC236}">
                <a16:creationId xmlns:a16="http://schemas.microsoft.com/office/drawing/2014/main" id="{D6AB56E7-4A55-4903-B62F-0C47C9F117F2}"/>
              </a:ext>
            </a:extLst>
          </p:cNvPr>
          <p:cNvPicPr>
            <a:picLocks noChangeAspect="1"/>
          </p:cNvPicPr>
          <p:nvPr/>
        </p:nvPicPr>
        <p:blipFill rotWithShape="1">
          <a:blip r:embed="rId3">
            <a:extLst>
              <a:ext uri="{28A0092B-C50C-407E-A947-70E740481C1C}">
                <a14:useLocalDpi xmlns:a14="http://schemas.microsoft.com/office/drawing/2010/main" val="0"/>
              </a:ext>
            </a:extLst>
          </a:blip>
          <a:srcRect t="6262" r="-627" b="8365"/>
          <a:stretch/>
        </p:blipFill>
        <p:spPr>
          <a:xfrm>
            <a:off x="2682256" y="598753"/>
            <a:ext cx="1508759" cy="1280049"/>
          </a:xfrm>
          <a:prstGeom prst="rect">
            <a:avLst/>
          </a:prstGeom>
        </p:spPr>
      </p:pic>
      <p:pic>
        <p:nvPicPr>
          <p:cNvPr id="45" name="Picture 44" descr="A picture containing building&#10;&#10;Description automatically generated">
            <a:extLst>
              <a:ext uri="{FF2B5EF4-FFF2-40B4-BE49-F238E27FC236}">
                <a16:creationId xmlns:a16="http://schemas.microsoft.com/office/drawing/2014/main" id="{3E28147A-FDC6-46DD-8AA3-38E96CDA6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843" y="93017"/>
            <a:ext cx="733898" cy="733898"/>
          </a:xfrm>
          <a:prstGeom prst="rect">
            <a:avLst/>
          </a:prstGeom>
        </p:spPr>
      </p:pic>
      <p:pic>
        <p:nvPicPr>
          <p:cNvPr id="46" name="Picture 45" descr="A picture containing building&#10;&#10;Description automatically generated">
            <a:extLst>
              <a:ext uri="{FF2B5EF4-FFF2-40B4-BE49-F238E27FC236}">
                <a16:creationId xmlns:a16="http://schemas.microsoft.com/office/drawing/2014/main" id="{2075B318-7938-40A7-8118-41D62ECB0881}"/>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8409050" y="743990"/>
            <a:ext cx="593109" cy="593109"/>
          </a:xfrm>
          <a:prstGeom prst="rect">
            <a:avLst/>
          </a:prstGeom>
        </p:spPr>
      </p:pic>
      <p:pic>
        <p:nvPicPr>
          <p:cNvPr id="47" name="Picture 46" descr="A close up of a logo&#10;&#10;Description automatically generated">
            <a:extLst>
              <a:ext uri="{FF2B5EF4-FFF2-40B4-BE49-F238E27FC236}">
                <a16:creationId xmlns:a16="http://schemas.microsoft.com/office/drawing/2014/main" id="{95F59C3F-B588-4DB9-B09D-66237971B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06" y="4700512"/>
            <a:ext cx="789705" cy="789705"/>
          </a:xfrm>
          <a:prstGeom prst="rect">
            <a:avLst/>
          </a:prstGeom>
        </p:spPr>
      </p:pic>
      <p:sp>
        <p:nvSpPr>
          <p:cNvPr id="2" name="Rectangle 1">
            <a:extLst>
              <a:ext uri="{FF2B5EF4-FFF2-40B4-BE49-F238E27FC236}">
                <a16:creationId xmlns:a16="http://schemas.microsoft.com/office/drawing/2014/main" id="{0D96118D-2B26-42F0-848E-C6BC8F58ED26}"/>
              </a:ext>
            </a:extLst>
          </p:cNvPr>
          <p:cNvSpPr/>
          <p:nvPr/>
        </p:nvSpPr>
        <p:spPr>
          <a:xfrm>
            <a:off x="6077591" y="933079"/>
            <a:ext cx="4800600" cy="646331"/>
          </a:xfrm>
          <a:prstGeom prst="rect">
            <a:avLst/>
          </a:prstGeom>
        </p:spPr>
        <p:txBody>
          <a:bodyPr>
            <a:spAutoFit/>
          </a:bodyPr>
          <a:lstStyle/>
          <a:p>
            <a:br>
              <a:rPr lang="en-IE" b="1" dirty="0"/>
            </a:br>
            <a:r>
              <a:rPr lang="en-IE" b="1" dirty="0"/>
              <a:t>S U M M A R Y</a:t>
            </a:r>
          </a:p>
        </p:txBody>
      </p:sp>
      <p:pic>
        <p:nvPicPr>
          <p:cNvPr id="49" name="Picture 48" descr="A picture containing building&#10;&#10;Description automatically generated">
            <a:extLst>
              <a:ext uri="{FF2B5EF4-FFF2-40B4-BE49-F238E27FC236}">
                <a16:creationId xmlns:a16="http://schemas.microsoft.com/office/drawing/2014/main" id="{EC8013AA-9672-475C-980D-FE3F9464F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687" y="385716"/>
            <a:ext cx="716832" cy="716832"/>
          </a:xfrm>
          <a:prstGeom prst="rect">
            <a:avLst/>
          </a:prstGeom>
        </p:spPr>
      </p:pic>
      <p:pic>
        <p:nvPicPr>
          <p:cNvPr id="53" name="Picture 52" descr="A picture containing building&#10;&#10;Description automatically generated">
            <a:extLst>
              <a:ext uri="{FF2B5EF4-FFF2-40B4-BE49-F238E27FC236}">
                <a16:creationId xmlns:a16="http://schemas.microsoft.com/office/drawing/2014/main" id="{CAA92CDE-FCD4-415A-81B3-7FB8873E8376}"/>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4735418" y="286449"/>
            <a:ext cx="829478" cy="829478"/>
          </a:xfrm>
          <a:prstGeom prst="rect">
            <a:avLst/>
          </a:prstGeom>
        </p:spPr>
      </p:pic>
      <p:sp>
        <p:nvSpPr>
          <p:cNvPr id="76" name="Freeform: Shape 75">
            <a:extLst>
              <a:ext uri="{FF2B5EF4-FFF2-40B4-BE49-F238E27FC236}">
                <a16:creationId xmlns:a16="http://schemas.microsoft.com/office/drawing/2014/main" id="{D272B67A-2DDF-4518-BFA1-7057234A1E01}"/>
              </a:ext>
            </a:extLst>
          </p:cNvPr>
          <p:cNvSpPr/>
          <p:nvPr/>
        </p:nvSpPr>
        <p:spPr>
          <a:xfrm>
            <a:off x="17711" y="12260701"/>
            <a:ext cx="5646126" cy="538920"/>
          </a:xfrm>
          <a:custGeom>
            <a:avLst/>
            <a:gdLst>
              <a:gd name="connsiteX0" fmla="*/ 2431585 w 5646126"/>
              <a:gd name="connsiteY0" fmla="*/ 0 h 688420"/>
              <a:gd name="connsiteX1" fmla="*/ 5630424 w 5646126"/>
              <a:gd name="connsiteY1" fmla="*/ 676832 h 688420"/>
              <a:gd name="connsiteX2" fmla="*/ 5646126 w 5646126"/>
              <a:gd name="connsiteY2" fmla="*/ 688420 h 688420"/>
              <a:gd name="connsiteX3" fmla="*/ 0 w 5646126"/>
              <a:gd name="connsiteY3" fmla="*/ 688420 h 688420"/>
              <a:gd name="connsiteX4" fmla="*/ 0 w 5646126"/>
              <a:gd name="connsiteY4" fmla="*/ 335015 h 688420"/>
              <a:gd name="connsiteX5" fmla="*/ 151391 w 5646126"/>
              <a:gd name="connsiteY5" fmla="*/ 285512 h 688420"/>
              <a:gd name="connsiteX6" fmla="*/ 2431585 w 5646126"/>
              <a:gd name="connsiteY6" fmla="*/ 0 h 6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6126" h="688420">
                <a:moveTo>
                  <a:pt x="2431585" y="0"/>
                </a:moveTo>
                <a:cubicBezTo>
                  <a:pt x="3812886" y="0"/>
                  <a:pt x="5014382" y="273680"/>
                  <a:pt x="5630424" y="676832"/>
                </a:cubicBezTo>
                <a:lnTo>
                  <a:pt x="5646126" y="688420"/>
                </a:lnTo>
                <a:lnTo>
                  <a:pt x="0" y="688420"/>
                </a:lnTo>
                <a:lnTo>
                  <a:pt x="0" y="335015"/>
                </a:lnTo>
                <a:lnTo>
                  <a:pt x="151391" y="285512"/>
                </a:lnTo>
                <a:cubicBezTo>
                  <a:pt x="775196" y="106906"/>
                  <a:pt x="1568272" y="0"/>
                  <a:pt x="2431585" y="0"/>
                </a:cubicBezTo>
                <a:close/>
              </a:path>
            </a:pathLst>
          </a:custGeom>
          <a:solidFill>
            <a:srgbClr val="C0B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pic>
        <p:nvPicPr>
          <p:cNvPr id="93" name="Picture 92" descr="A close up of a logo&#10;&#10;Description automatically generated">
            <a:extLst>
              <a:ext uri="{FF2B5EF4-FFF2-40B4-BE49-F238E27FC236}">
                <a16:creationId xmlns:a16="http://schemas.microsoft.com/office/drawing/2014/main" id="{A0211ED1-E83E-4C83-967B-5F7FAB94A8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95213" y="12074951"/>
            <a:ext cx="499288" cy="499288"/>
          </a:xfrm>
          <a:prstGeom prst="rect">
            <a:avLst/>
          </a:prstGeom>
        </p:spPr>
      </p:pic>
      <p:pic>
        <p:nvPicPr>
          <p:cNvPr id="95" name="Picture 94" descr="A close up of a logo&#10;&#10;Description automatically generated">
            <a:extLst>
              <a:ext uri="{FF2B5EF4-FFF2-40B4-BE49-F238E27FC236}">
                <a16:creationId xmlns:a16="http://schemas.microsoft.com/office/drawing/2014/main" id="{24A129EC-7337-4436-B00E-F870010FF2D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80442" y="12226651"/>
            <a:ext cx="423849" cy="4238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F507CA16-62E1-4BC6-9203-FE603371939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37324" y="12115161"/>
            <a:ext cx="423849" cy="4238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2C4CDCC0-CA20-44BE-8564-7F90D8F5639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258705" y="12125095"/>
            <a:ext cx="402457" cy="402457"/>
          </a:xfrm>
          <a:prstGeom prst="rect">
            <a:avLst/>
          </a:prstGeom>
        </p:spPr>
      </p:pic>
      <p:pic>
        <p:nvPicPr>
          <p:cNvPr id="102" name="Picture 101" descr="A picture containing drawing&#10;&#10;Description automatically generated">
            <a:extLst>
              <a:ext uri="{FF2B5EF4-FFF2-40B4-BE49-F238E27FC236}">
                <a16:creationId xmlns:a16="http://schemas.microsoft.com/office/drawing/2014/main" id="{2CB3390D-11B3-4CB4-B66D-9B12E42FC4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23145" y="12049681"/>
            <a:ext cx="456011" cy="456011"/>
          </a:xfrm>
          <a:prstGeom prst="rect">
            <a:avLst/>
          </a:prstGeom>
        </p:spPr>
      </p:pic>
      <p:pic>
        <p:nvPicPr>
          <p:cNvPr id="100" name="Picture 99" descr="A close up of a logo&#10;&#10;Description automatically generated">
            <a:extLst>
              <a:ext uri="{FF2B5EF4-FFF2-40B4-BE49-F238E27FC236}">
                <a16:creationId xmlns:a16="http://schemas.microsoft.com/office/drawing/2014/main" id="{23A631A0-4146-4A35-B689-1A45087D2DA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01094" y="12373257"/>
            <a:ext cx="480028" cy="480028"/>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28A7012A-5343-4294-BA41-4C55B4C5916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671804" y="12294838"/>
            <a:ext cx="402457" cy="402457"/>
          </a:xfrm>
          <a:prstGeom prst="rect">
            <a:avLst/>
          </a:prstGeom>
        </p:spPr>
      </p:pic>
      <p:pic>
        <p:nvPicPr>
          <p:cNvPr id="104" name="Picture 103" descr="A close up of a logo&#10;&#10;Description automatically generated">
            <a:extLst>
              <a:ext uri="{FF2B5EF4-FFF2-40B4-BE49-F238E27FC236}">
                <a16:creationId xmlns:a16="http://schemas.microsoft.com/office/drawing/2014/main" id="{C420BC9F-B1AD-4404-994A-AC7C8441E9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405248" y="12555180"/>
            <a:ext cx="257611" cy="257611"/>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605E42C8-1A47-4248-8C4D-7622E2AFD2D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17699" y="12451313"/>
            <a:ext cx="322113" cy="322113"/>
          </a:xfrm>
          <a:prstGeom prst="rect">
            <a:avLst/>
          </a:prstGeom>
        </p:spPr>
      </p:pic>
      <p:pic>
        <p:nvPicPr>
          <p:cNvPr id="106" name="Picture 105" descr="A close up of a logo&#10;&#10;Description automatically generated">
            <a:extLst>
              <a:ext uri="{FF2B5EF4-FFF2-40B4-BE49-F238E27FC236}">
                <a16:creationId xmlns:a16="http://schemas.microsoft.com/office/drawing/2014/main" id="{E276CF02-48EB-41BB-88E4-D2BECC545C4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89699" y="12035919"/>
            <a:ext cx="499288" cy="499288"/>
          </a:xfrm>
          <a:prstGeom prst="rect">
            <a:avLst/>
          </a:prstGeom>
        </p:spPr>
      </p:pic>
      <p:pic>
        <p:nvPicPr>
          <p:cNvPr id="107" name="Picture 106" descr="A close up of a logo&#10;&#10;Description automatically generated">
            <a:extLst>
              <a:ext uri="{FF2B5EF4-FFF2-40B4-BE49-F238E27FC236}">
                <a16:creationId xmlns:a16="http://schemas.microsoft.com/office/drawing/2014/main" id="{5E794FC2-E739-4C87-9248-9012989B74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74928" y="12187619"/>
            <a:ext cx="423849" cy="423849"/>
          </a:xfrm>
          <a:prstGeom prst="rect">
            <a:avLst/>
          </a:prstGeom>
        </p:spPr>
      </p:pic>
      <p:pic>
        <p:nvPicPr>
          <p:cNvPr id="108" name="Picture 107" descr="A close up of a logo&#10;&#10;Description automatically generated">
            <a:extLst>
              <a:ext uri="{FF2B5EF4-FFF2-40B4-BE49-F238E27FC236}">
                <a16:creationId xmlns:a16="http://schemas.microsoft.com/office/drawing/2014/main" id="{B2DC5C24-6669-46FA-AD2C-B6AC8D6DDFC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64977" y="12163141"/>
            <a:ext cx="423849" cy="423849"/>
          </a:xfrm>
          <a:prstGeom prst="rect">
            <a:avLst/>
          </a:prstGeom>
        </p:spPr>
      </p:pic>
      <p:pic>
        <p:nvPicPr>
          <p:cNvPr id="109" name="Picture 108" descr="A close up of a logo&#10;&#10;Description automatically generated">
            <a:extLst>
              <a:ext uri="{FF2B5EF4-FFF2-40B4-BE49-F238E27FC236}">
                <a16:creationId xmlns:a16="http://schemas.microsoft.com/office/drawing/2014/main" id="{891C9C99-985C-400D-B44B-9B9DDEAFA1B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53191" y="12086063"/>
            <a:ext cx="402457" cy="402457"/>
          </a:xfrm>
          <a:prstGeom prst="rect">
            <a:avLst/>
          </a:prstGeom>
        </p:spPr>
      </p:pic>
      <p:pic>
        <p:nvPicPr>
          <p:cNvPr id="110" name="Picture 109" descr="A picture containing drawing&#10;&#10;Description automatically generated">
            <a:extLst>
              <a:ext uri="{FF2B5EF4-FFF2-40B4-BE49-F238E27FC236}">
                <a16:creationId xmlns:a16="http://schemas.microsoft.com/office/drawing/2014/main" id="{B9C32DCC-CE52-4B50-84E4-C7D3C25D7AB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067800" y="12069893"/>
            <a:ext cx="456011" cy="456011"/>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A96726BC-B594-4863-A7F8-C07C8F1AEFE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47746" y="12275731"/>
            <a:ext cx="480028" cy="480028"/>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6B501007-D6D6-4560-AC84-60594CF6F5A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16459" y="12315050"/>
            <a:ext cx="402457" cy="402457"/>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5DF9A9E0-ACB7-45EC-9112-2C7E2809259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99734" y="12516148"/>
            <a:ext cx="257611" cy="257611"/>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C0FDC633-8487-43A5-9ECB-159FD307ABF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312185" y="12412281"/>
            <a:ext cx="322113" cy="322113"/>
          </a:xfrm>
          <a:prstGeom prst="rect">
            <a:avLst/>
          </a:prstGeom>
        </p:spPr>
      </p:pic>
      <p:pic>
        <p:nvPicPr>
          <p:cNvPr id="134" name="Picture 133" descr="A close up of a logo&#10;&#10;Description automatically generated">
            <a:extLst>
              <a:ext uri="{FF2B5EF4-FFF2-40B4-BE49-F238E27FC236}">
                <a16:creationId xmlns:a16="http://schemas.microsoft.com/office/drawing/2014/main" id="{6080A6E5-5405-4BD0-B317-080817C43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32938" y="12094010"/>
            <a:ext cx="499288" cy="499288"/>
          </a:xfrm>
          <a:prstGeom prst="rect">
            <a:avLst/>
          </a:prstGeom>
        </p:spPr>
      </p:pic>
      <p:pic>
        <p:nvPicPr>
          <p:cNvPr id="135" name="Picture 134" descr="A close up of a logo&#10;&#10;Description automatically generated">
            <a:extLst>
              <a:ext uri="{FF2B5EF4-FFF2-40B4-BE49-F238E27FC236}">
                <a16:creationId xmlns:a16="http://schemas.microsoft.com/office/drawing/2014/main" id="{1B1C43E1-6B00-461A-832F-1F311B1ED0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8167" y="12245710"/>
            <a:ext cx="423849" cy="423849"/>
          </a:xfrm>
          <a:prstGeom prst="rect">
            <a:avLst/>
          </a:prstGeom>
        </p:spPr>
      </p:pic>
      <p:pic>
        <p:nvPicPr>
          <p:cNvPr id="136" name="Picture 135" descr="A close up of a logo&#10;&#10;Description automatically generated">
            <a:extLst>
              <a:ext uri="{FF2B5EF4-FFF2-40B4-BE49-F238E27FC236}">
                <a16:creationId xmlns:a16="http://schemas.microsoft.com/office/drawing/2014/main" id="{1E11BD5F-6CA0-41A6-923A-1491421EDE1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75049" y="12134220"/>
            <a:ext cx="423849" cy="423849"/>
          </a:xfrm>
          <a:prstGeom prst="rect">
            <a:avLst/>
          </a:prstGeom>
        </p:spPr>
      </p:pic>
      <p:pic>
        <p:nvPicPr>
          <p:cNvPr id="137" name="Picture 136" descr="A close up of a logo&#10;&#10;Description automatically generated">
            <a:extLst>
              <a:ext uri="{FF2B5EF4-FFF2-40B4-BE49-F238E27FC236}">
                <a16:creationId xmlns:a16="http://schemas.microsoft.com/office/drawing/2014/main" id="{F28D92A9-2A4D-43B9-B983-3823009C667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96430" y="12144154"/>
            <a:ext cx="402457" cy="402457"/>
          </a:xfrm>
          <a:prstGeom prst="rect">
            <a:avLst/>
          </a:prstGeom>
        </p:spPr>
      </p:pic>
      <p:pic>
        <p:nvPicPr>
          <p:cNvPr id="138" name="Picture 137" descr="A picture containing drawing&#10;&#10;Description automatically generated">
            <a:extLst>
              <a:ext uri="{FF2B5EF4-FFF2-40B4-BE49-F238E27FC236}">
                <a16:creationId xmlns:a16="http://schemas.microsoft.com/office/drawing/2014/main" id="{B6EB648F-436A-4562-B7A8-49F9EEF6526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11039" y="12127984"/>
            <a:ext cx="456011" cy="456011"/>
          </a:xfrm>
          <a:prstGeom prst="rect">
            <a:avLst/>
          </a:prstGeom>
        </p:spPr>
      </p:pic>
      <p:pic>
        <p:nvPicPr>
          <p:cNvPr id="139" name="Picture 138" descr="A close up of a logo&#10;&#10;Description automatically generated">
            <a:extLst>
              <a:ext uri="{FF2B5EF4-FFF2-40B4-BE49-F238E27FC236}">
                <a16:creationId xmlns:a16="http://schemas.microsoft.com/office/drawing/2014/main" id="{7F588AAD-64C6-4756-9016-4B1456D459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38819" y="12392316"/>
            <a:ext cx="480028" cy="480028"/>
          </a:xfrm>
          <a:prstGeom prst="rect">
            <a:avLst/>
          </a:prstGeom>
        </p:spPr>
      </p:pic>
      <p:pic>
        <p:nvPicPr>
          <p:cNvPr id="140" name="Picture 139" descr="A close up of a logo&#10;&#10;Description automatically generated">
            <a:extLst>
              <a:ext uri="{FF2B5EF4-FFF2-40B4-BE49-F238E27FC236}">
                <a16:creationId xmlns:a16="http://schemas.microsoft.com/office/drawing/2014/main" id="{21C7D0A5-4CBB-4B70-AE7F-5E8D00B6893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59698" y="12373141"/>
            <a:ext cx="402457" cy="402457"/>
          </a:xfrm>
          <a:prstGeom prst="rect">
            <a:avLst/>
          </a:prstGeom>
        </p:spPr>
      </p:pic>
      <p:pic>
        <p:nvPicPr>
          <p:cNvPr id="141" name="Picture 140" descr="A close up of a logo&#10;&#10;Description automatically generated">
            <a:extLst>
              <a:ext uri="{FF2B5EF4-FFF2-40B4-BE49-F238E27FC236}">
                <a16:creationId xmlns:a16="http://schemas.microsoft.com/office/drawing/2014/main" id="{0D7E8C8F-C409-4DDA-8662-249684BFD8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942973" y="12574239"/>
            <a:ext cx="257611" cy="257611"/>
          </a:xfrm>
          <a:prstGeom prst="rect">
            <a:avLst/>
          </a:prstGeom>
        </p:spPr>
      </p:pic>
      <p:pic>
        <p:nvPicPr>
          <p:cNvPr id="142" name="Picture 141" descr="A close up of a logo&#10;&#10;Description automatically generated">
            <a:extLst>
              <a:ext uri="{FF2B5EF4-FFF2-40B4-BE49-F238E27FC236}">
                <a16:creationId xmlns:a16="http://schemas.microsoft.com/office/drawing/2014/main" id="{D44A2484-8587-42D7-A4C7-AB68CECA0B4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55424" y="12470372"/>
            <a:ext cx="322113" cy="322113"/>
          </a:xfrm>
          <a:prstGeom prst="rect">
            <a:avLst/>
          </a:prstGeom>
        </p:spPr>
      </p:pic>
      <p:pic>
        <p:nvPicPr>
          <p:cNvPr id="143" name="Picture 142" descr="A close up of a logo&#10;&#10;Description automatically generated">
            <a:extLst>
              <a:ext uri="{FF2B5EF4-FFF2-40B4-BE49-F238E27FC236}">
                <a16:creationId xmlns:a16="http://schemas.microsoft.com/office/drawing/2014/main" id="{ABE784BC-9B90-481F-9C63-FA100CCD2D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6081" y="11887494"/>
            <a:ext cx="499288" cy="499288"/>
          </a:xfrm>
          <a:prstGeom prst="rect">
            <a:avLst/>
          </a:prstGeom>
        </p:spPr>
      </p:pic>
      <p:pic>
        <p:nvPicPr>
          <p:cNvPr id="144" name="Picture 143" descr="A close up of a logo&#10;&#10;Description automatically generated">
            <a:extLst>
              <a:ext uri="{FF2B5EF4-FFF2-40B4-BE49-F238E27FC236}">
                <a16:creationId xmlns:a16="http://schemas.microsoft.com/office/drawing/2014/main" id="{7F215162-FDEA-499D-9190-82797A8A392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71310" y="12039194"/>
            <a:ext cx="423849" cy="423849"/>
          </a:xfrm>
          <a:prstGeom prst="rect">
            <a:avLst/>
          </a:prstGeom>
        </p:spPr>
      </p:pic>
      <p:pic>
        <p:nvPicPr>
          <p:cNvPr id="145" name="Picture 144" descr="A close up of a logo&#10;&#10;Description automatically generated">
            <a:extLst>
              <a:ext uri="{FF2B5EF4-FFF2-40B4-BE49-F238E27FC236}">
                <a16:creationId xmlns:a16="http://schemas.microsoft.com/office/drawing/2014/main" id="{C2B023DC-84EC-426A-A212-D6B6880615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8192" y="11927704"/>
            <a:ext cx="423849" cy="423849"/>
          </a:xfrm>
          <a:prstGeom prst="rect">
            <a:avLst/>
          </a:prstGeom>
        </p:spPr>
      </p:pic>
      <p:pic>
        <p:nvPicPr>
          <p:cNvPr id="146" name="Picture 145" descr="A close up of a logo&#10;&#10;Description automatically generated">
            <a:extLst>
              <a:ext uri="{FF2B5EF4-FFF2-40B4-BE49-F238E27FC236}">
                <a16:creationId xmlns:a16="http://schemas.microsoft.com/office/drawing/2014/main" id="{F3FDDE25-F702-4FFA-BB8E-FB9242B317C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9573" y="11937638"/>
            <a:ext cx="402457" cy="402457"/>
          </a:xfrm>
          <a:prstGeom prst="rect">
            <a:avLst/>
          </a:prstGeom>
        </p:spPr>
      </p:pic>
      <p:pic>
        <p:nvPicPr>
          <p:cNvPr id="147" name="Picture 146" descr="A picture containing drawing&#10;&#10;Description automatically generated">
            <a:extLst>
              <a:ext uri="{FF2B5EF4-FFF2-40B4-BE49-F238E27FC236}">
                <a16:creationId xmlns:a16="http://schemas.microsoft.com/office/drawing/2014/main" id="{0C710979-71C0-4899-A0C1-59140DCE8DE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50009" y="12178518"/>
            <a:ext cx="456011" cy="456011"/>
          </a:xfrm>
          <a:prstGeom prst="rect">
            <a:avLst/>
          </a:prstGeom>
        </p:spPr>
      </p:pic>
      <p:pic>
        <p:nvPicPr>
          <p:cNvPr id="148" name="Picture 147" descr="A close up of a logo&#10;&#10;Description automatically generated">
            <a:extLst>
              <a:ext uri="{FF2B5EF4-FFF2-40B4-BE49-F238E27FC236}">
                <a16:creationId xmlns:a16="http://schemas.microsoft.com/office/drawing/2014/main" id="{3B5D979A-C1F6-4147-8BDA-757C567D08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87280" y="12279824"/>
            <a:ext cx="480028" cy="480028"/>
          </a:xfrm>
          <a:prstGeom prst="rect">
            <a:avLst/>
          </a:prstGeom>
        </p:spPr>
      </p:pic>
      <p:pic>
        <p:nvPicPr>
          <p:cNvPr id="149" name="Picture 148" descr="A close up of a logo&#10;&#10;Description automatically generated">
            <a:extLst>
              <a:ext uri="{FF2B5EF4-FFF2-40B4-BE49-F238E27FC236}">
                <a16:creationId xmlns:a16="http://schemas.microsoft.com/office/drawing/2014/main" id="{240E0488-8CF5-4925-8B73-FC0E4D8E0F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12841" y="12166625"/>
            <a:ext cx="402457" cy="402457"/>
          </a:xfrm>
          <a:prstGeom prst="rect">
            <a:avLst/>
          </a:prstGeom>
        </p:spPr>
      </p:pic>
      <p:pic>
        <p:nvPicPr>
          <p:cNvPr id="150" name="Picture 149" descr="A close up of a logo&#10;&#10;Description automatically generated">
            <a:extLst>
              <a:ext uri="{FF2B5EF4-FFF2-40B4-BE49-F238E27FC236}">
                <a16:creationId xmlns:a16="http://schemas.microsoft.com/office/drawing/2014/main" id="{45BF75D9-CE15-4210-8179-7AB80D0CBE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05406" y="12482662"/>
            <a:ext cx="257611" cy="257611"/>
          </a:xfrm>
          <a:prstGeom prst="rect">
            <a:avLst/>
          </a:prstGeom>
        </p:spPr>
      </p:pic>
      <p:pic>
        <p:nvPicPr>
          <p:cNvPr id="151" name="Picture 150" descr="A close up of a logo&#10;&#10;Description automatically generated">
            <a:extLst>
              <a:ext uri="{FF2B5EF4-FFF2-40B4-BE49-F238E27FC236}">
                <a16:creationId xmlns:a16="http://schemas.microsoft.com/office/drawing/2014/main" id="{B99997DC-85F5-4ADD-88B7-BC03D6E45BA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08567" y="12263856"/>
            <a:ext cx="322113" cy="322113"/>
          </a:xfrm>
          <a:prstGeom prst="rect">
            <a:avLst/>
          </a:prstGeom>
        </p:spPr>
      </p:pic>
      <p:pic>
        <p:nvPicPr>
          <p:cNvPr id="152" name="Picture 151" descr="A close up of a logo&#10;&#10;Description automatically generated">
            <a:extLst>
              <a:ext uri="{FF2B5EF4-FFF2-40B4-BE49-F238E27FC236}">
                <a16:creationId xmlns:a16="http://schemas.microsoft.com/office/drawing/2014/main" id="{A9444DAE-6A5B-4375-9A43-1968B8BE04B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9023" y="12051686"/>
            <a:ext cx="499288" cy="499288"/>
          </a:xfrm>
          <a:prstGeom prst="rect">
            <a:avLst/>
          </a:prstGeom>
        </p:spPr>
      </p:pic>
      <p:pic>
        <p:nvPicPr>
          <p:cNvPr id="153" name="Picture 152" descr="A close up of a logo&#10;&#10;Description automatically generated">
            <a:extLst>
              <a:ext uri="{FF2B5EF4-FFF2-40B4-BE49-F238E27FC236}">
                <a16:creationId xmlns:a16="http://schemas.microsoft.com/office/drawing/2014/main" id="{DEE7E5B2-F52F-44B6-82F6-71706F349D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54252" y="12203386"/>
            <a:ext cx="423849" cy="423849"/>
          </a:xfrm>
          <a:prstGeom prst="rect">
            <a:avLst/>
          </a:prstGeom>
        </p:spPr>
      </p:pic>
      <p:pic>
        <p:nvPicPr>
          <p:cNvPr id="154" name="Picture 153" descr="A close up of a logo&#10;&#10;Description automatically generated">
            <a:extLst>
              <a:ext uri="{FF2B5EF4-FFF2-40B4-BE49-F238E27FC236}">
                <a16:creationId xmlns:a16="http://schemas.microsoft.com/office/drawing/2014/main" id="{79A6CA41-5186-4D19-BE5E-85ADCB1557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1134" y="12091896"/>
            <a:ext cx="423849" cy="423849"/>
          </a:xfrm>
          <a:prstGeom prst="rect">
            <a:avLst/>
          </a:prstGeom>
        </p:spPr>
      </p:pic>
      <p:pic>
        <p:nvPicPr>
          <p:cNvPr id="155" name="Picture 154" descr="A close up of a logo&#10;&#10;Description automatically generated">
            <a:extLst>
              <a:ext uri="{FF2B5EF4-FFF2-40B4-BE49-F238E27FC236}">
                <a16:creationId xmlns:a16="http://schemas.microsoft.com/office/drawing/2014/main" id="{C0F0D093-6733-428A-A49B-E53C5E8E4F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2515" y="12101830"/>
            <a:ext cx="402457" cy="402457"/>
          </a:xfrm>
          <a:prstGeom prst="rect">
            <a:avLst/>
          </a:prstGeom>
        </p:spPr>
      </p:pic>
      <p:pic>
        <p:nvPicPr>
          <p:cNvPr id="156" name="Picture 155" descr="A picture containing drawing&#10;&#10;Description automatically generated">
            <a:extLst>
              <a:ext uri="{FF2B5EF4-FFF2-40B4-BE49-F238E27FC236}">
                <a16:creationId xmlns:a16="http://schemas.microsoft.com/office/drawing/2014/main" id="{6065AABB-F93D-44AF-A64D-07194E4D8E6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7124" y="12085660"/>
            <a:ext cx="456011" cy="456011"/>
          </a:xfrm>
          <a:prstGeom prst="rect">
            <a:avLst/>
          </a:prstGeom>
        </p:spPr>
      </p:pic>
      <p:pic>
        <p:nvPicPr>
          <p:cNvPr id="157" name="Picture 156" descr="A close up of a logo&#10;&#10;Description automatically generated">
            <a:extLst>
              <a:ext uri="{FF2B5EF4-FFF2-40B4-BE49-F238E27FC236}">
                <a16:creationId xmlns:a16="http://schemas.microsoft.com/office/drawing/2014/main" id="{9E11836F-D7C4-4644-98B2-C9EAFB91944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4904" y="12349992"/>
            <a:ext cx="480028" cy="480028"/>
          </a:xfrm>
          <a:prstGeom prst="rect">
            <a:avLst/>
          </a:prstGeom>
        </p:spPr>
      </p:pic>
      <p:pic>
        <p:nvPicPr>
          <p:cNvPr id="158" name="Picture 157" descr="A close up of a logo&#10;&#10;Description automatically generated">
            <a:extLst>
              <a:ext uri="{FF2B5EF4-FFF2-40B4-BE49-F238E27FC236}">
                <a16:creationId xmlns:a16="http://schemas.microsoft.com/office/drawing/2014/main" id="{307126A6-1523-475F-93B7-CBCF929777E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5783" y="12330817"/>
            <a:ext cx="402457" cy="402457"/>
          </a:xfrm>
          <a:prstGeom prst="rect">
            <a:avLst/>
          </a:prstGeom>
        </p:spPr>
      </p:pic>
      <p:pic>
        <p:nvPicPr>
          <p:cNvPr id="159" name="Picture 158" descr="A close up of a logo&#10;&#10;Description automatically generated">
            <a:extLst>
              <a:ext uri="{FF2B5EF4-FFF2-40B4-BE49-F238E27FC236}">
                <a16:creationId xmlns:a16="http://schemas.microsoft.com/office/drawing/2014/main" id="{3F41D181-A020-4E27-853A-342A637105C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9058" y="12531915"/>
            <a:ext cx="257611" cy="257611"/>
          </a:xfrm>
          <a:prstGeom prst="rect">
            <a:avLst/>
          </a:prstGeom>
        </p:spPr>
      </p:pic>
      <p:pic>
        <p:nvPicPr>
          <p:cNvPr id="160" name="Picture 159" descr="A close up of a logo&#10;&#10;Description automatically generated">
            <a:extLst>
              <a:ext uri="{FF2B5EF4-FFF2-40B4-BE49-F238E27FC236}">
                <a16:creationId xmlns:a16="http://schemas.microsoft.com/office/drawing/2014/main" id="{8B945292-34B4-471B-9705-8EA6F720B2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91509" y="12428048"/>
            <a:ext cx="322113" cy="322113"/>
          </a:xfrm>
          <a:prstGeom prst="rect">
            <a:avLst/>
          </a:prstGeom>
        </p:spPr>
      </p:pic>
      <p:pic>
        <p:nvPicPr>
          <p:cNvPr id="161" name="Picture 160" descr="A picture containing drawing&#10;&#10;Description automatically generated">
            <a:extLst>
              <a:ext uri="{FF2B5EF4-FFF2-40B4-BE49-F238E27FC236}">
                <a16:creationId xmlns:a16="http://schemas.microsoft.com/office/drawing/2014/main" id="{51D1B4B3-38C4-44EA-960B-C478B84BE66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123941" y="12115592"/>
            <a:ext cx="456011" cy="456011"/>
          </a:xfrm>
          <a:prstGeom prst="rect">
            <a:avLst/>
          </a:prstGeom>
        </p:spPr>
      </p:pic>
      <p:pic>
        <p:nvPicPr>
          <p:cNvPr id="162" name="Picture 161" descr="A close up of a logo&#10;&#10;Description automatically generated">
            <a:extLst>
              <a:ext uri="{FF2B5EF4-FFF2-40B4-BE49-F238E27FC236}">
                <a16:creationId xmlns:a16="http://schemas.microsoft.com/office/drawing/2014/main" id="{92B7E16F-0495-40D4-874D-EFDA908E216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272600" y="12360749"/>
            <a:ext cx="402457" cy="402457"/>
          </a:xfrm>
          <a:prstGeom prst="rect">
            <a:avLst/>
          </a:prstGeom>
        </p:spPr>
      </p:pic>
      <p:pic>
        <p:nvPicPr>
          <p:cNvPr id="163" name="Picture 162" descr="A close up of a logo&#10;&#10;Description automatically generated">
            <a:extLst>
              <a:ext uri="{FF2B5EF4-FFF2-40B4-BE49-F238E27FC236}">
                <a16:creationId xmlns:a16="http://schemas.microsoft.com/office/drawing/2014/main" id="{5F963F23-E5F6-4A1A-9C0D-D1140BBE8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0495" y="12101830"/>
            <a:ext cx="499288" cy="499288"/>
          </a:xfrm>
          <a:prstGeom prst="rect">
            <a:avLst/>
          </a:prstGeom>
        </p:spPr>
      </p:pic>
      <p:pic>
        <p:nvPicPr>
          <p:cNvPr id="164" name="Picture 163" descr="A close up of a logo&#10;&#10;Description automatically generated">
            <a:extLst>
              <a:ext uri="{FF2B5EF4-FFF2-40B4-BE49-F238E27FC236}">
                <a16:creationId xmlns:a16="http://schemas.microsoft.com/office/drawing/2014/main" id="{65194DB5-1849-4B0F-876E-9C552ECE64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75724" y="12253530"/>
            <a:ext cx="423849" cy="423849"/>
          </a:xfrm>
          <a:prstGeom prst="rect">
            <a:avLst/>
          </a:prstGeom>
        </p:spPr>
      </p:pic>
      <p:pic>
        <p:nvPicPr>
          <p:cNvPr id="165" name="Picture 164" descr="A close up of a logo&#10;&#10;Description automatically generated">
            <a:extLst>
              <a:ext uri="{FF2B5EF4-FFF2-40B4-BE49-F238E27FC236}">
                <a16:creationId xmlns:a16="http://schemas.microsoft.com/office/drawing/2014/main" id="{15CCB48D-B2BA-433A-8777-22C69D2805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65773" y="12229052"/>
            <a:ext cx="423849" cy="423849"/>
          </a:xfrm>
          <a:prstGeom prst="rect">
            <a:avLst/>
          </a:prstGeom>
        </p:spPr>
      </p:pic>
      <p:pic>
        <p:nvPicPr>
          <p:cNvPr id="166" name="Picture 165" descr="A close up of a logo&#10;&#10;Description automatically generated">
            <a:extLst>
              <a:ext uri="{FF2B5EF4-FFF2-40B4-BE49-F238E27FC236}">
                <a16:creationId xmlns:a16="http://schemas.microsoft.com/office/drawing/2014/main" id="{D64437A2-3C16-4470-9DE3-2566684DF63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12981" y="12478192"/>
            <a:ext cx="322113" cy="322113"/>
          </a:xfrm>
          <a:prstGeom prst="rect">
            <a:avLst/>
          </a:prstGeom>
        </p:spPr>
      </p:pic>
      <p:pic>
        <p:nvPicPr>
          <p:cNvPr id="169" name="Picture 168" descr="A picture containing building&#10;&#10;Description automatically generated">
            <a:extLst>
              <a:ext uri="{FF2B5EF4-FFF2-40B4-BE49-F238E27FC236}">
                <a16:creationId xmlns:a16="http://schemas.microsoft.com/office/drawing/2014/main" id="{BDA21083-430A-4757-A70A-19BF809CD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372" y="194646"/>
            <a:ext cx="586561" cy="586561"/>
          </a:xfrm>
          <a:prstGeom prst="rect">
            <a:avLst/>
          </a:prstGeom>
        </p:spPr>
      </p:pic>
      <p:pic>
        <p:nvPicPr>
          <p:cNvPr id="170" name="Picture 169" descr="A picture containing building&#10;&#10;Description automatically generated">
            <a:extLst>
              <a:ext uri="{FF2B5EF4-FFF2-40B4-BE49-F238E27FC236}">
                <a16:creationId xmlns:a16="http://schemas.microsoft.com/office/drawing/2014/main" id="{76F40159-DB39-4985-BC6B-DBBACF328C3B}"/>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7545382" y="403707"/>
            <a:ext cx="562309" cy="562309"/>
          </a:xfrm>
          <a:prstGeom prst="rect">
            <a:avLst/>
          </a:prstGeom>
        </p:spPr>
      </p:pic>
      <p:sp>
        <p:nvSpPr>
          <p:cNvPr id="171" name="Rectangle 170">
            <a:extLst>
              <a:ext uri="{FF2B5EF4-FFF2-40B4-BE49-F238E27FC236}">
                <a16:creationId xmlns:a16="http://schemas.microsoft.com/office/drawing/2014/main" id="{2C157658-C40D-47C3-9A4A-7FAD8D361F43}"/>
              </a:ext>
            </a:extLst>
          </p:cNvPr>
          <p:cNvSpPr/>
          <p:nvPr/>
        </p:nvSpPr>
        <p:spPr>
          <a:xfrm>
            <a:off x="6417687" y="8024446"/>
            <a:ext cx="4800600" cy="369332"/>
          </a:xfrm>
          <a:prstGeom prst="rect">
            <a:avLst/>
          </a:prstGeom>
        </p:spPr>
        <p:txBody>
          <a:bodyPr>
            <a:spAutoFit/>
          </a:bodyPr>
          <a:lstStyle/>
          <a:p>
            <a:r>
              <a:rPr lang="en-IE" b="1" dirty="0"/>
              <a:t>G R A P H S</a:t>
            </a:r>
          </a:p>
        </p:txBody>
      </p:sp>
      <p:sp>
        <p:nvSpPr>
          <p:cNvPr id="115" name="Rectangle 114">
            <a:extLst>
              <a:ext uri="{FF2B5EF4-FFF2-40B4-BE49-F238E27FC236}">
                <a16:creationId xmlns:a16="http://schemas.microsoft.com/office/drawing/2014/main" id="{3CAB8B6B-BE27-44BC-9431-F6730132B347}"/>
              </a:ext>
            </a:extLst>
          </p:cNvPr>
          <p:cNvSpPr/>
          <p:nvPr/>
        </p:nvSpPr>
        <p:spPr>
          <a:xfrm>
            <a:off x="6447746" y="10687788"/>
            <a:ext cx="1196161" cy="338554"/>
          </a:xfrm>
          <a:prstGeom prst="rect">
            <a:avLst/>
          </a:prstGeom>
        </p:spPr>
        <p:txBody>
          <a:bodyPr wrap="none">
            <a:spAutoFit/>
          </a:bodyPr>
          <a:lstStyle/>
          <a:p>
            <a:r>
              <a:rPr lang="en-IE" sz="1600" b="1" dirty="0"/>
              <a:t>R E S U L T S</a:t>
            </a:r>
          </a:p>
        </p:txBody>
      </p:sp>
      <p:pic>
        <p:nvPicPr>
          <p:cNvPr id="10" name="Picture 9" descr="A picture containing flower&#10;&#10;Description automatically generated">
            <a:extLst>
              <a:ext uri="{FF2B5EF4-FFF2-40B4-BE49-F238E27FC236}">
                <a16:creationId xmlns:a16="http://schemas.microsoft.com/office/drawing/2014/main" id="{80AB4578-7560-4FE9-A701-C2035CA40C7D}"/>
              </a:ext>
            </a:extLst>
          </p:cNvPr>
          <p:cNvPicPr>
            <a:picLocks noChangeAspect="1"/>
          </p:cNvPicPr>
          <p:nvPr/>
        </p:nvPicPr>
        <p:blipFill rotWithShape="1">
          <a:blip r:embed="rId11">
            <a:extLst>
              <a:ext uri="{28A0092B-C50C-407E-A947-70E740481C1C}">
                <a14:useLocalDpi xmlns:a14="http://schemas.microsoft.com/office/drawing/2010/main" val="0"/>
              </a:ext>
            </a:extLst>
          </a:blip>
          <a:srcRect l="30006" t="28025" r="29800" b="36767"/>
          <a:stretch/>
        </p:blipFill>
        <p:spPr>
          <a:xfrm>
            <a:off x="128143" y="323832"/>
            <a:ext cx="1947448" cy="1654067"/>
          </a:xfrm>
          <a:prstGeom prst="rect">
            <a:avLst/>
          </a:prstGeom>
        </p:spPr>
      </p:pic>
      <p:pic>
        <p:nvPicPr>
          <p:cNvPr id="118" name="Picture 117">
            <a:extLst>
              <a:ext uri="{FF2B5EF4-FFF2-40B4-BE49-F238E27FC236}">
                <a16:creationId xmlns:a16="http://schemas.microsoft.com/office/drawing/2014/main" id="{94AD6669-FEB7-4140-A686-17EB854D9FBF}"/>
              </a:ext>
            </a:extLst>
          </p:cNvPr>
          <p:cNvPicPr>
            <a:picLocks noChangeAspect="1"/>
          </p:cNvPicPr>
          <p:nvPr/>
        </p:nvPicPr>
        <p:blipFill>
          <a:blip r:embed="rId12"/>
          <a:stretch>
            <a:fillRect/>
          </a:stretch>
        </p:blipFill>
        <p:spPr>
          <a:xfrm>
            <a:off x="3265989" y="3536244"/>
            <a:ext cx="1884345" cy="1730075"/>
          </a:xfrm>
          <a:prstGeom prst="rect">
            <a:avLst/>
          </a:prstGeom>
        </p:spPr>
      </p:pic>
      <p:sp>
        <p:nvSpPr>
          <p:cNvPr id="119" name="Oval 118">
            <a:extLst>
              <a:ext uri="{FF2B5EF4-FFF2-40B4-BE49-F238E27FC236}">
                <a16:creationId xmlns:a16="http://schemas.microsoft.com/office/drawing/2014/main" id="{D27ABF5E-FCBB-4CFA-AEF3-9C4EE07BD0DC}"/>
              </a:ext>
            </a:extLst>
          </p:cNvPr>
          <p:cNvSpPr/>
          <p:nvPr/>
        </p:nvSpPr>
        <p:spPr>
          <a:xfrm>
            <a:off x="3633094" y="6154609"/>
            <a:ext cx="2013032" cy="1864722"/>
          </a:xfrm>
          <a:prstGeom prst="ellipse">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dirty="0">
                <a:solidFill>
                  <a:schemeClr val="tx1"/>
                </a:solidFill>
              </a:rPr>
              <a:t> Did you know that the average homeowner in Ireland spends over 7 hours weekly doing house chores like hovering, sweeping and turning on and off the lights</a:t>
            </a:r>
            <a:r>
              <a:rPr lang="en-IE" sz="1200" dirty="0">
                <a:solidFill>
                  <a:schemeClr val="tx1"/>
                </a:solidFill>
              </a:rPr>
              <a:t>!</a:t>
            </a:r>
          </a:p>
        </p:txBody>
      </p:sp>
      <p:pic>
        <p:nvPicPr>
          <p:cNvPr id="120" name="Picture 119" descr="A picture containing light&#10;&#10;Description automatically generated">
            <a:extLst>
              <a:ext uri="{FF2B5EF4-FFF2-40B4-BE49-F238E27FC236}">
                <a16:creationId xmlns:a16="http://schemas.microsoft.com/office/drawing/2014/main" id="{BF772084-E750-4E51-B923-EB1A7016E94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84492" y="5634690"/>
            <a:ext cx="768445" cy="665213"/>
          </a:xfrm>
          <a:prstGeom prst="rect">
            <a:avLst/>
          </a:prstGeom>
        </p:spPr>
      </p:pic>
      <p:sp>
        <p:nvSpPr>
          <p:cNvPr id="11" name="Rectangle 10">
            <a:extLst>
              <a:ext uri="{FF2B5EF4-FFF2-40B4-BE49-F238E27FC236}">
                <a16:creationId xmlns:a16="http://schemas.microsoft.com/office/drawing/2014/main" id="{AC6E50B8-2634-451B-8EC3-AD32F3665CDA}"/>
              </a:ext>
            </a:extLst>
          </p:cNvPr>
          <p:cNvSpPr/>
          <p:nvPr/>
        </p:nvSpPr>
        <p:spPr>
          <a:xfrm>
            <a:off x="6515677" y="6142445"/>
            <a:ext cx="1527982" cy="369332"/>
          </a:xfrm>
          <a:prstGeom prst="rect">
            <a:avLst/>
          </a:prstGeom>
        </p:spPr>
        <p:txBody>
          <a:bodyPr wrap="none">
            <a:spAutoFit/>
          </a:bodyPr>
          <a:lstStyle/>
          <a:p>
            <a:r>
              <a:rPr lang="en-IE" b="1" dirty="0"/>
              <a:t>F E A T U R E S</a:t>
            </a:r>
          </a:p>
        </p:txBody>
      </p:sp>
      <p:sp>
        <p:nvSpPr>
          <p:cNvPr id="13" name="Rectangle 12">
            <a:extLst>
              <a:ext uri="{FF2B5EF4-FFF2-40B4-BE49-F238E27FC236}">
                <a16:creationId xmlns:a16="http://schemas.microsoft.com/office/drawing/2014/main" id="{1B7D684A-F7AA-4487-8EAD-B4CDFF86253D}"/>
              </a:ext>
            </a:extLst>
          </p:cNvPr>
          <p:cNvSpPr/>
          <p:nvPr/>
        </p:nvSpPr>
        <p:spPr>
          <a:xfrm>
            <a:off x="232157" y="3040715"/>
            <a:ext cx="3288080" cy="338554"/>
          </a:xfrm>
          <a:prstGeom prst="rect">
            <a:avLst/>
          </a:prstGeom>
        </p:spPr>
        <p:txBody>
          <a:bodyPr wrap="none">
            <a:spAutoFit/>
          </a:bodyPr>
          <a:lstStyle/>
          <a:p>
            <a:r>
              <a:rPr lang="en-IE" sz="1600" b="1" dirty="0"/>
              <a:t>W H Y  I  C H O S E  M Y  P R O J E C T</a:t>
            </a:r>
          </a:p>
        </p:txBody>
      </p:sp>
      <p:sp>
        <p:nvSpPr>
          <p:cNvPr id="14" name="Rectangle 13">
            <a:extLst>
              <a:ext uri="{FF2B5EF4-FFF2-40B4-BE49-F238E27FC236}">
                <a16:creationId xmlns:a16="http://schemas.microsoft.com/office/drawing/2014/main" id="{D75BB3DF-5C5B-438B-AE84-1AD4475631B2}"/>
              </a:ext>
            </a:extLst>
          </p:cNvPr>
          <p:cNvSpPr/>
          <p:nvPr/>
        </p:nvSpPr>
        <p:spPr>
          <a:xfrm>
            <a:off x="5773388" y="6630856"/>
            <a:ext cx="3555893" cy="1169551"/>
          </a:xfrm>
          <a:prstGeom prst="rect">
            <a:avLst/>
          </a:prstGeom>
        </p:spPr>
        <p:txBody>
          <a:bodyPr wrap="square">
            <a:spAutoFit/>
          </a:bodyPr>
          <a:lstStyle/>
          <a:p>
            <a:pPr marL="285750" indent="-285750">
              <a:buFont typeface="Arial" panose="020B0604020202020204" pitchFamily="34" charset="0"/>
              <a:buChar char="•"/>
            </a:pPr>
            <a:r>
              <a:rPr lang="en-IE" sz="1400" dirty="0"/>
              <a:t>House Monitoring and secure security</a:t>
            </a:r>
          </a:p>
          <a:p>
            <a:pPr marL="285750" indent="-285750">
              <a:buFont typeface="Arial" panose="020B0604020202020204" pitchFamily="34" charset="0"/>
              <a:buChar char="•"/>
            </a:pPr>
            <a:r>
              <a:rPr lang="en-IE" sz="1400" dirty="0"/>
              <a:t>House can be viewed from Website</a:t>
            </a:r>
          </a:p>
          <a:p>
            <a:pPr marL="285750" indent="-285750">
              <a:buFont typeface="Arial" panose="020B0604020202020204" pitchFamily="34" charset="0"/>
              <a:buChar char="•"/>
            </a:pPr>
            <a:r>
              <a:rPr lang="en-IE" sz="1400" dirty="0"/>
              <a:t>Voice control for the house system via mobile application</a:t>
            </a:r>
          </a:p>
          <a:p>
            <a:pPr marL="285750" indent="-285750">
              <a:buFont typeface="Arial" panose="020B0604020202020204" pitchFamily="34" charset="0"/>
              <a:buChar char="•"/>
            </a:pPr>
            <a:r>
              <a:rPr lang="en-IE" sz="1400" dirty="0"/>
              <a:t>Camera surveillance and video stream</a:t>
            </a:r>
          </a:p>
        </p:txBody>
      </p:sp>
      <p:sp>
        <p:nvSpPr>
          <p:cNvPr id="121" name="Rectangle 120">
            <a:extLst>
              <a:ext uri="{FF2B5EF4-FFF2-40B4-BE49-F238E27FC236}">
                <a16:creationId xmlns:a16="http://schemas.microsoft.com/office/drawing/2014/main" id="{12E30A8C-B143-4CFD-87C0-6C257390DC4B}"/>
              </a:ext>
            </a:extLst>
          </p:cNvPr>
          <p:cNvSpPr/>
          <p:nvPr/>
        </p:nvSpPr>
        <p:spPr>
          <a:xfrm>
            <a:off x="5125934" y="8475447"/>
            <a:ext cx="973640" cy="9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descr="A picture containing drawing&#10;&#10;Description automatically generated">
            <a:extLst>
              <a:ext uri="{FF2B5EF4-FFF2-40B4-BE49-F238E27FC236}">
                <a16:creationId xmlns:a16="http://schemas.microsoft.com/office/drawing/2014/main" id="{86068DEF-7034-46B9-8487-58381F0E964C}"/>
              </a:ext>
            </a:extLst>
          </p:cNvPr>
          <p:cNvPicPr>
            <a:picLocks noChangeAspect="1"/>
          </p:cNvPicPr>
          <p:nvPr/>
        </p:nvPicPr>
        <p:blipFill rotWithShape="1">
          <a:blip r:embed="rId14">
            <a:extLst>
              <a:ext uri="{28A0092B-C50C-407E-A947-70E740481C1C}">
                <a14:useLocalDpi xmlns:a14="http://schemas.microsoft.com/office/drawing/2010/main" val="0"/>
              </a:ext>
            </a:extLst>
          </a:blip>
          <a:srcRect l="20911" t="9434" r="19892" b="10307"/>
          <a:stretch/>
        </p:blipFill>
        <p:spPr>
          <a:xfrm>
            <a:off x="8660513" y="4263450"/>
            <a:ext cx="531853" cy="703149"/>
          </a:xfrm>
          <a:prstGeom prst="rect">
            <a:avLst/>
          </a:prstGeom>
        </p:spPr>
      </p:pic>
      <p:pic>
        <p:nvPicPr>
          <p:cNvPr id="20" name="Picture 19" descr="A drawing of a cartoon character&#10;&#10;Description automatically generated">
            <a:extLst>
              <a:ext uri="{FF2B5EF4-FFF2-40B4-BE49-F238E27FC236}">
                <a16:creationId xmlns:a16="http://schemas.microsoft.com/office/drawing/2014/main" id="{F9691F06-ED63-4E68-9D58-AB97A9536473}"/>
              </a:ext>
            </a:extLst>
          </p:cNvPr>
          <p:cNvPicPr>
            <a:picLocks noChangeAspect="1"/>
          </p:cNvPicPr>
          <p:nvPr/>
        </p:nvPicPr>
        <p:blipFill rotWithShape="1">
          <a:blip r:embed="rId15">
            <a:extLst>
              <a:ext uri="{28A0092B-C50C-407E-A947-70E740481C1C}">
                <a14:useLocalDpi xmlns:a14="http://schemas.microsoft.com/office/drawing/2010/main" val="0"/>
              </a:ext>
            </a:extLst>
          </a:blip>
          <a:srcRect l="3686" t="9607" b="8507"/>
          <a:stretch/>
        </p:blipFill>
        <p:spPr>
          <a:xfrm>
            <a:off x="7301704" y="5281656"/>
            <a:ext cx="1049663" cy="590573"/>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CA51CE-6183-475C-9452-148E802D6C42}"/>
              </a:ext>
            </a:extLst>
          </p:cNvPr>
          <p:cNvPicPr>
            <a:picLocks noChangeAspect="1"/>
          </p:cNvPicPr>
          <p:nvPr/>
        </p:nvPicPr>
        <p:blipFill rotWithShape="1">
          <a:blip r:embed="rId16">
            <a:extLst>
              <a:ext uri="{28A0092B-C50C-407E-A947-70E740481C1C}">
                <a14:useLocalDpi xmlns:a14="http://schemas.microsoft.com/office/drawing/2010/main" val="0"/>
              </a:ext>
            </a:extLst>
          </a:blip>
          <a:srcRect l="21943" t="11487" r="22373" b="14508"/>
          <a:stretch/>
        </p:blipFill>
        <p:spPr>
          <a:xfrm>
            <a:off x="7498777" y="4368382"/>
            <a:ext cx="846937" cy="613314"/>
          </a:xfrm>
          <a:prstGeom prst="rect">
            <a:avLst/>
          </a:prstGeom>
        </p:spPr>
      </p:pic>
      <p:pic>
        <p:nvPicPr>
          <p:cNvPr id="26" name="Picture 25" descr="A close up of a logo&#10;&#10;Description automatically generated">
            <a:extLst>
              <a:ext uri="{FF2B5EF4-FFF2-40B4-BE49-F238E27FC236}">
                <a16:creationId xmlns:a16="http://schemas.microsoft.com/office/drawing/2014/main" id="{32458197-4C4A-4267-9715-1D82C3FDD685}"/>
              </a:ext>
            </a:extLst>
          </p:cNvPr>
          <p:cNvPicPr>
            <a:picLocks noChangeAspect="1"/>
          </p:cNvPicPr>
          <p:nvPr/>
        </p:nvPicPr>
        <p:blipFill rotWithShape="1">
          <a:blip r:embed="rId17">
            <a:extLst>
              <a:ext uri="{28A0092B-C50C-407E-A947-70E740481C1C}">
                <a14:useLocalDpi xmlns:a14="http://schemas.microsoft.com/office/drawing/2010/main" val="0"/>
              </a:ext>
            </a:extLst>
          </a:blip>
          <a:srcRect l="-1002" t="-10" r="1002" b="-2321"/>
          <a:stretch/>
        </p:blipFill>
        <p:spPr>
          <a:xfrm rot="21260456">
            <a:off x="5537758" y="4330361"/>
            <a:ext cx="583009" cy="596590"/>
          </a:xfrm>
          <a:prstGeom prst="ellipse">
            <a:avLst/>
          </a:prstGeom>
        </p:spPr>
      </p:pic>
      <p:pic>
        <p:nvPicPr>
          <p:cNvPr id="28" name="Picture 27" descr="A picture containing drawing&#10;&#10;Description automatically generated">
            <a:extLst>
              <a:ext uri="{FF2B5EF4-FFF2-40B4-BE49-F238E27FC236}">
                <a16:creationId xmlns:a16="http://schemas.microsoft.com/office/drawing/2014/main" id="{962FAB30-49D3-49D0-9CF3-F8D9BD169F99}"/>
              </a:ext>
            </a:extLst>
          </p:cNvPr>
          <p:cNvPicPr>
            <a:picLocks noChangeAspect="1"/>
          </p:cNvPicPr>
          <p:nvPr/>
        </p:nvPicPr>
        <p:blipFill rotWithShape="1">
          <a:blip r:embed="rId18">
            <a:extLst>
              <a:ext uri="{28A0092B-C50C-407E-A947-70E740481C1C}">
                <a14:useLocalDpi xmlns:a14="http://schemas.microsoft.com/office/drawing/2010/main" val="0"/>
              </a:ext>
            </a:extLst>
          </a:blip>
          <a:srcRect l="7411" t="4304" r="7813" b="6638"/>
          <a:stretch/>
        </p:blipFill>
        <p:spPr>
          <a:xfrm>
            <a:off x="5591863" y="5241700"/>
            <a:ext cx="632915" cy="636592"/>
          </a:xfrm>
          <a:prstGeom prst="roundRect">
            <a:avLst/>
          </a:prstGeom>
        </p:spPr>
      </p:pic>
      <p:sp>
        <p:nvSpPr>
          <p:cNvPr id="122" name="Rectangle 121">
            <a:extLst>
              <a:ext uri="{FF2B5EF4-FFF2-40B4-BE49-F238E27FC236}">
                <a16:creationId xmlns:a16="http://schemas.microsoft.com/office/drawing/2014/main" id="{4DB4103D-8247-460B-AABF-12793732BEDA}"/>
              </a:ext>
            </a:extLst>
          </p:cNvPr>
          <p:cNvSpPr/>
          <p:nvPr/>
        </p:nvSpPr>
        <p:spPr>
          <a:xfrm>
            <a:off x="6259182" y="8455944"/>
            <a:ext cx="1333392" cy="1985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9" name="Rectangle 98">
            <a:extLst>
              <a:ext uri="{FF2B5EF4-FFF2-40B4-BE49-F238E27FC236}">
                <a16:creationId xmlns:a16="http://schemas.microsoft.com/office/drawing/2014/main" id="{41565945-7491-4F49-8CE5-F862059F7579}"/>
              </a:ext>
            </a:extLst>
          </p:cNvPr>
          <p:cNvSpPr/>
          <p:nvPr/>
        </p:nvSpPr>
        <p:spPr>
          <a:xfrm>
            <a:off x="5129205" y="9587089"/>
            <a:ext cx="973640" cy="869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6" name="Picture 15" descr="A screenshot of a social media post&#10;&#10;Description automatically generated">
            <a:extLst>
              <a:ext uri="{FF2B5EF4-FFF2-40B4-BE49-F238E27FC236}">
                <a16:creationId xmlns:a16="http://schemas.microsoft.com/office/drawing/2014/main" id="{101E2276-0F5D-4367-8EE4-6927C7A19FF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022883" y="9541490"/>
            <a:ext cx="1098723" cy="967710"/>
          </a:xfrm>
          <a:prstGeom prst="rect">
            <a:avLst/>
          </a:prstGeom>
        </p:spPr>
      </p:pic>
      <p:pic>
        <p:nvPicPr>
          <p:cNvPr id="21" name="Picture 20" descr="A close up of a map&#10;&#10;Description automatically generated">
            <a:extLst>
              <a:ext uri="{FF2B5EF4-FFF2-40B4-BE49-F238E27FC236}">
                <a16:creationId xmlns:a16="http://schemas.microsoft.com/office/drawing/2014/main" id="{C9431F34-4B81-4C3A-B846-423B87B904DE}"/>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063392" y="8460148"/>
            <a:ext cx="1098723" cy="998006"/>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9CC004F-BABB-477B-BBC8-29C981FDBE15}"/>
              </a:ext>
            </a:extLst>
          </p:cNvPr>
          <p:cNvPicPr>
            <a:picLocks noChangeAspect="1"/>
          </p:cNvPicPr>
          <p:nvPr/>
        </p:nvPicPr>
        <p:blipFill rotWithShape="1">
          <a:blip r:embed="rId21">
            <a:extLst>
              <a:ext uri="{28A0092B-C50C-407E-A947-70E740481C1C}">
                <a14:useLocalDpi xmlns:a14="http://schemas.microsoft.com/office/drawing/2010/main" val="0"/>
              </a:ext>
            </a:extLst>
          </a:blip>
          <a:srcRect l="3897" t="12031" r="2882" b="-12031"/>
          <a:stretch/>
        </p:blipFill>
        <p:spPr>
          <a:xfrm>
            <a:off x="6235094" y="8455399"/>
            <a:ext cx="1744062" cy="2300595"/>
          </a:xfrm>
          <a:prstGeom prst="rect">
            <a:avLst/>
          </a:prstGeom>
        </p:spPr>
      </p:pic>
      <p:pic>
        <p:nvPicPr>
          <p:cNvPr id="123" name="Picture 122" descr="A picture containing drawing&#10;&#10;Description automatically generated">
            <a:extLst>
              <a:ext uri="{FF2B5EF4-FFF2-40B4-BE49-F238E27FC236}">
                <a16:creationId xmlns:a16="http://schemas.microsoft.com/office/drawing/2014/main" id="{B4BD1AFF-B0E2-4A3F-AACE-7E0515F391D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451233" y="5165964"/>
            <a:ext cx="1001329" cy="795758"/>
          </a:xfrm>
          <a:prstGeom prst="rect">
            <a:avLst/>
          </a:prstGeom>
        </p:spPr>
      </p:pic>
      <p:pic>
        <p:nvPicPr>
          <p:cNvPr id="125" name="Picture 124" descr="A picture containing screenshot&#10;&#10;Description automatically generated">
            <a:extLst>
              <a:ext uri="{FF2B5EF4-FFF2-40B4-BE49-F238E27FC236}">
                <a16:creationId xmlns:a16="http://schemas.microsoft.com/office/drawing/2014/main" id="{C78D3D52-86FF-4B82-9251-FEF277BF1AEA}"/>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8090309" y="8410648"/>
            <a:ext cx="1288175" cy="2077906"/>
          </a:xfrm>
          <a:prstGeom prst="rect">
            <a:avLst/>
          </a:prstGeom>
        </p:spPr>
      </p:pic>
      <p:pic>
        <p:nvPicPr>
          <p:cNvPr id="126" name="Picture 125" descr="A picture containing drawing&#10;&#10;Description automatically generated">
            <a:extLst>
              <a:ext uri="{FF2B5EF4-FFF2-40B4-BE49-F238E27FC236}">
                <a16:creationId xmlns:a16="http://schemas.microsoft.com/office/drawing/2014/main" id="{D9D16877-7E3D-4EE9-A39E-31D5B8BB903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465673" y="5165964"/>
            <a:ext cx="546033" cy="673440"/>
          </a:xfrm>
          <a:prstGeom prst="rect">
            <a:avLst/>
          </a:prstGeom>
        </p:spPr>
      </p:pic>
      <p:pic>
        <p:nvPicPr>
          <p:cNvPr id="127" name="Picture 126">
            <a:extLst>
              <a:ext uri="{FF2B5EF4-FFF2-40B4-BE49-F238E27FC236}">
                <a16:creationId xmlns:a16="http://schemas.microsoft.com/office/drawing/2014/main" id="{FE9D890D-7D36-4938-9927-CB82E6C9563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44768" y="4368033"/>
            <a:ext cx="783348" cy="582844"/>
          </a:xfrm>
          <a:prstGeom prst="rect">
            <a:avLst/>
          </a:prstGeom>
        </p:spPr>
      </p:pic>
    </p:spTree>
    <p:extLst>
      <p:ext uri="{BB962C8B-B14F-4D97-AF65-F5344CB8AC3E}">
        <p14:creationId xmlns:p14="http://schemas.microsoft.com/office/powerpoint/2010/main" val="88021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tree&#10;&#10;Description automatically generated">
            <a:extLst>
              <a:ext uri="{FF2B5EF4-FFF2-40B4-BE49-F238E27FC236}">
                <a16:creationId xmlns:a16="http://schemas.microsoft.com/office/drawing/2014/main" id="{97A8F989-A73A-48C6-826A-133065D36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232400" cy="5232400"/>
          </a:xfrm>
          <a:prstGeom prst="rect">
            <a:avLst/>
          </a:prstGeom>
        </p:spPr>
      </p:pic>
      <p:pic>
        <p:nvPicPr>
          <p:cNvPr id="7" name="Picture 6" descr="A picture containing drawing&#10;&#10;Description automatically generated">
            <a:extLst>
              <a:ext uri="{FF2B5EF4-FFF2-40B4-BE49-F238E27FC236}">
                <a16:creationId xmlns:a16="http://schemas.microsoft.com/office/drawing/2014/main" id="{F118DD9E-6242-4107-A29F-807C787BC9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400" y="0"/>
            <a:ext cx="4376757" cy="2912533"/>
          </a:xfrm>
          <a:prstGeom prst="rect">
            <a:avLst/>
          </a:prstGeom>
        </p:spPr>
      </p:pic>
      <p:pic>
        <p:nvPicPr>
          <p:cNvPr id="9" name="Picture 8" descr="A picture containing drawing&#10;&#10;Description automatically generated">
            <a:extLst>
              <a:ext uri="{FF2B5EF4-FFF2-40B4-BE49-F238E27FC236}">
                <a16:creationId xmlns:a16="http://schemas.microsoft.com/office/drawing/2014/main" id="{A58C55F0-E6B7-468C-9B14-500B5E9BB4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32400" y="2912533"/>
            <a:ext cx="4376757" cy="2912533"/>
          </a:xfrm>
          <a:prstGeom prst="rect">
            <a:avLst/>
          </a:prstGeom>
        </p:spPr>
      </p:pic>
      <p:pic>
        <p:nvPicPr>
          <p:cNvPr id="11" name="Picture 10" descr="A picture containing drawing, table&#10;&#10;Description automatically generated">
            <a:extLst>
              <a:ext uri="{FF2B5EF4-FFF2-40B4-BE49-F238E27FC236}">
                <a16:creationId xmlns:a16="http://schemas.microsoft.com/office/drawing/2014/main" id="{285C5A14-4E80-43FF-8D06-C30080754F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5232399"/>
            <a:ext cx="5233988" cy="2658534"/>
          </a:xfrm>
          <a:prstGeom prst="rect">
            <a:avLst/>
          </a:prstGeom>
        </p:spPr>
      </p:pic>
      <p:pic>
        <p:nvPicPr>
          <p:cNvPr id="13" name="Picture 12" descr="A close up of a logo&#10;&#10;Description automatically generated">
            <a:extLst>
              <a:ext uri="{FF2B5EF4-FFF2-40B4-BE49-F238E27FC236}">
                <a16:creationId xmlns:a16="http://schemas.microsoft.com/office/drawing/2014/main" id="{2935EF92-2B14-4FC0-9940-5E53A69F53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65757" y="5825066"/>
            <a:ext cx="4343400" cy="2890335"/>
          </a:xfrm>
          <a:prstGeom prst="rect">
            <a:avLst/>
          </a:prstGeom>
        </p:spPr>
      </p:pic>
      <p:pic>
        <p:nvPicPr>
          <p:cNvPr id="15" name="Picture 14" descr="A close up of a logo&#10;&#10;Description automatically generated">
            <a:extLst>
              <a:ext uri="{FF2B5EF4-FFF2-40B4-BE49-F238E27FC236}">
                <a16:creationId xmlns:a16="http://schemas.microsoft.com/office/drawing/2014/main" id="{D25A5E90-6A8A-40DC-88CE-AB0E5E9A273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8715401"/>
            <a:ext cx="2398143" cy="2398143"/>
          </a:xfrm>
          <a:prstGeom prst="rect">
            <a:avLst/>
          </a:prstGeom>
        </p:spPr>
      </p:pic>
      <p:pic>
        <p:nvPicPr>
          <p:cNvPr id="17" name="Picture 16" descr="A picture containing light&#10;&#10;Description automatically generated">
            <a:extLst>
              <a:ext uri="{FF2B5EF4-FFF2-40B4-BE49-F238E27FC236}">
                <a16:creationId xmlns:a16="http://schemas.microsoft.com/office/drawing/2014/main" id="{BD546D51-0F14-4A16-8B1E-0C98B184A39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45428" y="7890933"/>
            <a:ext cx="3386972" cy="3386972"/>
          </a:xfrm>
          <a:prstGeom prst="rect">
            <a:avLst/>
          </a:prstGeom>
        </p:spPr>
      </p:pic>
      <p:pic>
        <p:nvPicPr>
          <p:cNvPr id="19" name="Picture 18" descr="A picture containing drawing, food&#10;&#10;Description automatically generated">
            <a:extLst>
              <a:ext uri="{FF2B5EF4-FFF2-40B4-BE49-F238E27FC236}">
                <a16:creationId xmlns:a16="http://schemas.microsoft.com/office/drawing/2014/main" id="{9A593036-5205-4760-9ED2-F3D25B5E778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800600" y="9073241"/>
            <a:ext cx="1259063" cy="1259063"/>
          </a:xfrm>
          <a:prstGeom prst="rect">
            <a:avLst/>
          </a:prstGeom>
        </p:spPr>
      </p:pic>
      <p:pic>
        <p:nvPicPr>
          <p:cNvPr id="21" name="Picture 20" descr="A close up of a logo&#10;&#10;Description automatically generated">
            <a:extLst>
              <a:ext uri="{FF2B5EF4-FFF2-40B4-BE49-F238E27FC236}">
                <a16:creationId xmlns:a16="http://schemas.microsoft.com/office/drawing/2014/main" id="{2704A65C-A1F5-41CF-A048-B07439EF2A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457017" y="8910702"/>
            <a:ext cx="1582801" cy="1582801"/>
          </a:xfrm>
          <a:prstGeom prst="rect">
            <a:avLst/>
          </a:prstGeom>
        </p:spPr>
      </p:pic>
      <p:pic>
        <p:nvPicPr>
          <p:cNvPr id="12" name="Picture 11" descr="A large white building&#10;&#10;Description automatically generated">
            <a:extLst>
              <a:ext uri="{FF2B5EF4-FFF2-40B4-BE49-F238E27FC236}">
                <a16:creationId xmlns:a16="http://schemas.microsoft.com/office/drawing/2014/main" id="{A8F0CEB2-982B-49B9-9B7E-C460F26606E6}"/>
              </a:ext>
            </a:extLst>
          </p:cNvPr>
          <p:cNvPicPr>
            <a:picLocks noChangeAspect="1"/>
          </p:cNvPicPr>
          <p:nvPr/>
        </p:nvPicPr>
        <p:blipFill rotWithShape="1">
          <a:blip r:embed="rId11">
            <a:extLst>
              <a:ext uri="{28A0092B-C50C-407E-A947-70E740481C1C}">
                <a14:useLocalDpi xmlns:a14="http://schemas.microsoft.com/office/drawing/2010/main" val="0"/>
              </a:ext>
            </a:extLst>
          </a:blip>
          <a:srcRect l="11992" r="9044"/>
          <a:stretch/>
        </p:blipFill>
        <p:spPr>
          <a:xfrm>
            <a:off x="-5034848" y="5814652"/>
            <a:ext cx="2146145" cy="2641150"/>
          </a:xfrm>
          <a:prstGeom prst="rect">
            <a:avLst/>
          </a:prstGeom>
        </p:spPr>
      </p:pic>
    </p:spTree>
    <p:extLst>
      <p:ext uri="{BB962C8B-B14F-4D97-AF65-F5344CB8AC3E}">
        <p14:creationId xmlns:p14="http://schemas.microsoft.com/office/powerpoint/2010/main" val="2035153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building&#10;&#10;Description automatically generated">
            <a:extLst>
              <a:ext uri="{FF2B5EF4-FFF2-40B4-BE49-F238E27FC236}">
                <a16:creationId xmlns:a16="http://schemas.microsoft.com/office/drawing/2014/main" id="{C55885A3-8A20-4984-B632-9F0345341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37" y="673437"/>
            <a:ext cx="5879426" cy="5879426"/>
          </a:xfrm>
          <a:prstGeom prst="rect">
            <a:avLst/>
          </a:prstGeom>
        </p:spPr>
      </p:pic>
      <p:pic>
        <p:nvPicPr>
          <p:cNvPr id="6" name="Picture 5" descr="A picture containing building&#10;&#10;Description automatically generated">
            <a:extLst>
              <a:ext uri="{FF2B5EF4-FFF2-40B4-BE49-F238E27FC236}">
                <a16:creationId xmlns:a16="http://schemas.microsoft.com/office/drawing/2014/main" id="{B0DB8E87-D219-4CA5-9607-2D41011406C6}"/>
              </a:ext>
            </a:extLst>
          </p:cNvPr>
          <p:cNvPicPr>
            <a:picLocks noChangeAspect="1"/>
          </p:cNvPicPr>
          <p:nvPr/>
        </p:nvPicPr>
        <p:blipFill>
          <a:blip r:embed="rId2">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451100" y="2774613"/>
            <a:ext cx="5879426" cy="5879426"/>
          </a:xfrm>
          <a:prstGeom prst="rect">
            <a:avLst/>
          </a:prstGeom>
        </p:spPr>
      </p:pic>
      <p:pic>
        <p:nvPicPr>
          <p:cNvPr id="9" name="Picture 8" descr="A close up of a logo&#10;&#10;Description automatically generated">
            <a:extLst>
              <a:ext uri="{FF2B5EF4-FFF2-40B4-BE49-F238E27FC236}">
                <a16:creationId xmlns:a16="http://schemas.microsoft.com/office/drawing/2014/main" id="{23BDF3BF-51EF-4BD2-86EA-E36ABCC5D4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8773" y="336518"/>
            <a:ext cx="4876190" cy="4876190"/>
          </a:xfrm>
          <a:prstGeom prst="rect">
            <a:avLst/>
          </a:prstGeom>
        </p:spPr>
      </p:pic>
      <p:pic>
        <p:nvPicPr>
          <p:cNvPr id="11" name="Picture 10" descr="A picture containing drawing&#10;&#10;Description automatically generated">
            <a:extLst>
              <a:ext uri="{FF2B5EF4-FFF2-40B4-BE49-F238E27FC236}">
                <a16:creationId xmlns:a16="http://schemas.microsoft.com/office/drawing/2014/main" id="{FBFCC704-D61F-428D-B845-87C84A0E4F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4337" y="1175055"/>
            <a:ext cx="4876190" cy="4876190"/>
          </a:xfrm>
          <a:prstGeom prst="rect">
            <a:avLst/>
          </a:prstGeom>
        </p:spPr>
      </p:pic>
      <p:pic>
        <p:nvPicPr>
          <p:cNvPr id="13" name="Picture 12" descr="A close up of a logo&#10;&#10;Description automatically generated">
            <a:extLst>
              <a:ext uri="{FF2B5EF4-FFF2-40B4-BE49-F238E27FC236}">
                <a16:creationId xmlns:a16="http://schemas.microsoft.com/office/drawing/2014/main" id="{606159C4-C1AC-4764-A96C-895CB25061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81555" y="5148903"/>
            <a:ext cx="4876190" cy="4876190"/>
          </a:xfrm>
          <a:prstGeom prst="rect">
            <a:avLst/>
          </a:prstGeom>
        </p:spPr>
      </p:pic>
      <p:pic>
        <p:nvPicPr>
          <p:cNvPr id="18" name="Picture 17" descr="A close up of a logo&#10;&#10;Description automatically generated">
            <a:extLst>
              <a:ext uri="{FF2B5EF4-FFF2-40B4-BE49-F238E27FC236}">
                <a16:creationId xmlns:a16="http://schemas.microsoft.com/office/drawing/2014/main" id="{DA154D00-8431-4955-A17D-812025C9A0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73" y="336518"/>
            <a:ext cx="4876190" cy="4876190"/>
          </a:xfrm>
          <a:prstGeom prst="rect">
            <a:avLst/>
          </a:prstGeom>
        </p:spPr>
      </p:pic>
    </p:spTree>
    <p:extLst>
      <p:ext uri="{BB962C8B-B14F-4D97-AF65-F5344CB8AC3E}">
        <p14:creationId xmlns:p14="http://schemas.microsoft.com/office/powerpoint/2010/main" val="322095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Freeform: Shape 140">
            <a:extLst>
              <a:ext uri="{FF2B5EF4-FFF2-40B4-BE49-F238E27FC236}">
                <a16:creationId xmlns:a16="http://schemas.microsoft.com/office/drawing/2014/main" id="{9CC1937B-0106-436A-97DF-CF7DFEE80457}"/>
              </a:ext>
            </a:extLst>
          </p:cNvPr>
          <p:cNvSpPr/>
          <p:nvPr/>
        </p:nvSpPr>
        <p:spPr>
          <a:xfrm>
            <a:off x="2379892" y="4165728"/>
            <a:ext cx="6031977" cy="5339929"/>
          </a:xfrm>
          <a:custGeom>
            <a:avLst/>
            <a:gdLst>
              <a:gd name="connsiteX0" fmla="*/ 113374 w 6031977"/>
              <a:gd name="connsiteY0" fmla="*/ 2000546 h 5339929"/>
              <a:gd name="connsiteX1" fmla="*/ 6025985 w 6031977"/>
              <a:gd name="connsiteY1" fmla="*/ 2000546 h 5339929"/>
              <a:gd name="connsiteX2" fmla="*/ 6025985 w 6031977"/>
              <a:gd name="connsiteY2" fmla="*/ 5339929 h 5339929"/>
              <a:gd name="connsiteX3" fmla="*/ 113374 w 6031977"/>
              <a:gd name="connsiteY3" fmla="*/ 5339929 h 5339929"/>
              <a:gd name="connsiteX4" fmla="*/ 2963209 w 6031977"/>
              <a:gd name="connsiteY4" fmla="*/ 0 h 5339929"/>
              <a:gd name="connsiteX5" fmla="*/ 6031977 w 6031977"/>
              <a:gd name="connsiteY5" fmla="*/ 2000545 h 5339929"/>
              <a:gd name="connsiteX6" fmla="*/ 0 w 6031977"/>
              <a:gd name="connsiteY6" fmla="*/ 2000545 h 53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31977" h="5339929">
                <a:moveTo>
                  <a:pt x="113374" y="2000546"/>
                </a:moveTo>
                <a:lnTo>
                  <a:pt x="6025985" y="2000546"/>
                </a:lnTo>
                <a:lnTo>
                  <a:pt x="6025985" y="5339929"/>
                </a:lnTo>
                <a:lnTo>
                  <a:pt x="113374" y="5339929"/>
                </a:lnTo>
                <a:close/>
                <a:moveTo>
                  <a:pt x="2963209" y="0"/>
                </a:moveTo>
                <a:lnTo>
                  <a:pt x="6031977" y="2000545"/>
                </a:lnTo>
                <a:lnTo>
                  <a:pt x="0" y="200054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5" name="Rectangle 54">
            <a:extLst>
              <a:ext uri="{FF2B5EF4-FFF2-40B4-BE49-F238E27FC236}">
                <a16:creationId xmlns:a16="http://schemas.microsoft.com/office/drawing/2014/main" id="{BBB14D17-ADD2-44A9-9B3E-A0ED4D7C20C0}"/>
              </a:ext>
            </a:extLst>
          </p:cNvPr>
          <p:cNvSpPr/>
          <p:nvPr/>
        </p:nvSpPr>
        <p:spPr>
          <a:xfrm>
            <a:off x="354517" y="8783135"/>
            <a:ext cx="2156502"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5" name="Picture 4" descr="A large white building&#10;&#10;Description automatically generated">
            <a:extLst>
              <a:ext uri="{FF2B5EF4-FFF2-40B4-BE49-F238E27FC236}">
                <a16:creationId xmlns:a16="http://schemas.microsoft.com/office/drawing/2014/main" id="{AAE1418C-7CF4-4A09-AF3B-1D2D8D48B5A7}"/>
              </a:ext>
            </a:extLst>
          </p:cNvPr>
          <p:cNvPicPr>
            <a:picLocks noChangeAspect="1"/>
          </p:cNvPicPr>
          <p:nvPr/>
        </p:nvPicPr>
        <p:blipFill rotWithShape="1">
          <a:blip r:embed="rId2">
            <a:extLst>
              <a:ext uri="{28A0092B-C50C-407E-A947-70E740481C1C}">
                <a14:useLocalDpi xmlns:a14="http://schemas.microsoft.com/office/drawing/2010/main" val="0"/>
              </a:ext>
            </a:extLst>
          </a:blip>
          <a:srcRect l="11992" r="9044"/>
          <a:stretch/>
        </p:blipFill>
        <p:spPr>
          <a:xfrm>
            <a:off x="12553599" y="-2594509"/>
            <a:ext cx="7329474" cy="9020006"/>
          </a:xfrm>
          <a:prstGeom prst="rect">
            <a:avLst/>
          </a:prstGeom>
        </p:spPr>
      </p:pic>
      <p:sp>
        <p:nvSpPr>
          <p:cNvPr id="18" name="Rectangle 17">
            <a:extLst>
              <a:ext uri="{FF2B5EF4-FFF2-40B4-BE49-F238E27FC236}">
                <a16:creationId xmlns:a16="http://schemas.microsoft.com/office/drawing/2014/main" id="{EAA6C19F-50E1-4EDA-90A8-6EA8BDA7D329}"/>
              </a:ext>
            </a:extLst>
          </p:cNvPr>
          <p:cNvSpPr/>
          <p:nvPr/>
        </p:nvSpPr>
        <p:spPr>
          <a:xfrm>
            <a:off x="536856" y="9183907"/>
            <a:ext cx="1974163"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3" name="Rectangle 22">
            <a:extLst>
              <a:ext uri="{FF2B5EF4-FFF2-40B4-BE49-F238E27FC236}">
                <a16:creationId xmlns:a16="http://schemas.microsoft.com/office/drawing/2014/main" id="{93AF1A7F-AF2D-4483-85CC-DD9C41380616}"/>
              </a:ext>
            </a:extLst>
          </p:cNvPr>
          <p:cNvSpPr/>
          <p:nvPr/>
        </p:nvSpPr>
        <p:spPr>
          <a:xfrm>
            <a:off x="6547208" y="4165727"/>
            <a:ext cx="392747" cy="799861"/>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24" name="Rectangle 23">
            <a:extLst>
              <a:ext uri="{FF2B5EF4-FFF2-40B4-BE49-F238E27FC236}">
                <a16:creationId xmlns:a16="http://schemas.microsoft.com/office/drawing/2014/main" id="{CA70ECDF-6B6E-4EEE-B253-33C3EA24EE24}"/>
              </a:ext>
            </a:extLst>
          </p:cNvPr>
          <p:cNvSpPr/>
          <p:nvPr/>
        </p:nvSpPr>
        <p:spPr>
          <a:xfrm rot="19520589">
            <a:off x="1703733" y="4942536"/>
            <a:ext cx="4102301" cy="3200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5" name="Rectangle 24">
            <a:extLst>
              <a:ext uri="{FF2B5EF4-FFF2-40B4-BE49-F238E27FC236}">
                <a16:creationId xmlns:a16="http://schemas.microsoft.com/office/drawing/2014/main" id="{EF19060F-8A29-4B0F-BBDA-A6C40F0ABF02}"/>
              </a:ext>
            </a:extLst>
          </p:cNvPr>
          <p:cNvSpPr/>
          <p:nvPr/>
        </p:nvSpPr>
        <p:spPr>
          <a:xfrm rot="1972610">
            <a:off x="4945500" y="4904119"/>
            <a:ext cx="4107293" cy="32009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42" name="Rectangle 41">
            <a:extLst>
              <a:ext uri="{FF2B5EF4-FFF2-40B4-BE49-F238E27FC236}">
                <a16:creationId xmlns:a16="http://schemas.microsoft.com/office/drawing/2014/main" id="{4CA1B535-C978-41A4-A017-EF2ED903036B}"/>
              </a:ext>
            </a:extLst>
          </p:cNvPr>
          <p:cNvSpPr/>
          <p:nvPr/>
        </p:nvSpPr>
        <p:spPr>
          <a:xfrm>
            <a:off x="6394150" y="3920894"/>
            <a:ext cx="711270" cy="291353"/>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7" name="Freeform: Shape 46">
            <a:extLst>
              <a:ext uri="{FF2B5EF4-FFF2-40B4-BE49-F238E27FC236}">
                <a16:creationId xmlns:a16="http://schemas.microsoft.com/office/drawing/2014/main" id="{D0AC67E2-FE2B-48B5-B417-5C93B06639CC}"/>
              </a:ext>
            </a:extLst>
          </p:cNvPr>
          <p:cNvSpPr/>
          <p:nvPr/>
        </p:nvSpPr>
        <p:spPr>
          <a:xfrm>
            <a:off x="1494920" y="8433948"/>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8" name="Freeform: Shape 47">
            <a:extLst>
              <a:ext uri="{FF2B5EF4-FFF2-40B4-BE49-F238E27FC236}">
                <a16:creationId xmlns:a16="http://schemas.microsoft.com/office/drawing/2014/main" id="{C86876FC-9E6F-4C86-BDA2-4A4356758508}"/>
              </a:ext>
            </a:extLst>
          </p:cNvPr>
          <p:cNvSpPr/>
          <p:nvPr/>
        </p:nvSpPr>
        <p:spPr>
          <a:xfrm>
            <a:off x="2078977" y="8432509"/>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49" name="Freeform: Shape 48">
            <a:extLst>
              <a:ext uri="{FF2B5EF4-FFF2-40B4-BE49-F238E27FC236}">
                <a16:creationId xmlns:a16="http://schemas.microsoft.com/office/drawing/2014/main" id="{7C726BBC-9014-4681-BA4E-59C626520E30}"/>
              </a:ext>
            </a:extLst>
          </p:cNvPr>
          <p:cNvSpPr/>
          <p:nvPr/>
        </p:nvSpPr>
        <p:spPr>
          <a:xfrm>
            <a:off x="354516" y="8432509"/>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0" name="Freeform: Shape 49">
            <a:extLst>
              <a:ext uri="{FF2B5EF4-FFF2-40B4-BE49-F238E27FC236}">
                <a16:creationId xmlns:a16="http://schemas.microsoft.com/office/drawing/2014/main" id="{3FF3BA84-EB8D-4AB0-B57D-36C90548AA07}"/>
              </a:ext>
            </a:extLst>
          </p:cNvPr>
          <p:cNvSpPr/>
          <p:nvPr/>
        </p:nvSpPr>
        <p:spPr>
          <a:xfrm>
            <a:off x="938573" y="8431070"/>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6" name="Rectangle 55">
            <a:extLst>
              <a:ext uri="{FF2B5EF4-FFF2-40B4-BE49-F238E27FC236}">
                <a16:creationId xmlns:a16="http://schemas.microsoft.com/office/drawing/2014/main" id="{1CE406F2-1110-45B7-BDD8-B461AB09C681}"/>
              </a:ext>
            </a:extLst>
          </p:cNvPr>
          <p:cNvSpPr/>
          <p:nvPr/>
        </p:nvSpPr>
        <p:spPr>
          <a:xfrm>
            <a:off x="8385757" y="8778101"/>
            <a:ext cx="2156502"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7" name="Rectangle 56">
            <a:extLst>
              <a:ext uri="{FF2B5EF4-FFF2-40B4-BE49-F238E27FC236}">
                <a16:creationId xmlns:a16="http://schemas.microsoft.com/office/drawing/2014/main" id="{71034036-AA1E-49D9-98F9-46DC06271CB7}"/>
              </a:ext>
            </a:extLst>
          </p:cNvPr>
          <p:cNvSpPr/>
          <p:nvPr/>
        </p:nvSpPr>
        <p:spPr>
          <a:xfrm>
            <a:off x="8366720" y="9172568"/>
            <a:ext cx="2118887" cy="200020"/>
          </a:xfrm>
          <a:prstGeom prst="rect">
            <a:avLst/>
          </a:prstGeom>
          <a:solidFill>
            <a:srgbClr val="FFB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58" name="Freeform: Shape 57">
            <a:extLst>
              <a:ext uri="{FF2B5EF4-FFF2-40B4-BE49-F238E27FC236}">
                <a16:creationId xmlns:a16="http://schemas.microsoft.com/office/drawing/2014/main" id="{97F33701-E236-4D05-8E9D-25932F208C5C}"/>
              </a:ext>
            </a:extLst>
          </p:cNvPr>
          <p:cNvSpPr/>
          <p:nvPr/>
        </p:nvSpPr>
        <p:spPr>
          <a:xfrm>
            <a:off x="9799106" y="8408763"/>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59" name="Freeform: Shape 58">
            <a:extLst>
              <a:ext uri="{FF2B5EF4-FFF2-40B4-BE49-F238E27FC236}">
                <a16:creationId xmlns:a16="http://schemas.microsoft.com/office/drawing/2014/main" id="{F2A45817-D1DF-4695-9453-DAF71016ABEF}"/>
              </a:ext>
            </a:extLst>
          </p:cNvPr>
          <p:cNvSpPr/>
          <p:nvPr/>
        </p:nvSpPr>
        <p:spPr>
          <a:xfrm>
            <a:off x="10383163" y="8407324"/>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0" name="Freeform: Shape 59">
            <a:extLst>
              <a:ext uri="{FF2B5EF4-FFF2-40B4-BE49-F238E27FC236}">
                <a16:creationId xmlns:a16="http://schemas.microsoft.com/office/drawing/2014/main" id="{4A24BF19-F24F-4BEF-B329-3A3B842D4B66}"/>
              </a:ext>
            </a:extLst>
          </p:cNvPr>
          <p:cNvSpPr/>
          <p:nvPr/>
        </p:nvSpPr>
        <p:spPr>
          <a:xfrm>
            <a:off x="8658702" y="8407324"/>
            <a:ext cx="298740" cy="1243452"/>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61" name="Freeform: Shape 60">
            <a:extLst>
              <a:ext uri="{FF2B5EF4-FFF2-40B4-BE49-F238E27FC236}">
                <a16:creationId xmlns:a16="http://schemas.microsoft.com/office/drawing/2014/main" id="{AD10CB57-5958-4CB8-A22D-AA73A663918F}"/>
              </a:ext>
            </a:extLst>
          </p:cNvPr>
          <p:cNvSpPr/>
          <p:nvPr/>
        </p:nvSpPr>
        <p:spPr>
          <a:xfrm>
            <a:off x="9242759" y="8405885"/>
            <a:ext cx="298740" cy="1246330"/>
          </a:xfrm>
          <a:custGeom>
            <a:avLst/>
            <a:gdLst>
              <a:gd name="connsiteX0" fmla="*/ 148363 w 298740"/>
              <a:gd name="connsiteY0" fmla="*/ 0 h 2207667"/>
              <a:gd name="connsiteX1" fmla="*/ 298740 w 298740"/>
              <a:gd name="connsiteY1" fmla="*/ 320095 h 2207667"/>
              <a:gd name="connsiteX2" fmla="*/ 298740 w 298740"/>
              <a:gd name="connsiteY2" fmla="*/ 2207667 h 2207667"/>
              <a:gd name="connsiteX3" fmla="*/ 0 w 298740"/>
              <a:gd name="connsiteY3" fmla="*/ 2207667 h 2207667"/>
              <a:gd name="connsiteX4" fmla="*/ 0 w 298740"/>
              <a:gd name="connsiteY4" fmla="*/ 320095 h 2207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8740" h="2207667">
                <a:moveTo>
                  <a:pt x="148363" y="0"/>
                </a:moveTo>
                <a:lnTo>
                  <a:pt x="298740" y="320095"/>
                </a:lnTo>
                <a:lnTo>
                  <a:pt x="298740" y="2207667"/>
                </a:lnTo>
                <a:lnTo>
                  <a:pt x="0" y="2207667"/>
                </a:lnTo>
                <a:lnTo>
                  <a:pt x="0" y="32009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72" name="Picture 71" descr="A picture containing drawing&#10;&#10;Description automatically generated">
            <a:extLst>
              <a:ext uri="{FF2B5EF4-FFF2-40B4-BE49-F238E27FC236}">
                <a16:creationId xmlns:a16="http://schemas.microsoft.com/office/drawing/2014/main" id="{0EA3D0B5-89CE-4D89-82AC-43E8245FAE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523" y="-2640994"/>
            <a:ext cx="4376757" cy="2912533"/>
          </a:xfrm>
          <a:prstGeom prst="rect">
            <a:avLst/>
          </a:prstGeom>
        </p:spPr>
      </p:pic>
      <p:pic>
        <p:nvPicPr>
          <p:cNvPr id="73" name="Picture 72" descr="A picture containing drawing&#10;&#10;Description automatically generated">
            <a:extLst>
              <a:ext uri="{FF2B5EF4-FFF2-40B4-BE49-F238E27FC236}">
                <a16:creationId xmlns:a16="http://schemas.microsoft.com/office/drawing/2014/main" id="{10245E8B-5339-4770-A9E6-4004895261D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85312" y="1310367"/>
            <a:ext cx="4376757" cy="2912533"/>
          </a:xfrm>
          <a:prstGeom prst="rect">
            <a:avLst/>
          </a:prstGeom>
        </p:spPr>
      </p:pic>
      <p:grpSp>
        <p:nvGrpSpPr>
          <p:cNvPr id="77" name="Group 76">
            <a:extLst>
              <a:ext uri="{FF2B5EF4-FFF2-40B4-BE49-F238E27FC236}">
                <a16:creationId xmlns:a16="http://schemas.microsoft.com/office/drawing/2014/main" id="{6D783C60-BDA9-48C8-841E-758C6550EF82}"/>
              </a:ext>
            </a:extLst>
          </p:cNvPr>
          <p:cNvGrpSpPr/>
          <p:nvPr/>
        </p:nvGrpSpPr>
        <p:grpSpPr>
          <a:xfrm>
            <a:off x="3041503" y="7601923"/>
            <a:ext cx="1217182" cy="909260"/>
            <a:chOff x="3041503" y="7601923"/>
            <a:chExt cx="1217182" cy="909260"/>
          </a:xfrm>
        </p:grpSpPr>
        <p:sp>
          <p:nvSpPr>
            <p:cNvPr id="68" name="Rectangle 67">
              <a:extLst>
                <a:ext uri="{FF2B5EF4-FFF2-40B4-BE49-F238E27FC236}">
                  <a16:creationId xmlns:a16="http://schemas.microsoft.com/office/drawing/2014/main" id="{A3F23450-6742-4940-8FB1-E0CC0F1E4C62}"/>
                </a:ext>
              </a:extLst>
            </p:cNvPr>
            <p:cNvSpPr/>
            <p:nvPr/>
          </p:nvSpPr>
          <p:spPr>
            <a:xfrm>
              <a:off x="3190041" y="7601923"/>
              <a:ext cx="941400" cy="851139"/>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9" name="Rectangle 68">
              <a:extLst>
                <a:ext uri="{FF2B5EF4-FFF2-40B4-BE49-F238E27FC236}">
                  <a16:creationId xmlns:a16="http://schemas.microsoft.com/office/drawing/2014/main" id="{2CF08677-3F4E-4FA5-92CC-2F923D98E329}"/>
                </a:ext>
              </a:extLst>
            </p:cNvPr>
            <p:cNvSpPr/>
            <p:nvPr/>
          </p:nvSpPr>
          <p:spPr>
            <a:xfrm>
              <a:off x="3041503" y="8453062"/>
              <a:ext cx="1217182" cy="58121"/>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4" name="Rectangle 73">
              <a:extLst>
                <a:ext uri="{FF2B5EF4-FFF2-40B4-BE49-F238E27FC236}">
                  <a16:creationId xmlns:a16="http://schemas.microsoft.com/office/drawing/2014/main" id="{6B9E25C2-86DC-4134-95FB-21A8A881A626}"/>
                </a:ext>
              </a:extLst>
            </p:cNvPr>
            <p:cNvSpPr/>
            <p:nvPr/>
          </p:nvSpPr>
          <p:spPr>
            <a:xfrm>
              <a:off x="3244415" y="7644780"/>
              <a:ext cx="832649" cy="75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5" name="Rectangle 74">
              <a:extLst>
                <a:ext uri="{FF2B5EF4-FFF2-40B4-BE49-F238E27FC236}">
                  <a16:creationId xmlns:a16="http://schemas.microsoft.com/office/drawing/2014/main" id="{05E5FBDB-BE56-42DA-9231-DDF022130AC4}"/>
                </a:ext>
              </a:extLst>
            </p:cNvPr>
            <p:cNvSpPr/>
            <p:nvPr/>
          </p:nvSpPr>
          <p:spPr>
            <a:xfrm>
              <a:off x="3244415" y="8022953"/>
              <a:ext cx="832649" cy="5662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76" name="Rectangle 75">
              <a:extLst>
                <a:ext uri="{FF2B5EF4-FFF2-40B4-BE49-F238E27FC236}">
                  <a16:creationId xmlns:a16="http://schemas.microsoft.com/office/drawing/2014/main" id="{900EDC9C-28F8-46E0-AB8A-DB628D589FCB}"/>
                </a:ext>
              </a:extLst>
            </p:cNvPr>
            <p:cNvSpPr/>
            <p:nvPr/>
          </p:nvSpPr>
          <p:spPr>
            <a:xfrm rot="5400000">
              <a:off x="3298613" y="7991863"/>
              <a:ext cx="756346" cy="6218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127" name="Rectangle 126">
            <a:extLst>
              <a:ext uri="{FF2B5EF4-FFF2-40B4-BE49-F238E27FC236}">
                <a16:creationId xmlns:a16="http://schemas.microsoft.com/office/drawing/2014/main" id="{4C65CBEB-288E-47AA-BA02-162FDDB2832C}"/>
              </a:ext>
            </a:extLst>
          </p:cNvPr>
          <p:cNvSpPr/>
          <p:nvPr/>
        </p:nvSpPr>
        <p:spPr>
          <a:xfrm>
            <a:off x="4991934" y="7696200"/>
            <a:ext cx="453985" cy="671116"/>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44" name="Freeform: Shape 143">
            <a:extLst>
              <a:ext uri="{FF2B5EF4-FFF2-40B4-BE49-F238E27FC236}">
                <a16:creationId xmlns:a16="http://schemas.microsoft.com/office/drawing/2014/main" id="{8E8D0F7E-8015-46B1-A91D-E6B9B88B3EDD}"/>
              </a:ext>
            </a:extLst>
          </p:cNvPr>
          <p:cNvSpPr/>
          <p:nvPr/>
        </p:nvSpPr>
        <p:spPr>
          <a:xfrm>
            <a:off x="5304740" y="4165727"/>
            <a:ext cx="3084238" cy="5339929"/>
          </a:xfrm>
          <a:custGeom>
            <a:avLst/>
            <a:gdLst>
              <a:gd name="connsiteX0" fmla="*/ 0 w 3084238"/>
              <a:gd name="connsiteY0" fmla="*/ 2000546 h 5339929"/>
              <a:gd name="connsiteX1" fmla="*/ 3078246 w 3084238"/>
              <a:gd name="connsiteY1" fmla="*/ 2000546 h 5339929"/>
              <a:gd name="connsiteX2" fmla="*/ 3078246 w 3084238"/>
              <a:gd name="connsiteY2" fmla="*/ 5339929 h 5339929"/>
              <a:gd name="connsiteX3" fmla="*/ 0 w 3084238"/>
              <a:gd name="connsiteY3" fmla="*/ 5339929 h 5339929"/>
              <a:gd name="connsiteX4" fmla="*/ 15470 w 3084238"/>
              <a:gd name="connsiteY4" fmla="*/ 0 h 5339929"/>
              <a:gd name="connsiteX5" fmla="*/ 3084238 w 3084238"/>
              <a:gd name="connsiteY5" fmla="*/ 2000545 h 5339929"/>
              <a:gd name="connsiteX6" fmla="*/ 0 w 3084238"/>
              <a:gd name="connsiteY6" fmla="*/ 2000545 h 5339929"/>
              <a:gd name="connsiteX7" fmla="*/ 0 w 3084238"/>
              <a:gd name="connsiteY7" fmla="*/ 10445 h 53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238" h="5339929">
                <a:moveTo>
                  <a:pt x="0" y="2000546"/>
                </a:moveTo>
                <a:lnTo>
                  <a:pt x="3078246" y="2000546"/>
                </a:lnTo>
                <a:lnTo>
                  <a:pt x="3078246" y="5339929"/>
                </a:lnTo>
                <a:lnTo>
                  <a:pt x="0" y="5339929"/>
                </a:lnTo>
                <a:close/>
                <a:moveTo>
                  <a:pt x="15470" y="0"/>
                </a:moveTo>
                <a:lnTo>
                  <a:pt x="3084238" y="2000545"/>
                </a:lnTo>
                <a:lnTo>
                  <a:pt x="0" y="2000545"/>
                </a:lnTo>
                <a:lnTo>
                  <a:pt x="0" y="10445"/>
                </a:lnTo>
                <a:close/>
              </a:path>
            </a:pathLst>
          </a:custGeom>
          <a:solidFill>
            <a:schemeClr val="tx1">
              <a:lumMod val="95000"/>
              <a:lumOff val="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84" name="Group 83">
            <a:extLst>
              <a:ext uri="{FF2B5EF4-FFF2-40B4-BE49-F238E27FC236}">
                <a16:creationId xmlns:a16="http://schemas.microsoft.com/office/drawing/2014/main" id="{17520D56-4576-470C-B81F-10DF547441C9}"/>
              </a:ext>
            </a:extLst>
          </p:cNvPr>
          <p:cNvGrpSpPr/>
          <p:nvPr/>
        </p:nvGrpSpPr>
        <p:grpSpPr>
          <a:xfrm>
            <a:off x="6794229" y="7572862"/>
            <a:ext cx="1217182" cy="909260"/>
            <a:chOff x="3041503" y="7601923"/>
            <a:chExt cx="1217182" cy="909260"/>
          </a:xfrm>
        </p:grpSpPr>
        <p:sp>
          <p:nvSpPr>
            <p:cNvPr id="85" name="Rectangle 84">
              <a:extLst>
                <a:ext uri="{FF2B5EF4-FFF2-40B4-BE49-F238E27FC236}">
                  <a16:creationId xmlns:a16="http://schemas.microsoft.com/office/drawing/2014/main" id="{2728DFB0-E85E-4F38-A164-3245340644CD}"/>
                </a:ext>
              </a:extLst>
            </p:cNvPr>
            <p:cNvSpPr/>
            <p:nvPr/>
          </p:nvSpPr>
          <p:spPr>
            <a:xfrm>
              <a:off x="3190041" y="7601923"/>
              <a:ext cx="941400" cy="851139"/>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6" name="Rectangle 85">
              <a:extLst>
                <a:ext uri="{FF2B5EF4-FFF2-40B4-BE49-F238E27FC236}">
                  <a16:creationId xmlns:a16="http://schemas.microsoft.com/office/drawing/2014/main" id="{EABCC386-2532-47D3-9CBB-907FB25FEE5B}"/>
                </a:ext>
              </a:extLst>
            </p:cNvPr>
            <p:cNvSpPr/>
            <p:nvPr/>
          </p:nvSpPr>
          <p:spPr>
            <a:xfrm>
              <a:off x="3041503" y="8453062"/>
              <a:ext cx="1217182" cy="58121"/>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7" name="Rectangle 86">
              <a:extLst>
                <a:ext uri="{FF2B5EF4-FFF2-40B4-BE49-F238E27FC236}">
                  <a16:creationId xmlns:a16="http://schemas.microsoft.com/office/drawing/2014/main" id="{BCBBD7AC-7D36-4958-8B2E-3586D708177C}"/>
                </a:ext>
              </a:extLst>
            </p:cNvPr>
            <p:cNvSpPr/>
            <p:nvPr/>
          </p:nvSpPr>
          <p:spPr>
            <a:xfrm>
              <a:off x="3244415" y="7644780"/>
              <a:ext cx="832649" cy="756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8" name="Rectangle 87">
              <a:extLst>
                <a:ext uri="{FF2B5EF4-FFF2-40B4-BE49-F238E27FC236}">
                  <a16:creationId xmlns:a16="http://schemas.microsoft.com/office/drawing/2014/main" id="{7FACF827-B4C0-484A-A7A5-A4C200758327}"/>
                </a:ext>
              </a:extLst>
            </p:cNvPr>
            <p:cNvSpPr/>
            <p:nvPr/>
          </p:nvSpPr>
          <p:spPr>
            <a:xfrm>
              <a:off x="3244415" y="8022953"/>
              <a:ext cx="832649" cy="56628"/>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89" name="Rectangle 88">
              <a:extLst>
                <a:ext uri="{FF2B5EF4-FFF2-40B4-BE49-F238E27FC236}">
                  <a16:creationId xmlns:a16="http://schemas.microsoft.com/office/drawing/2014/main" id="{1A0B8458-17C0-4366-B721-57F29BC58F50}"/>
                </a:ext>
              </a:extLst>
            </p:cNvPr>
            <p:cNvSpPr/>
            <p:nvPr/>
          </p:nvSpPr>
          <p:spPr>
            <a:xfrm rot="5400000">
              <a:off x="3298613" y="7991863"/>
              <a:ext cx="756346" cy="6218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grpSp>
        <p:nvGrpSpPr>
          <p:cNvPr id="145" name="Group 144">
            <a:extLst>
              <a:ext uri="{FF2B5EF4-FFF2-40B4-BE49-F238E27FC236}">
                <a16:creationId xmlns:a16="http://schemas.microsoft.com/office/drawing/2014/main" id="{FFCF272D-976F-4305-8200-674C5C3F938A}"/>
              </a:ext>
            </a:extLst>
          </p:cNvPr>
          <p:cNvGrpSpPr/>
          <p:nvPr/>
        </p:nvGrpSpPr>
        <p:grpSpPr>
          <a:xfrm>
            <a:off x="4747177" y="5401470"/>
            <a:ext cx="1292985" cy="918645"/>
            <a:chOff x="4747177" y="5401470"/>
            <a:chExt cx="1292985" cy="918645"/>
          </a:xfrm>
        </p:grpSpPr>
        <p:grpSp>
          <p:nvGrpSpPr>
            <p:cNvPr id="107" name="Group 106">
              <a:extLst>
                <a:ext uri="{FF2B5EF4-FFF2-40B4-BE49-F238E27FC236}">
                  <a16:creationId xmlns:a16="http://schemas.microsoft.com/office/drawing/2014/main" id="{4FEFF1EB-EA22-437D-B738-3047FF7748A0}"/>
                </a:ext>
              </a:extLst>
            </p:cNvPr>
            <p:cNvGrpSpPr/>
            <p:nvPr/>
          </p:nvGrpSpPr>
          <p:grpSpPr>
            <a:xfrm>
              <a:off x="4747177" y="5401470"/>
              <a:ext cx="1292985" cy="918645"/>
              <a:chOff x="4508340" y="5326693"/>
              <a:chExt cx="1719626" cy="1267881"/>
            </a:xfrm>
          </p:grpSpPr>
          <p:sp>
            <p:nvSpPr>
              <p:cNvPr id="17" name="Rectangle 16">
                <a:extLst>
                  <a:ext uri="{FF2B5EF4-FFF2-40B4-BE49-F238E27FC236}">
                    <a16:creationId xmlns:a16="http://schemas.microsoft.com/office/drawing/2014/main" id="{84C190F7-70FC-4E3D-A504-0F0B41270924}"/>
                  </a:ext>
                </a:extLst>
              </p:cNvPr>
              <p:cNvSpPr/>
              <p:nvPr/>
            </p:nvSpPr>
            <p:spPr>
              <a:xfrm>
                <a:off x="4725976" y="5686537"/>
                <a:ext cx="1330003" cy="828441"/>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8" name="Freeform: Shape 27">
                <a:extLst>
                  <a:ext uri="{FF2B5EF4-FFF2-40B4-BE49-F238E27FC236}">
                    <a16:creationId xmlns:a16="http://schemas.microsoft.com/office/drawing/2014/main" id="{AC5EA7D1-2224-4508-BEBD-E1157A03351C}"/>
                  </a:ext>
                </a:extLst>
              </p:cNvPr>
              <p:cNvSpPr/>
              <p:nvPr/>
            </p:nvSpPr>
            <p:spPr>
              <a:xfrm>
                <a:off x="4728677" y="5326693"/>
                <a:ext cx="1327301" cy="364690"/>
              </a:xfrm>
              <a:custGeom>
                <a:avLst/>
                <a:gdLst>
                  <a:gd name="connsiteX0" fmla="*/ 1049044 w 2098089"/>
                  <a:gd name="connsiteY0" fmla="*/ 0 h 865155"/>
                  <a:gd name="connsiteX1" fmla="*/ 2078280 w 2098089"/>
                  <a:gd name="connsiteY1" fmla="*/ 785260 h 865155"/>
                  <a:gd name="connsiteX2" fmla="*/ 2098089 w 2098089"/>
                  <a:gd name="connsiteY2" fmla="*/ 865155 h 865155"/>
                  <a:gd name="connsiteX3" fmla="*/ 0 w 2098089"/>
                  <a:gd name="connsiteY3" fmla="*/ 865155 h 865155"/>
                  <a:gd name="connsiteX4" fmla="*/ 19809 w 2098089"/>
                  <a:gd name="connsiteY4" fmla="*/ 785260 h 865155"/>
                  <a:gd name="connsiteX5" fmla="*/ 1049044 w 2098089"/>
                  <a:gd name="connsiteY5" fmla="*/ 0 h 86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8089" h="865155">
                    <a:moveTo>
                      <a:pt x="1049044" y="0"/>
                    </a:moveTo>
                    <a:cubicBezTo>
                      <a:pt x="1532636" y="0"/>
                      <a:pt x="1941832" y="330321"/>
                      <a:pt x="2078280" y="785260"/>
                    </a:cubicBezTo>
                    <a:lnTo>
                      <a:pt x="2098089" y="865155"/>
                    </a:lnTo>
                    <a:lnTo>
                      <a:pt x="0" y="865155"/>
                    </a:lnTo>
                    <a:lnTo>
                      <a:pt x="19809" y="785260"/>
                    </a:lnTo>
                    <a:cubicBezTo>
                      <a:pt x="156256" y="330321"/>
                      <a:pt x="565452" y="0"/>
                      <a:pt x="1049044" y="0"/>
                    </a:cubicBezTo>
                    <a:close/>
                  </a:path>
                </a:pathLst>
              </a:cu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29" name="Rectangle 28">
                <a:extLst>
                  <a:ext uri="{FF2B5EF4-FFF2-40B4-BE49-F238E27FC236}">
                    <a16:creationId xmlns:a16="http://schemas.microsoft.com/office/drawing/2014/main" id="{5B71703B-E90C-4F4F-B44C-397BB2FB0D3C}"/>
                  </a:ext>
                </a:extLst>
              </p:cNvPr>
              <p:cNvSpPr/>
              <p:nvPr/>
            </p:nvSpPr>
            <p:spPr>
              <a:xfrm>
                <a:off x="4508340" y="6503328"/>
                <a:ext cx="1719626" cy="91246"/>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8" name="Rectangle 97">
                <a:extLst>
                  <a:ext uri="{FF2B5EF4-FFF2-40B4-BE49-F238E27FC236}">
                    <a16:creationId xmlns:a16="http://schemas.microsoft.com/office/drawing/2014/main" id="{B99F615E-D586-425C-828C-63EF0FBA37BF}"/>
                  </a:ext>
                </a:extLst>
              </p:cNvPr>
              <p:cNvSpPr/>
              <p:nvPr/>
            </p:nvSpPr>
            <p:spPr>
              <a:xfrm>
                <a:off x="4839534" y="5683658"/>
                <a:ext cx="1095628" cy="7400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99" name="Freeform: Shape 98">
                <a:extLst>
                  <a:ext uri="{FF2B5EF4-FFF2-40B4-BE49-F238E27FC236}">
                    <a16:creationId xmlns:a16="http://schemas.microsoft.com/office/drawing/2014/main" id="{4DF07E71-E00B-4E50-9923-E838FE71C99E}"/>
                  </a:ext>
                </a:extLst>
              </p:cNvPr>
              <p:cNvSpPr/>
              <p:nvPr/>
            </p:nvSpPr>
            <p:spPr>
              <a:xfrm>
                <a:off x="4834275" y="5430060"/>
                <a:ext cx="1101362" cy="264645"/>
              </a:xfrm>
              <a:custGeom>
                <a:avLst/>
                <a:gdLst>
                  <a:gd name="connsiteX0" fmla="*/ 1049044 w 2098089"/>
                  <a:gd name="connsiteY0" fmla="*/ 0 h 865155"/>
                  <a:gd name="connsiteX1" fmla="*/ 2078280 w 2098089"/>
                  <a:gd name="connsiteY1" fmla="*/ 785260 h 865155"/>
                  <a:gd name="connsiteX2" fmla="*/ 2098089 w 2098089"/>
                  <a:gd name="connsiteY2" fmla="*/ 865155 h 865155"/>
                  <a:gd name="connsiteX3" fmla="*/ 0 w 2098089"/>
                  <a:gd name="connsiteY3" fmla="*/ 865155 h 865155"/>
                  <a:gd name="connsiteX4" fmla="*/ 19809 w 2098089"/>
                  <a:gd name="connsiteY4" fmla="*/ 785260 h 865155"/>
                  <a:gd name="connsiteX5" fmla="*/ 1049044 w 2098089"/>
                  <a:gd name="connsiteY5" fmla="*/ 0 h 86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8089" h="865155">
                    <a:moveTo>
                      <a:pt x="1049044" y="0"/>
                    </a:moveTo>
                    <a:cubicBezTo>
                      <a:pt x="1532636" y="0"/>
                      <a:pt x="1941832" y="330321"/>
                      <a:pt x="2078280" y="785260"/>
                    </a:cubicBezTo>
                    <a:lnTo>
                      <a:pt x="2098089" y="865155"/>
                    </a:lnTo>
                    <a:lnTo>
                      <a:pt x="0" y="865155"/>
                    </a:lnTo>
                    <a:lnTo>
                      <a:pt x="19809" y="785260"/>
                    </a:lnTo>
                    <a:cubicBezTo>
                      <a:pt x="156256" y="330321"/>
                      <a:pt x="565452" y="0"/>
                      <a:pt x="104904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b="1" dirty="0"/>
              </a:p>
            </p:txBody>
          </p:sp>
        </p:grpSp>
        <p:sp>
          <p:nvSpPr>
            <p:cNvPr id="121" name="Rectangle 120">
              <a:extLst>
                <a:ext uri="{FF2B5EF4-FFF2-40B4-BE49-F238E27FC236}">
                  <a16:creationId xmlns:a16="http://schemas.microsoft.com/office/drawing/2014/main" id="{26266466-2CB4-45AC-A1C1-A16A1A0301CB}"/>
                </a:ext>
              </a:extLst>
            </p:cNvPr>
            <p:cNvSpPr/>
            <p:nvPr/>
          </p:nvSpPr>
          <p:spPr>
            <a:xfrm>
              <a:off x="4996201" y="5863704"/>
              <a:ext cx="828113" cy="6611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17" name="Rectangle 116">
              <a:extLst>
                <a:ext uri="{FF2B5EF4-FFF2-40B4-BE49-F238E27FC236}">
                  <a16:creationId xmlns:a16="http://schemas.microsoft.com/office/drawing/2014/main" id="{ACD1238F-4002-4691-BC91-392D4038A239}"/>
                </a:ext>
              </a:extLst>
            </p:cNvPr>
            <p:cNvSpPr/>
            <p:nvPr/>
          </p:nvSpPr>
          <p:spPr>
            <a:xfrm rot="5400000">
              <a:off x="5064006" y="5811719"/>
              <a:ext cx="717265" cy="4656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
        <p:nvSpPr>
          <p:cNvPr id="62" name="Rectangle 61">
            <a:extLst>
              <a:ext uri="{FF2B5EF4-FFF2-40B4-BE49-F238E27FC236}">
                <a16:creationId xmlns:a16="http://schemas.microsoft.com/office/drawing/2014/main" id="{B7302564-3749-4939-961F-52C7EA04A1C0}"/>
              </a:ext>
            </a:extLst>
          </p:cNvPr>
          <p:cNvSpPr/>
          <p:nvPr/>
        </p:nvSpPr>
        <p:spPr>
          <a:xfrm>
            <a:off x="2727312" y="9305637"/>
            <a:ext cx="5423115" cy="200020"/>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5" name="Rectangle 14">
            <a:extLst>
              <a:ext uri="{FF2B5EF4-FFF2-40B4-BE49-F238E27FC236}">
                <a16:creationId xmlns:a16="http://schemas.microsoft.com/office/drawing/2014/main" id="{55D80DA5-08DB-46DE-A625-B211DFA8A016}"/>
              </a:ext>
            </a:extLst>
          </p:cNvPr>
          <p:cNvSpPr/>
          <p:nvPr/>
        </p:nvSpPr>
        <p:spPr>
          <a:xfrm>
            <a:off x="1494920" y="9478819"/>
            <a:ext cx="7976884" cy="200020"/>
          </a:xfrm>
          <a:prstGeom prst="rect">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grpSp>
        <p:nvGrpSpPr>
          <p:cNvPr id="146" name="Group 145">
            <a:extLst>
              <a:ext uri="{FF2B5EF4-FFF2-40B4-BE49-F238E27FC236}">
                <a16:creationId xmlns:a16="http://schemas.microsoft.com/office/drawing/2014/main" id="{1F019383-BC23-4D7E-9676-2CE0852E330C}"/>
              </a:ext>
            </a:extLst>
          </p:cNvPr>
          <p:cNvGrpSpPr/>
          <p:nvPr/>
        </p:nvGrpSpPr>
        <p:grpSpPr>
          <a:xfrm>
            <a:off x="4717956" y="7313290"/>
            <a:ext cx="1587460" cy="2364318"/>
            <a:chOff x="4717956" y="7313290"/>
            <a:chExt cx="1587460" cy="2364318"/>
          </a:xfrm>
        </p:grpSpPr>
        <p:sp>
          <p:nvSpPr>
            <p:cNvPr id="63" name="Rectangle 62">
              <a:extLst>
                <a:ext uri="{FF2B5EF4-FFF2-40B4-BE49-F238E27FC236}">
                  <a16:creationId xmlns:a16="http://schemas.microsoft.com/office/drawing/2014/main" id="{C5426F44-0284-4FC1-85C5-04FA6528217B}"/>
                </a:ext>
              </a:extLst>
            </p:cNvPr>
            <p:cNvSpPr/>
            <p:nvPr/>
          </p:nvSpPr>
          <p:spPr>
            <a:xfrm>
              <a:off x="4839534" y="7543799"/>
              <a:ext cx="1316874" cy="2132161"/>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64" name="Isosceles Triangle 63">
              <a:extLst>
                <a:ext uri="{FF2B5EF4-FFF2-40B4-BE49-F238E27FC236}">
                  <a16:creationId xmlns:a16="http://schemas.microsoft.com/office/drawing/2014/main" id="{E206B7D6-B9EC-4F70-96CF-9F4292154886}"/>
                </a:ext>
              </a:extLst>
            </p:cNvPr>
            <p:cNvSpPr/>
            <p:nvPr/>
          </p:nvSpPr>
          <p:spPr>
            <a:xfrm>
              <a:off x="4717956" y="7313290"/>
              <a:ext cx="1587460" cy="230510"/>
            </a:xfrm>
            <a:prstGeom prst="triangle">
              <a:avLst/>
            </a:prstGeom>
            <a:solidFill>
              <a:srgbClr val="4724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26" name="Rectangle 125">
              <a:extLst>
                <a:ext uri="{FF2B5EF4-FFF2-40B4-BE49-F238E27FC236}">
                  <a16:creationId xmlns:a16="http://schemas.microsoft.com/office/drawing/2014/main" id="{1D8A2761-CE4D-449A-86FF-367A15323B3C}"/>
                </a:ext>
              </a:extLst>
            </p:cNvPr>
            <p:cNvSpPr/>
            <p:nvPr/>
          </p:nvSpPr>
          <p:spPr>
            <a:xfrm>
              <a:off x="4915850" y="7629425"/>
              <a:ext cx="1177607" cy="204653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2" name="Rectangle 131">
              <a:extLst>
                <a:ext uri="{FF2B5EF4-FFF2-40B4-BE49-F238E27FC236}">
                  <a16:creationId xmlns:a16="http://schemas.microsoft.com/office/drawing/2014/main" id="{DC02158B-6CD2-44D1-A450-DA80D1D55A7D}"/>
                </a:ext>
              </a:extLst>
            </p:cNvPr>
            <p:cNvSpPr/>
            <p:nvPr/>
          </p:nvSpPr>
          <p:spPr>
            <a:xfrm>
              <a:off x="5007427" y="7696199"/>
              <a:ext cx="453985" cy="671116"/>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3" name="Rectangle 132">
              <a:extLst>
                <a:ext uri="{FF2B5EF4-FFF2-40B4-BE49-F238E27FC236}">
                  <a16:creationId xmlns:a16="http://schemas.microsoft.com/office/drawing/2014/main" id="{05A67A59-C8AC-4DB2-80BF-43D0D16943BC}"/>
                </a:ext>
              </a:extLst>
            </p:cNvPr>
            <p:cNvSpPr/>
            <p:nvPr/>
          </p:nvSpPr>
          <p:spPr>
            <a:xfrm>
              <a:off x="5557633" y="7690810"/>
              <a:ext cx="453985" cy="671116"/>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4" name="Rectangle 133">
              <a:extLst>
                <a:ext uri="{FF2B5EF4-FFF2-40B4-BE49-F238E27FC236}">
                  <a16:creationId xmlns:a16="http://schemas.microsoft.com/office/drawing/2014/main" id="{6832472E-1758-484A-887D-8C44C871A3D6}"/>
                </a:ext>
              </a:extLst>
            </p:cNvPr>
            <p:cNvSpPr/>
            <p:nvPr/>
          </p:nvSpPr>
          <p:spPr>
            <a:xfrm>
              <a:off x="5011325" y="8588224"/>
              <a:ext cx="450087" cy="1003554"/>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5" name="Rectangle 134">
              <a:extLst>
                <a:ext uri="{FF2B5EF4-FFF2-40B4-BE49-F238E27FC236}">
                  <a16:creationId xmlns:a16="http://schemas.microsoft.com/office/drawing/2014/main" id="{BC3BE04C-E66D-40E7-A4AE-0B8271FC444A}"/>
                </a:ext>
              </a:extLst>
            </p:cNvPr>
            <p:cNvSpPr/>
            <p:nvPr/>
          </p:nvSpPr>
          <p:spPr>
            <a:xfrm>
              <a:off x="5555782" y="8591850"/>
              <a:ext cx="450087" cy="1003554"/>
            </a:xfrm>
            <a:prstGeom prst="rect">
              <a:avLst/>
            </a:prstGeom>
            <a:solidFill>
              <a:srgbClr val="96250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sp>
          <p:nvSpPr>
            <p:cNvPr id="139" name="Oval 138">
              <a:extLst>
                <a:ext uri="{FF2B5EF4-FFF2-40B4-BE49-F238E27FC236}">
                  <a16:creationId xmlns:a16="http://schemas.microsoft.com/office/drawing/2014/main" id="{F852C51F-1733-4E04-AD49-BCEBA28DE0A7}"/>
                </a:ext>
              </a:extLst>
            </p:cNvPr>
            <p:cNvSpPr/>
            <p:nvPr/>
          </p:nvSpPr>
          <p:spPr>
            <a:xfrm>
              <a:off x="5910843" y="8428560"/>
              <a:ext cx="95025" cy="93083"/>
            </a:xfrm>
            <a:prstGeom prst="ellipse">
              <a:avLst/>
            </a:prstGeom>
            <a:solidFill>
              <a:srgbClr val="96250F"/>
            </a:solidFill>
            <a:ln>
              <a:solidFill>
                <a:srgbClr val="47240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140" name="Rectangle 139">
              <a:extLst>
                <a:ext uri="{FF2B5EF4-FFF2-40B4-BE49-F238E27FC236}">
                  <a16:creationId xmlns:a16="http://schemas.microsoft.com/office/drawing/2014/main" id="{93D176DA-247C-4F24-A473-A2EC3D483EA4}"/>
                </a:ext>
              </a:extLst>
            </p:cNvPr>
            <p:cNvSpPr/>
            <p:nvPr/>
          </p:nvSpPr>
          <p:spPr>
            <a:xfrm>
              <a:off x="4754597" y="9492553"/>
              <a:ext cx="1517239" cy="18505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grpSp>
    </p:spTree>
    <p:extLst>
      <p:ext uri="{BB962C8B-B14F-4D97-AF65-F5344CB8AC3E}">
        <p14:creationId xmlns:p14="http://schemas.microsoft.com/office/powerpoint/2010/main" val="64751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46000">
              <a:srgbClr val="BFD6F6">
                <a:alpha val="0"/>
              </a:srgbClr>
            </a:gs>
            <a:gs pos="79000">
              <a:srgbClr val="BFD6F6">
                <a:alpha val="78000"/>
              </a:srgbClr>
            </a:gs>
            <a:gs pos="97000">
              <a:srgbClr val="8DBDFF">
                <a:alpha val="55000"/>
              </a:srgbClr>
            </a:gs>
          </a:gsLst>
          <a:lin ang="5400000" scaled="1"/>
        </a:gradFill>
        <a:effectLst/>
      </p:bgPr>
    </p:bg>
    <p:spTree>
      <p:nvGrpSpPr>
        <p:cNvPr id="1" name=""/>
        <p:cNvGrpSpPr/>
        <p:nvPr/>
      </p:nvGrpSpPr>
      <p:grpSpPr>
        <a:xfrm>
          <a:off x="0" y="0"/>
          <a:ext cx="0" cy="0"/>
          <a:chOff x="0" y="0"/>
          <a:chExt cx="0" cy="0"/>
        </a:xfrm>
      </p:grpSpPr>
      <p:sp>
        <p:nvSpPr>
          <p:cNvPr id="83" name="Freeform: Shape 82">
            <a:extLst>
              <a:ext uri="{FF2B5EF4-FFF2-40B4-BE49-F238E27FC236}">
                <a16:creationId xmlns:a16="http://schemas.microsoft.com/office/drawing/2014/main" id="{F3EA9385-2140-484C-B613-0D4924796A1F}"/>
              </a:ext>
            </a:extLst>
          </p:cNvPr>
          <p:cNvSpPr/>
          <p:nvPr/>
        </p:nvSpPr>
        <p:spPr>
          <a:xfrm>
            <a:off x="4412158" y="12393469"/>
            <a:ext cx="5211796" cy="404299"/>
          </a:xfrm>
          <a:custGeom>
            <a:avLst/>
            <a:gdLst>
              <a:gd name="connsiteX0" fmla="*/ 3012933 w 5211796"/>
              <a:gd name="connsiteY0" fmla="*/ 0 h 568449"/>
              <a:gd name="connsiteX1" fmla="*/ 4936678 w 5211796"/>
              <a:gd name="connsiteY1" fmla="*/ 195413 h 568449"/>
              <a:gd name="connsiteX2" fmla="*/ 5211796 w 5211796"/>
              <a:gd name="connsiteY2" fmla="*/ 264077 h 568449"/>
              <a:gd name="connsiteX3" fmla="*/ 5211796 w 5211796"/>
              <a:gd name="connsiteY3" fmla="*/ 568449 h 568449"/>
              <a:gd name="connsiteX4" fmla="*/ 0 w 5211796"/>
              <a:gd name="connsiteY4" fmla="*/ 568449 h 568449"/>
              <a:gd name="connsiteX5" fmla="*/ 205741 w 5211796"/>
              <a:gd name="connsiteY5" fmla="*/ 470638 h 568449"/>
              <a:gd name="connsiteX6" fmla="*/ 3012933 w 5211796"/>
              <a:gd name="connsiteY6" fmla="*/ 0 h 56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1796" h="568449">
                <a:moveTo>
                  <a:pt x="3012933" y="0"/>
                </a:moveTo>
                <a:cubicBezTo>
                  <a:pt x="3719280" y="0"/>
                  <a:pt x="4378609" y="71566"/>
                  <a:pt x="4936678" y="195413"/>
                </a:cubicBezTo>
                <a:lnTo>
                  <a:pt x="5211796" y="264077"/>
                </a:lnTo>
                <a:lnTo>
                  <a:pt x="5211796" y="568449"/>
                </a:lnTo>
                <a:lnTo>
                  <a:pt x="0" y="568449"/>
                </a:lnTo>
                <a:lnTo>
                  <a:pt x="205741" y="470638"/>
                </a:lnTo>
                <a:cubicBezTo>
                  <a:pt x="872988" y="183208"/>
                  <a:pt x="1882778" y="0"/>
                  <a:pt x="3012933" y="0"/>
                </a:cubicBezTo>
                <a:close/>
              </a:path>
            </a:pathLst>
          </a:custGeom>
          <a:solidFill>
            <a:srgbClr val="E0D7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3" name="Subtitle 2">
            <a:extLst>
              <a:ext uri="{FF2B5EF4-FFF2-40B4-BE49-F238E27FC236}">
                <a16:creationId xmlns:a16="http://schemas.microsoft.com/office/drawing/2014/main" id="{CA1AA9B6-0356-4236-B823-B4865AA30B09}"/>
              </a:ext>
            </a:extLst>
          </p:cNvPr>
          <p:cNvSpPr>
            <a:spLocks noGrp="1"/>
          </p:cNvSpPr>
          <p:nvPr>
            <p:ph type="subTitle" idx="1"/>
          </p:nvPr>
        </p:nvSpPr>
        <p:spPr>
          <a:xfrm>
            <a:off x="4773225" y="1567223"/>
            <a:ext cx="4338588" cy="2488591"/>
          </a:xfrm>
        </p:spPr>
        <p:txBody>
          <a:bodyPr>
            <a:normAutofit fontScale="55000" lnSpcReduction="20000"/>
          </a:bodyPr>
          <a:lstStyle/>
          <a:p>
            <a:pPr algn="l"/>
            <a:r>
              <a:rPr lang="en-IE" dirty="0">
                <a:latin typeface="+mj-lt"/>
              </a:rPr>
              <a:t>My final year project is IOT home automation system. My system is developed on two development platforms; the Esp32 and the Raspberry pi which are connected to different sensors to monitor the house. The platforms communicate and send the data to a MQTT broker hosted on AWS. The Website is also connected to the broker and is responsible for displaying the data. The website is  fully dynamic and equipped with user authentication and is built on the MEAN Stack framework. Also, I developed an mobile application that allows the user to control the house via commands voice using google assistant’s API. The final aspect of my project is experimental and features container technology using </a:t>
            </a:r>
            <a:r>
              <a:rPr lang="en-IE" dirty="0" err="1">
                <a:latin typeface="+mj-lt"/>
              </a:rPr>
              <a:t>Docker.The</a:t>
            </a:r>
            <a:r>
              <a:rPr lang="en-IE" dirty="0">
                <a:latin typeface="+mj-lt"/>
              </a:rPr>
              <a:t> house Model  was built by me using different architectural equipment and technologies </a:t>
            </a:r>
          </a:p>
        </p:txBody>
      </p:sp>
      <p:sp>
        <p:nvSpPr>
          <p:cNvPr id="4" name="Subtitle 2">
            <a:extLst>
              <a:ext uri="{FF2B5EF4-FFF2-40B4-BE49-F238E27FC236}">
                <a16:creationId xmlns:a16="http://schemas.microsoft.com/office/drawing/2014/main" id="{16EEF246-73BD-4068-9110-4FB4FF306BED}"/>
              </a:ext>
            </a:extLst>
          </p:cNvPr>
          <p:cNvSpPr txBox="1">
            <a:spLocks/>
          </p:cNvSpPr>
          <p:nvPr/>
        </p:nvSpPr>
        <p:spPr>
          <a:xfrm>
            <a:off x="266269" y="3360128"/>
            <a:ext cx="3068941" cy="1303000"/>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200" dirty="0"/>
              <a:t>I chose my project because over the past year since my internship at Intel, I became intrigued with internet of things products and Home automation. Premised on this fact, I wanted to develop a product that would aid the user to monitor their house remotely and reduce their daily tasks by automating them.</a:t>
            </a:r>
          </a:p>
          <a:p>
            <a:pPr algn="l"/>
            <a:endParaRPr lang="en-IE" sz="3600" dirty="0"/>
          </a:p>
        </p:txBody>
      </p:sp>
      <p:sp>
        <p:nvSpPr>
          <p:cNvPr id="5" name="Subtitle 2">
            <a:extLst>
              <a:ext uri="{FF2B5EF4-FFF2-40B4-BE49-F238E27FC236}">
                <a16:creationId xmlns:a16="http://schemas.microsoft.com/office/drawing/2014/main" id="{77DEDFDD-B6BC-4AB6-87BD-1EABFC2220CF}"/>
              </a:ext>
            </a:extLst>
          </p:cNvPr>
          <p:cNvSpPr txBox="1">
            <a:spLocks/>
          </p:cNvSpPr>
          <p:nvPr/>
        </p:nvSpPr>
        <p:spPr>
          <a:xfrm>
            <a:off x="256789" y="5506730"/>
            <a:ext cx="3376305" cy="2291094"/>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400" dirty="0"/>
              <a:t>The key finding that I believe served as an inspiration for my project was the fact that  the average homeowner still spends an average of  2 hours doing chores and still manually writes To-do lists despite the prevailing technological revolution. After reading many sources, I observed that people save up to 5 hours a week when implementing home automation strategies. Armed with this knowledge, I went on to build a fully dynamic IOT home that is integrated with a website and mobile application that can control the house remotely. Using my system allows the user to monitor and control their house and fully maximise their time during the day.</a:t>
            </a:r>
          </a:p>
        </p:txBody>
      </p:sp>
      <p:sp>
        <p:nvSpPr>
          <p:cNvPr id="6" name="Subtitle 2">
            <a:extLst>
              <a:ext uri="{FF2B5EF4-FFF2-40B4-BE49-F238E27FC236}">
                <a16:creationId xmlns:a16="http://schemas.microsoft.com/office/drawing/2014/main" id="{667AE02F-4222-4AB3-8F12-6F42438E6EF1}"/>
              </a:ext>
            </a:extLst>
          </p:cNvPr>
          <p:cNvSpPr txBox="1">
            <a:spLocks/>
          </p:cNvSpPr>
          <p:nvPr/>
        </p:nvSpPr>
        <p:spPr>
          <a:xfrm>
            <a:off x="4960916" y="10974774"/>
            <a:ext cx="4578895" cy="1086562"/>
          </a:xfrm>
          <a:prstGeom prst="rect">
            <a:avLst/>
          </a:prstGeom>
        </p:spPr>
        <p:txBody>
          <a:bodyPr vert="horz" lIns="91440" tIns="45720" rIns="91440" bIns="45720" rtlCol="0">
            <a:no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120" dirty="0"/>
              <a:t>While completing my project, I could clearly see the data coming from my sensors which are displayed above which I was able to visualize in the form of graphs. Also, I found that my system will make it easier for the user to track and control their house remotely. The UI on both the app and website that I also competed made it easy for the user to navigate through the website and to access the various elements of their house. </a:t>
            </a:r>
          </a:p>
        </p:txBody>
      </p:sp>
      <p:sp>
        <p:nvSpPr>
          <p:cNvPr id="8" name="Subtitle 2">
            <a:extLst>
              <a:ext uri="{FF2B5EF4-FFF2-40B4-BE49-F238E27FC236}">
                <a16:creationId xmlns:a16="http://schemas.microsoft.com/office/drawing/2014/main" id="{2516A782-8D6B-48B4-9BFF-D5FE0F89C8E1}"/>
              </a:ext>
            </a:extLst>
          </p:cNvPr>
          <p:cNvSpPr txBox="1">
            <a:spLocks/>
          </p:cNvSpPr>
          <p:nvPr/>
        </p:nvSpPr>
        <p:spPr>
          <a:xfrm>
            <a:off x="225808" y="2002949"/>
            <a:ext cx="4119119" cy="801306"/>
          </a:xfrm>
          <a:prstGeom prst="rect">
            <a:avLst/>
          </a:prstGeom>
        </p:spPr>
        <p:txBody>
          <a:bodyPr vert="horz" lIns="91440" tIns="45720" rIns="91440" bIns="45720" rtlCol="0">
            <a:normAutofit/>
          </a:bodyPr>
          <a:lstStyle>
            <a:lvl1pPr marL="0" indent="0" algn="ctr" defTabSz="960120" rtl="0" eaLnBrk="1" latinLnBrk="0" hangingPunct="1">
              <a:lnSpc>
                <a:spcPct val="90000"/>
              </a:lnSpc>
              <a:spcBef>
                <a:spcPts val="1050"/>
              </a:spcBef>
              <a:buFont typeface="Arial" panose="020B0604020202020204" pitchFamily="34" charset="0"/>
              <a:buNone/>
              <a:defRPr sz="2520" kern="1200">
                <a:solidFill>
                  <a:schemeClr val="tx1"/>
                </a:solidFill>
                <a:latin typeface="+mn-lt"/>
                <a:ea typeface="+mn-ea"/>
                <a:cs typeface="+mn-cs"/>
              </a:defRPr>
            </a:lvl1pPr>
            <a:lvl2pPr marL="480060" indent="0" algn="ctr" defTabSz="960120" rtl="0" eaLnBrk="1" latinLnBrk="0" hangingPunct="1">
              <a:lnSpc>
                <a:spcPct val="90000"/>
              </a:lnSpc>
              <a:spcBef>
                <a:spcPts val="525"/>
              </a:spcBef>
              <a:buFont typeface="Arial" panose="020B0604020202020204" pitchFamily="34" charset="0"/>
              <a:buNone/>
              <a:defRPr sz="2100" kern="1200">
                <a:solidFill>
                  <a:schemeClr val="tx1"/>
                </a:solidFill>
                <a:latin typeface="+mn-lt"/>
                <a:ea typeface="+mn-ea"/>
                <a:cs typeface="+mn-cs"/>
              </a:defRPr>
            </a:lvl2pPr>
            <a:lvl3pPr marL="960120" indent="0" algn="ctr" defTabSz="960120" rtl="0" eaLnBrk="1" latinLnBrk="0" hangingPunct="1">
              <a:lnSpc>
                <a:spcPct val="90000"/>
              </a:lnSpc>
              <a:spcBef>
                <a:spcPts val="525"/>
              </a:spcBef>
              <a:buFont typeface="Arial" panose="020B0604020202020204" pitchFamily="34" charset="0"/>
              <a:buNone/>
              <a:defRPr sz="1890" kern="1200">
                <a:solidFill>
                  <a:schemeClr val="tx1"/>
                </a:solidFill>
                <a:latin typeface="+mn-lt"/>
                <a:ea typeface="+mn-ea"/>
                <a:cs typeface="+mn-cs"/>
              </a:defRPr>
            </a:lvl3pPr>
            <a:lvl4pPr marL="14401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4pPr>
            <a:lvl5pPr marL="192024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5pPr>
            <a:lvl6pPr marL="240030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6pPr>
            <a:lvl7pPr marL="288036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7pPr>
            <a:lvl8pPr marL="336042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8pPr>
            <a:lvl9pPr marL="3840480" indent="0" algn="ctr" defTabSz="960120" rtl="0" eaLnBrk="1" latinLnBrk="0" hangingPunct="1">
              <a:lnSpc>
                <a:spcPct val="90000"/>
              </a:lnSpc>
              <a:spcBef>
                <a:spcPts val="525"/>
              </a:spcBef>
              <a:buFont typeface="Arial" panose="020B0604020202020204" pitchFamily="34" charset="0"/>
              <a:buNone/>
              <a:defRPr sz="1680" kern="1200">
                <a:solidFill>
                  <a:schemeClr val="tx1"/>
                </a:solidFill>
                <a:latin typeface="+mn-lt"/>
                <a:ea typeface="+mn-ea"/>
                <a:cs typeface="+mn-cs"/>
              </a:defRPr>
            </a:lvl9pPr>
          </a:lstStyle>
          <a:p>
            <a:pPr algn="l"/>
            <a:r>
              <a:rPr lang="en-IE" sz="1800" dirty="0">
                <a:latin typeface="+mj-lt"/>
              </a:rPr>
              <a:t>BEng Software and Electronic Engineering </a:t>
            </a:r>
          </a:p>
        </p:txBody>
      </p:sp>
      <p:sp>
        <p:nvSpPr>
          <p:cNvPr id="15" name="Rectangle 14">
            <a:extLst>
              <a:ext uri="{FF2B5EF4-FFF2-40B4-BE49-F238E27FC236}">
                <a16:creationId xmlns:a16="http://schemas.microsoft.com/office/drawing/2014/main" id="{CA64933F-522A-4438-9315-117D6CC89553}"/>
              </a:ext>
            </a:extLst>
          </p:cNvPr>
          <p:cNvSpPr/>
          <p:nvPr/>
        </p:nvSpPr>
        <p:spPr>
          <a:xfrm>
            <a:off x="1119819" y="4846933"/>
            <a:ext cx="2050639" cy="646331"/>
          </a:xfrm>
          <a:prstGeom prst="rect">
            <a:avLst/>
          </a:prstGeom>
        </p:spPr>
        <p:txBody>
          <a:bodyPr wrap="square">
            <a:spAutoFit/>
          </a:bodyPr>
          <a:lstStyle/>
          <a:p>
            <a:r>
              <a:rPr lang="en-IE" b="1" dirty="0"/>
              <a:t>K E Y</a:t>
            </a:r>
            <a:br>
              <a:rPr lang="en-IE" b="1" dirty="0"/>
            </a:br>
            <a:r>
              <a:rPr lang="en-IE" b="1" dirty="0"/>
              <a:t>F I N D I N G S</a:t>
            </a:r>
          </a:p>
        </p:txBody>
      </p:sp>
      <p:sp>
        <p:nvSpPr>
          <p:cNvPr id="39" name="Rectangle 38">
            <a:extLst>
              <a:ext uri="{FF2B5EF4-FFF2-40B4-BE49-F238E27FC236}">
                <a16:creationId xmlns:a16="http://schemas.microsoft.com/office/drawing/2014/main" id="{4339DBD1-794B-4E0B-A2BC-DD0516793F18}"/>
              </a:ext>
            </a:extLst>
          </p:cNvPr>
          <p:cNvSpPr/>
          <p:nvPr/>
        </p:nvSpPr>
        <p:spPr>
          <a:xfrm>
            <a:off x="226004" y="2300944"/>
            <a:ext cx="3109206" cy="923330"/>
          </a:xfrm>
          <a:prstGeom prst="rect">
            <a:avLst/>
          </a:prstGeom>
        </p:spPr>
        <p:txBody>
          <a:bodyPr wrap="square">
            <a:spAutoFit/>
          </a:bodyPr>
          <a:lstStyle/>
          <a:p>
            <a:r>
              <a:rPr lang="en-IE" dirty="0">
                <a:latin typeface="+mj-lt"/>
              </a:rPr>
              <a:t>Paulina Osikoya G00348898</a:t>
            </a:r>
            <a:br>
              <a:rPr lang="en-IE" dirty="0">
                <a:latin typeface="+mj-lt"/>
              </a:rPr>
            </a:br>
            <a:r>
              <a:rPr lang="en-IE" dirty="0">
                <a:latin typeface="+mj-lt"/>
              </a:rPr>
              <a:t>Year 4</a:t>
            </a:r>
          </a:p>
          <a:p>
            <a:endParaRPr lang="en-IE" dirty="0"/>
          </a:p>
        </p:txBody>
      </p:sp>
      <p:sp>
        <p:nvSpPr>
          <p:cNvPr id="40" name="Rectangle 39">
            <a:extLst>
              <a:ext uri="{FF2B5EF4-FFF2-40B4-BE49-F238E27FC236}">
                <a16:creationId xmlns:a16="http://schemas.microsoft.com/office/drawing/2014/main" id="{BBA4869A-D3B2-485A-A1D2-9E339CCD6AAD}"/>
              </a:ext>
            </a:extLst>
          </p:cNvPr>
          <p:cNvSpPr/>
          <p:nvPr/>
        </p:nvSpPr>
        <p:spPr>
          <a:xfrm>
            <a:off x="266269" y="8675287"/>
            <a:ext cx="3292378" cy="461665"/>
          </a:xfrm>
          <a:prstGeom prst="rect">
            <a:avLst/>
          </a:prstGeom>
        </p:spPr>
        <p:txBody>
          <a:bodyPr wrap="square">
            <a:spAutoFit/>
          </a:bodyPr>
          <a:lstStyle/>
          <a:p>
            <a:r>
              <a:rPr lang="en-IE" sz="2400" b="1" dirty="0"/>
              <a:t>Architectural diagrams </a:t>
            </a:r>
          </a:p>
        </p:txBody>
      </p:sp>
      <p:sp>
        <p:nvSpPr>
          <p:cNvPr id="41" name="Rectangle 40">
            <a:extLst>
              <a:ext uri="{FF2B5EF4-FFF2-40B4-BE49-F238E27FC236}">
                <a16:creationId xmlns:a16="http://schemas.microsoft.com/office/drawing/2014/main" id="{9C6EB1D8-E793-4AB2-AF3C-0D12803CBC75}"/>
              </a:ext>
            </a:extLst>
          </p:cNvPr>
          <p:cNvSpPr/>
          <p:nvPr/>
        </p:nvSpPr>
        <p:spPr>
          <a:xfrm>
            <a:off x="5868718" y="3847969"/>
            <a:ext cx="2475358" cy="338554"/>
          </a:xfrm>
          <a:prstGeom prst="rect">
            <a:avLst/>
          </a:prstGeom>
        </p:spPr>
        <p:txBody>
          <a:bodyPr wrap="none">
            <a:spAutoFit/>
          </a:bodyPr>
          <a:lstStyle/>
          <a:p>
            <a:r>
              <a:rPr lang="en-IE" sz="1600" b="1" dirty="0"/>
              <a:t>T E C H N O L O G Y  U S E D</a:t>
            </a:r>
          </a:p>
        </p:txBody>
      </p:sp>
      <p:pic>
        <p:nvPicPr>
          <p:cNvPr id="42" name="Picture 41" descr="A screenshot of a cell phone&#10;&#10;Description automatically generated">
            <a:extLst>
              <a:ext uri="{FF2B5EF4-FFF2-40B4-BE49-F238E27FC236}">
                <a16:creationId xmlns:a16="http://schemas.microsoft.com/office/drawing/2014/main" id="{B5934045-D0D1-449F-98D9-A7924178EB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739" y="9242698"/>
            <a:ext cx="4297580" cy="2427056"/>
          </a:xfrm>
          <a:prstGeom prst="rect">
            <a:avLst/>
          </a:prstGeom>
        </p:spPr>
      </p:pic>
      <p:pic>
        <p:nvPicPr>
          <p:cNvPr id="43" name="Picture 42" descr="A picture containing drawing, food&#10;&#10;Description automatically generated">
            <a:extLst>
              <a:ext uri="{FF2B5EF4-FFF2-40B4-BE49-F238E27FC236}">
                <a16:creationId xmlns:a16="http://schemas.microsoft.com/office/drawing/2014/main" id="{D6AB56E7-4A55-4903-B62F-0C47C9F117F2}"/>
              </a:ext>
            </a:extLst>
          </p:cNvPr>
          <p:cNvPicPr>
            <a:picLocks noChangeAspect="1"/>
          </p:cNvPicPr>
          <p:nvPr/>
        </p:nvPicPr>
        <p:blipFill rotWithShape="1">
          <a:blip r:embed="rId3">
            <a:extLst>
              <a:ext uri="{28A0092B-C50C-407E-A947-70E740481C1C}">
                <a14:useLocalDpi xmlns:a14="http://schemas.microsoft.com/office/drawing/2010/main" val="0"/>
              </a:ext>
            </a:extLst>
          </a:blip>
          <a:srcRect t="6262" r="-627" b="8365"/>
          <a:stretch/>
        </p:blipFill>
        <p:spPr>
          <a:xfrm>
            <a:off x="2682256" y="598753"/>
            <a:ext cx="1508759" cy="1280049"/>
          </a:xfrm>
          <a:prstGeom prst="rect">
            <a:avLst/>
          </a:prstGeom>
        </p:spPr>
      </p:pic>
      <p:pic>
        <p:nvPicPr>
          <p:cNvPr id="45" name="Picture 44" descr="A picture containing building&#10;&#10;Description automatically generated">
            <a:extLst>
              <a:ext uri="{FF2B5EF4-FFF2-40B4-BE49-F238E27FC236}">
                <a16:creationId xmlns:a16="http://schemas.microsoft.com/office/drawing/2014/main" id="{3E28147A-FDC6-46DD-8AA3-38E96CDA6C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5843" y="93017"/>
            <a:ext cx="733898" cy="733898"/>
          </a:xfrm>
          <a:prstGeom prst="rect">
            <a:avLst/>
          </a:prstGeom>
        </p:spPr>
      </p:pic>
      <p:pic>
        <p:nvPicPr>
          <p:cNvPr id="46" name="Picture 45" descr="A picture containing building&#10;&#10;Description automatically generated">
            <a:extLst>
              <a:ext uri="{FF2B5EF4-FFF2-40B4-BE49-F238E27FC236}">
                <a16:creationId xmlns:a16="http://schemas.microsoft.com/office/drawing/2014/main" id="{2075B318-7938-40A7-8118-41D62ECB0881}"/>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8409050" y="743990"/>
            <a:ext cx="593109" cy="593109"/>
          </a:xfrm>
          <a:prstGeom prst="rect">
            <a:avLst/>
          </a:prstGeom>
        </p:spPr>
      </p:pic>
      <p:pic>
        <p:nvPicPr>
          <p:cNvPr id="47" name="Picture 46" descr="A close up of a logo&#10;&#10;Description automatically generated">
            <a:extLst>
              <a:ext uri="{FF2B5EF4-FFF2-40B4-BE49-F238E27FC236}">
                <a16:creationId xmlns:a16="http://schemas.microsoft.com/office/drawing/2014/main" id="{95F59C3F-B588-4DB9-B09D-66237971BD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106" y="4700512"/>
            <a:ext cx="789705" cy="789705"/>
          </a:xfrm>
          <a:prstGeom prst="rect">
            <a:avLst/>
          </a:prstGeom>
        </p:spPr>
      </p:pic>
      <p:pic>
        <p:nvPicPr>
          <p:cNvPr id="48" name="Picture 47" descr="A picture containing light&#10;&#10;Description automatically generated">
            <a:extLst>
              <a:ext uri="{FF2B5EF4-FFF2-40B4-BE49-F238E27FC236}">
                <a16:creationId xmlns:a16="http://schemas.microsoft.com/office/drawing/2014/main" id="{12D024E0-BEEF-41FC-B578-CE96E163C7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55001" y="7228923"/>
            <a:ext cx="1066618" cy="923330"/>
          </a:xfrm>
          <a:prstGeom prst="rect">
            <a:avLst/>
          </a:prstGeom>
        </p:spPr>
      </p:pic>
      <p:sp>
        <p:nvSpPr>
          <p:cNvPr id="2" name="Rectangle 1">
            <a:extLst>
              <a:ext uri="{FF2B5EF4-FFF2-40B4-BE49-F238E27FC236}">
                <a16:creationId xmlns:a16="http://schemas.microsoft.com/office/drawing/2014/main" id="{0D96118D-2B26-42F0-848E-C6BC8F58ED26}"/>
              </a:ext>
            </a:extLst>
          </p:cNvPr>
          <p:cNvSpPr/>
          <p:nvPr/>
        </p:nvSpPr>
        <p:spPr>
          <a:xfrm>
            <a:off x="6077591" y="933079"/>
            <a:ext cx="4800600" cy="646331"/>
          </a:xfrm>
          <a:prstGeom prst="rect">
            <a:avLst/>
          </a:prstGeom>
        </p:spPr>
        <p:txBody>
          <a:bodyPr>
            <a:spAutoFit/>
          </a:bodyPr>
          <a:lstStyle/>
          <a:p>
            <a:br>
              <a:rPr lang="en-IE" b="1" dirty="0"/>
            </a:br>
            <a:r>
              <a:rPr lang="en-IE" b="1" dirty="0"/>
              <a:t>S U M M A R Y</a:t>
            </a:r>
          </a:p>
        </p:txBody>
      </p:sp>
      <p:pic>
        <p:nvPicPr>
          <p:cNvPr id="49" name="Picture 48" descr="A picture containing building&#10;&#10;Description automatically generated">
            <a:extLst>
              <a:ext uri="{FF2B5EF4-FFF2-40B4-BE49-F238E27FC236}">
                <a16:creationId xmlns:a16="http://schemas.microsoft.com/office/drawing/2014/main" id="{EC8013AA-9672-475C-980D-FE3F9464F0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7687" y="385716"/>
            <a:ext cx="716832" cy="716832"/>
          </a:xfrm>
          <a:prstGeom prst="rect">
            <a:avLst/>
          </a:prstGeom>
        </p:spPr>
      </p:pic>
      <p:pic>
        <p:nvPicPr>
          <p:cNvPr id="53" name="Picture 52" descr="A picture containing building&#10;&#10;Description automatically generated">
            <a:extLst>
              <a:ext uri="{FF2B5EF4-FFF2-40B4-BE49-F238E27FC236}">
                <a16:creationId xmlns:a16="http://schemas.microsoft.com/office/drawing/2014/main" id="{CAA92CDE-FCD4-415A-81B3-7FB8873E8376}"/>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4735418" y="286449"/>
            <a:ext cx="829478" cy="829478"/>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922CB90-6E67-486D-97BB-FF89FDCCA8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39070" y="1214252"/>
            <a:ext cx="1648256" cy="1639957"/>
          </a:xfrm>
          <a:prstGeom prst="rect">
            <a:avLst/>
          </a:prstGeom>
        </p:spPr>
      </p:pic>
      <p:pic>
        <p:nvPicPr>
          <p:cNvPr id="18" name="Picture 17" descr="A close up of a map&#10;&#10;Description automatically generated">
            <a:extLst>
              <a:ext uri="{FF2B5EF4-FFF2-40B4-BE49-F238E27FC236}">
                <a16:creationId xmlns:a16="http://schemas.microsoft.com/office/drawing/2014/main" id="{099D30E5-40BD-4C01-B33B-055002A0D2B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232912" y="3300578"/>
            <a:ext cx="1660918" cy="1592589"/>
          </a:xfrm>
          <a:prstGeom prst="rect">
            <a:avLst/>
          </a:prstGeom>
        </p:spPr>
      </p:pic>
      <p:sp>
        <p:nvSpPr>
          <p:cNvPr id="76" name="Freeform: Shape 75">
            <a:extLst>
              <a:ext uri="{FF2B5EF4-FFF2-40B4-BE49-F238E27FC236}">
                <a16:creationId xmlns:a16="http://schemas.microsoft.com/office/drawing/2014/main" id="{D272B67A-2DDF-4518-BFA1-7057234A1E01}"/>
              </a:ext>
            </a:extLst>
          </p:cNvPr>
          <p:cNvSpPr/>
          <p:nvPr/>
        </p:nvSpPr>
        <p:spPr>
          <a:xfrm>
            <a:off x="17711" y="12260701"/>
            <a:ext cx="5646126" cy="538920"/>
          </a:xfrm>
          <a:custGeom>
            <a:avLst/>
            <a:gdLst>
              <a:gd name="connsiteX0" fmla="*/ 2431585 w 5646126"/>
              <a:gd name="connsiteY0" fmla="*/ 0 h 688420"/>
              <a:gd name="connsiteX1" fmla="*/ 5630424 w 5646126"/>
              <a:gd name="connsiteY1" fmla="*/ 676832 h 688420"/>
              <a:gd name="connsiteX2" fmla="*/ 5646126 w 5646126"/>
              <a:gd name="connsiteY2" fmla="*/ 688420 h 688420"/>
              <a:gd name="connsiteX3" fmla="*/ 0 w 5646126"/>
              <a:gd name="connsiteY3" fmla="*/ 688420 h 688420"/>
              <a:gd name="connsiteX4" fmla="*/ 0 w 5646126"/>
              <a:gd name="connsiteY4" fmla="*/ 335015 h 688420"/>
              <a:gd name="connsiteX5" fmla="*/ 151391 w 5646126"/>
              <a:gd name="connsiteY5" fmla="*/ 285512 h 688420"/>
              <a:gd name="connsiteX6" fmla="*/ 2431585 w 5646126"/>
              <a:gd name="connsiteY6" fmla="*/ 0 h 68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46126" h="688420">
                <a:moveTo>
                  <a:pt x="2431585" y="0"/>
                </a:moveTo>
                <a:cubicBezTo>
                  <a:pt x="3812886" y="0"/>
                  <a:pt x="5014382" y="273680"/>
                  <a:pt x="5630424" y="676832"/>
                </a:cubicBezTo>
                <a:lnTo>
                  <a:pt x="5646126" y="688420"/>
                </a:lnTo>
                <a:lnTo>
                  <a:pt x="0" y="688420"/>
                </a:lnTo>
                <a:lnTo>
                  <a:pt x="0" y="335015"/>
                </a:lnTo>
                <a:lnTo>
                  <a:pt x="151391" y="285512"/>
                </a:lnTo>
                <a:cubicBezTo>
                  <a:pt x="775196" y="106906"/>
                  <a:pt x="1568272" y="0"/>
                  <a:pt x="2431585" y="0"/>
                </a:cubicBezTo>
                <a:close/>
              </a:path>
            </a:pathLst>
          </a:custGeom>
          <a:solidFill>
            <a:srgbClr val="C0B7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dirty="0"/>
          </a:p>
        </p:txBody>
      </p:sp>
      <p:cxnSp>
        <p:nvCxnSpPr>
          <p:cNvPr id="79" name="Straight Arrow Connector 78">
            <a:extLst>
              <a:ext uri="{FF2B5EF4-FFF2-40B4-BE49-F238E27FC236}">
                <a16:creationId xmlns:a16="http://schemas.microsoft.com/office/drawing/2014/main" id="{7900F96B-E299-4A45-8933-8FF451DBB91A}"/>
              </a:ext>
            </a:extLst>
          </p:cNvPr>
          <p:cNvCxnSpPr/>
          <p:nvPr/>
        </p:nvCxnSpPr>
        <p:spPr>
          <a:xfrm>
            <a:off x="2145139" y="1516134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3" name="Picture 92" descr="A close up of a logo&#10;&#10;Description automatically generated">
            <a:extLst>
              <a:ext uri="{FF2B5EF4-FFF2-40B4-BE49-F238E27FC236}">
                <a16:creationId xmlns:a16="http://schemas.microsoft.com/office/drawing/2014/main" id="{A0211ED1-E83E-4C83-967B-5F7FAB94A8E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95213" y="12074951"/>
            <a:ext cx="499288" cy="499288"/>
          </a:xfrm>
          <a:prstGeom prst="rect">
            <a:avLst/>
          </a:prstGeom>
        </p:spPr>
      </p:pic>
      <p:pic>
        <p:nvPicPr>
          <p:cNvPr id="95" name="Picture 94" descr="A close up of a logo&#10;&#10;Description automatically generated">
            <a:extLst>
              <a:ext uri="{FF2B5EF4-FFF2-40B4-BE49-F238E27FC236}">
                <a16:creationId xmlns:a16="http://schemas.microsoft.com/office/drawing/2014/main" id="{24A129EC-7337-4436-B00E-F870010FF2D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80442" y="12226651"/>
            <a:ext cx="423849" cy="423849"/>
          </a:xfrm>
          <a:prstGeom prst="rect">
            <a:avLst/>
          </a:prstGeom>
        </p:spPr>
      </p:pic>
      <p:pic>
        <p:nvPicPr>
          <p:cNvPr id="97" name="Picture 96" descr="A close up of a logo&#10;&#10;Description automatically generated">
            <a:extLst>
              <a:ext uri="{FF2B5EF4-FFF2-40B4-BE49-F238E27FC236}">
                <a16:creationId xmlns:a16="http://schemas.microsoft.com/office/drawing/2014/main" id="{F507CA16-62E1-4BC6-9203-FE603371939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637324" y="12115161"/>
            <a:ext cx="423849" cy="423849"/>
          </a:xfrm>
          <a:prstGeom prst="rect">
            <a:avLst/>
          </a:prstGeom>
        </p:spPr>
      </p:pic>
      <p:pic>
        <p:nvPicPr>
          <p:cNvPr id="101" name="Picture 100" descr="A close up of a logo&#10;&#10;Description automatically generated">
            <a:extLst>
              <a:ext uri="{FF2B5EF4-FFF2-40B4-BE49-F238E27FC236}">
                <a16:creationId xmlns:a16="http://schemas.microsoft.com/office/drawing/2014/main" id="{2C4CDCC0-CA20-44BE-8564-7F90D8F5639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258705" y="12125095"/>
            <a:ext cx="402457" cy="402457"/>
          </a:xfrm>
          <a:prstGeom prst="rect">
            <a:avLst/>
          </a:prstGeom>
        </p:spPr>
      </p:pic>
      <p:pic>
        <p:nvPicPr>
          <p:cNvPr id="102" name="Picture 101" descr="A picture containing drawing&#10;&#10;Description automatically generated">
            <a:extLst>
              <a:ext uri="{FF2B5EF4-FFF2-40B4-BE49-F238E27FC236}">
                <a16:creationId xmlns:a16="http://schemas.microsoft.com/office/drawing/2014/main" id="{2CB3390D-11B3-4CB4-B66D-9B12E42FC42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523145" y="12049681"/>
            <a:ext cx="456011" cy="456011"/>
          </a:xfrm>
          <a:prstGeom prst="rect">
            <a:avLst/>
          </a:prstGeom>
        </p:spPr>
      </p:pic>
      <p:pic>
        <p:nvPicPr>
          <p:cNvPr id="100" name="Picture 99" descr="A close up of a logo&#10;&#10;Description automatically generated">
            <a:extLst>
              <a:ext uri="{FF2B5EF4-FFF2-40B4-BE49-F238E27FC236}">
                <a16:creationId xmlns:a16="http://schemas.microsoft.com/office/drawing/2014/main" id="{23A631A0-4146-4A35-B689-1A45087D2DA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601094" y="12373257"/>
            <a:ext cx="480028" cy="480028"/>
          </a:xfrm>
          <a:prstGeom prst="rect">
            <a:avLst/>
          </a:prstGeom>
        </p:spPr>
      </p:pic>
      <p:pic>
        <p:nvPicPr>
          <p:cNvPr id="103" name="Picture 102" descr="A close up of a logo&#10;&#10;Description automatically generated">
            <a:extLst>
              <a:ext uri="{FF2B5EF4-FFF2-40B4-BE49-F238E27FC236}">
                <a16:creationId xmlns:a16="http://schemas.microsoft.com/office/drawing/2014/main" id="{28A7012A-5343-4294-BA41-4C55B4C5916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671804" y="12294838"/>
            <a:ext cx="402457" cy="402457"/>
          </a:xfrm>
          <a:prstGeom prst="rect">
            <a:avLst/>
          </a:prstGeom>
        </p:spPr>
      </p:pic>
      <p:pic>
        <p:nvPicPr>
          <p:cNvPr id="104" name="Picture 103" descr="A close up of a logo&#10;&#10;Description automatically generated">
            <a:extLst>
              <a:ext uri="{FF2B5EF4-FFF2-40B4-BE49-F238E27FC236}">
                <a16:creationId xmlns:a16="http://schemas.microsoft.com/office/drawing/2014/main" id="{C420BC9F-B1AD-4404-994A-AC7C8441E91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405248" y="12555180"/>
            <a:ext cx="257611" cy="257611"/>
          </a:xfrm>
          <a:prstGeom prst="rect">
            <a:avLst/>
          </a:prstGeom>
        </p:spPr>
      </p:pic>
      <p:pic>
        <p:nvPicPr>
          <p:cNvPr id="105" name="Picture 104" descr="A close up of a logo&#10;&#10;Description automatically generated">
            <a:extLst>
              <a:ext uri="{FF2B5EF4-FFF2-40B4-BE49-F238E27FC236}">
                <a16:creationId xmlns:a16="http://schemas.microsoft.com/office/drawing/2014/main" id="{605E42C8-1A47-4248-8C4D-7622E2AFD2D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217699" y="12451313"/>
            <a:ext cx="322113" cy="322113"/>
          </a:xfrm>
          <a:prstGeom prst="rect">
            <a:avLst/>
          </a:prstGeom>
        </p:spPr>
      </p:pic>
      <p:pic>
        <p:nvPicPr>
          <p:cNvPr id="106" name="Picture 105" descr="A close up of a logo&#10;&#10;Description automatically generated">
            <a:extLst>
              <a:ext uri="{FF2B5EF4-FFF2-40B4-BE49-F238E27FC236}">
                <a16:creationId xmlns:a16="http://schemas.microsoft.com/office/drawing/2014/main" id="{E276CF02-48EB-41BB-88E4-D2BECC545C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89699" y="12035919"/>
            <a:ext cx="499288" cy="499288"/>
          </a:xfrm>
          <a:prstGeom prst="rect">
            <a:avLst/>
          </a:prstGeom>
        </p:spPr>
      </p:pic>
      <p:pic>
        <p:nvPicPr>
          <p:cNvPr id="107" name="Picture 106" descr="A close up of a logo&#10;&#10;Description automatically generated">
            <a:extLst>
              <a:ext uri="{FF2B5EF4-FFF2-40B4-BE49-F238E27FC236}">
                <a16:creationId xmlns:a16="http://schemas.microsoft.com/office/drawing/2014/main" id="{5E794FC2-E739-4C87-9248-9012989B74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74928" y="12187619"/>
            <a:ext cx="423849" cy="423849"/>
          </a:xfrm>
          <a:prstGeom prst="rect">
            <a:avLst/>
          </a:prstGeom>
        </p:spPr>
      </p:pic>
      <p:pic>
        <p:nvPicPr>
          <p:cNvPr id="108" name="Picture 107" descr="A close up of a logo&#10;&#10;Description automatically generated">
            <a:extLst>
              <a:ext uri="{FF2B5EF4-FFF2-40B4-BE49-F238E27FC236}">
                <a16:creationId xmlns:a16="http://schemas.microsoft.com/office/drawing/2014/main" id="{B2DC5C24-6669-46FA-AD2C-B6AC8D6DDFC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864977" y="12163141"/>
            <a:ext cx="423849" cy="423849"/>
          </a:xfrm>
          <a:prstGeom prst="rect">
            <a:avLst/>
          </a:prstGeom>
        </p:spPr>
      </p:pic>
      <p:pic>
        <p:nvPicPr>
          <p:cNvPr id="109" name="Picture 108" descr="A close up of a logo&#10;&#10;Description automatically generated">
            <a:extLst>
              <a:ext uri="{FF2B5EF4-FFF2-40B4-BE49-F238E27FC236}">
                <a16:creationId xmlns:a16="http://schemas.microsoft.com/office/drawing/2014/main" id="{891C9C99-985C-400D-B44B-9B9DDEAFA1B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353191" y="12086063"/>
            <a:ext cx="402457" cy="402457"/>
          </a:xfrm>
          <a:prstGeom prst="rect">
            <a:avLst/>
          </a:prstGeom>
        </p:spPr>
      </p:pic>
      <p:pic>
        <p:nvPicPr>
          <p:cNvPr id="110" name="Picture 109" descr="A picture containing drawing&#10;&#10;Description automatically generated">
            <a:extLst>
              <a:ext uri="{FF2B5EF4-FFF2-40B4-BE49-F238E27FC236}">
                <a16:creationId xmlns:a16="http://schemas.microsoft.com/office/drawing/2014/main" id="{B9C32DCC-CE52-4B50-84E4-C7D3C25D7AB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67800" y="12069893"/>
            <a:ext cx="456011" cy="456011"/>
          </a:xfrm>
          <a:prstGeom prst="rect">
            <a:avLst/>
          </a:prstGeom>
        </p:spPr>
      </p:pic>
      <p:pic>
        <p:nvPicPr>
          <p:cNvPr id="111" name="Picture 110" descr="A close up of a logo&#10;&#10;Description automatically generated">
            <a:extLst>
              <a:ext uri="{FF2B5EF4-FFF2-40B4-BE49-F238E27FC236}">
                <a16:creationId xmlns:a16="http://schemas.microsoft.com/office/drawing/2014/main" id="{A96726BC-B594-4863-A7F8-C07C8F1AEFE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47746" y="12275731"/>
            <a:ext cx="480028" cy="480028"/>
          </a:xfrm>
          <a:prstGeom prst="rect">
            <a:avLst/>
          </a:prstGeom>
        </p:spPr>
      </p:pic>
      <p:pic>
        <p:nvPicPr>
          <p:cNvPr id="112" name="Picture 111" descr="A close up of a logo&#10;&#10;Description automatically generated">
            <a:extLst>
              <a:ext uri="{FF2B5EF4-FFF2-40B4-BE49-F238E27FC236}">
                <a16:creationId xmlns:a16="http://schemas.microsoft.com/office/drawing/2014/main" id="{6B501007-D6D6-4560-AC84-60594CF6F5A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16459" y="12315050"/>
            <a:ext cx="402457" cy="402457"/>
          </a:xfrm>
          <a:prstGeom prst="rect">
            <a:avLst/>
          </a:prstGeom>
        </p:spPr>
      </p:pic>
      <p:pic>
        <p:nvPicPr>
          <p:cNvPr id="113" name="Picture 112" descr="A close up of a logo&#10;&#10;Description automatically generated">
            <a:extLst>
              <a:ext uri="{FF2B5EF4-FFF2-40B4-BE49-F238E27FC236}">
                <a16:creationId xmlns:a16="http://schemas.microsoft.com/office/drawing/2014/main" id="{5DF9A9E0-ACB7-45EC-9112-2C7E2809259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99734" y="12516148"/>
            <a:ext cx="257611" cy="257611"/>
          </a:xfrm>
          <a:prstGeom prst="rect">
            <a:avLst/>
          </a:prstGeom>
        </p:spPr>
      </p:pic>
      <p:pic>
        <p:nvPicPr>
          <p:cNvPr id="114" name="Picture 113" descr="A close up of a logo&#10;&#10;Description automatically generated">
            <a:extLst>
              <a:ext uri="{FF2B5EF4-FFF2-40B4-BE49-F238E27FC236}">
                <a16:creationId xmlns:a16="http://schemas.microsoft.com/office/drawing/2014/main" id="{C0FDC633-8487-43A5-9ECB-159FD307ABF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2185" y="12412281"/>
            <a:ext cx="322113" cy="322113"/>
          </a:xfrm>
          <a:prstGeom prst="rect">
            <a:avLst/>
          </a:prstGeom>
        </p:spPr>
      </p:pic>
      <p:pic>
        <p:nvPicPr>
          <p:cNvPr id="134" name="Picture 133" descr="A close up of a logo&#10;&#10;Description automatically generated">
            <a:extLst>
              <a:ext uri="{FF2B5EF4-FFF2-40B4-BE49-F238E27FC236}">
                <a16:creationId xmlns:a16="http://schemas.microsoft.com/office/drawing/2014/main" id="{6080A6E5-5405-4BD0-B317-080817C437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32938" y="12094010"/>
            <a:ext cx="499288" cy="499288"/>
          </a:xfrm>
          <a:prstGeom prst="rect">
            <a:avLst/>
          </a:prstGeom>
        </p:spPr>
      </p:pic>
      <p:pic>
        <p:nvPicPr>
          <p:cNvPr id="135" name="Picture 134" descr="A close up of a logo&#10;&#10;Description automatically generated">
            <a:extLst>
              <a:ext uri="{FF2B5EF4-FFF2-40B4-BE49-F238E27FC236}">
                <a16:creationId xmlns:a16="http://schemas.microsoft.com/office/drawing/2014/main" id="{1B1C43E1-6B00-461A-832F-1F311B1ED0B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18167" y="12245710"/>
            <a:ext cx="423849" cy="423849"/>
          </a:xfrm>
          <a:prstGeom prst="rect">
            <a:avLst/>
          </a:prstGeom>
        </p:spPr>
      </p:pic>
      <p:pic>
        <p:nvPicPr>
          <p:cNvPr id="136" name="Picture 135" descr="A close up of a logo&#10;&#10;Description automatically generated">
            <a:extLst>
              <a:ext uri="{FF2B5EF4-FFF2-40B4-BE49-F238E27FC236}">
                <a16:creationId xmlns:a16="http://schemas.microsoft.com/office/drawing/2014/main" id="{1E11BD5F-6CA0-41A6-923A-1491421EDE1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175049" y="12134220"/>
            <a:ext cx="423849" cy="423849"/>
          </a:xfrm>
          <a:prstGeom prst="rect">
            <a:avLst/>
          </a:prstGeom>
        </p:spPr>
      </p:pic>
      <p:pic>
        <p:nvPicPr>
          <p:cNvPr id="137" name="Picture 136" descr="A close up of a logo&#10;&#10;Description automatically generated">
            <a:extLst>
              <a:ext uri="{FF2B5EF4-FFF2-40B4-BE49-F238E27FC236}">
                <a16:creationId xmlns:a16="http://schemas.microsoft.com/office/drawing/2014/main" id="{F28D92A9-2A4D-43B9-B983-3823009C667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796430" y="12144154"/>
            <a:ext cx="402457" cy="402457"/>
          </a:xfrm>
          <a:prstGeom prst="rect">
            <a:avLst/>
          </a:prstGeom>
        </p:spPr>
      </p:pic>
      <p:pic>
        <p:nvPicPr>
          <p:cNvPr id="138" name="Picture 137" descr="A picture containing drawing&#10;&#10;Description automatically generated">
            <a:extLst>
              <a:ext uri="{FF2B5EF4-FFF2-40B4-BE49-F238E27FC236}">
                <a16:creationId xmlns:a16="http://schemas.microsoft.com/office/drawing/2014/main" id="{B6EB648F-436A-4562-B7A8-49F9EEF652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511039" y="12127984"/>
            <a:ext cx="456011" cy="456011"/>
          </a:xfrm>
          <a:prstGeom prst="rect">
            <a:avLst/>
          </a:prstGeom>
        </p:spPr>
      </p:pic>
      <p:pic>
        <p:nvPicPr>
          <p:cNvPr id="139" name="Picture 138" descr="A close up of a logo&#10;&#10;Description automatically generated">
            <a:extLst>
              <a:ext uri="{FF2B5EF4-FFF2-40B4-BE49-F238E27FC236}">
                <a16:creationId xmlns:a16="http://schemas.microsoft.com/office/drawing/2014/main" id="{7F588AAD-64C6-4756-9016-4B1456D4594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138819" y="12392316"/>
            <a:ext cx="480028" cy="480028"/>
          </a:xfrm>
          <a:prstGeom prst="rect">
            <a:avLst/>
          </a:prstGeom>
        </p:spPr>
      </p:pic>
      <p:pic>
        <p:nvPicPr>
          <p:cNvPr id="140" name="Picture 139" descr="A close up of a logo&#10;&#10;Description automatically generated">
            <a:extLst>
              <a:ext uri="{FF2B5EF4-FFF2-40B4-BE49-F238E27FC236}">
                <a16:creationId xmlns:a16="http://schemas.microsoft.com/office/drawing/2014/main" id="{21C7D0A5-4CBB-4B70-AE7F-5E8D00B68930}"/>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59698" y="12373141"/>
            <a:ext cx="402457" cy="402457"/>
          </a:xfrm>
          <a:prstGeom prst="rect">
            <a:avLst/>
          </a:prstGeom>
        </p:spPr>
      </p:pic>
      <p:pic>
        <p:nvPicPr>
          <p:cNvPr id="141" name="Picture 140" descr="A close up of a logo&#10;&#10;Description automatically generated">
            <a:extLst>
              <a:ext uri="{FF2B5EF4-FFF2-40B4-BE49-F238E27FC236}">
                <a16:creationId xmlns:a16="http://schemas.microsoft.com/office/drawing/2014/main" id="{0D7E8C8F-C409-4DDA-8662-249684BFD8E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942973" y="12574239"/>
            <a:ext cx="257611" cy="257611"/>
          </a:xfrm>
          <a:prstGeom prst="rect">
            <a:avLst/>
          </a:prstGeom>
        </p:spPr>
      </p:pic>
      <p:pic>
        <p:nvPicPr>
          <p:cNvPr id="142" name="Picture 141" descr="A close up of a logo&#10;&#10;Description automatically generated">
            <a:extLst>
              <a:ext uri="{FF2B5EF4-FFF2-40B4-BE49-F238E27FC236}">
                <a16:creationId xmlns:a16="http://schemas.microsoft.com/office/drawing/2014/main" id="{D44A2484-8587-42D7-A4C7-AB68CECA0B4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55424" y="12470372"/>
            <a:ext cx="322113" cy="322113"/>
          </a:xfrm>
          <a:prstGeom prst="rect">
            <a:avLst/>
          </a:prstGeom>
        </p:spPr>
      </p:pic>
      <p:pic>
        <p:nvPicPr>
          <p:cNvPr id="143" name="Picture 142" descr="A close up of a logo&#10;&#10;Description automatically generated">
            <a:extLst>
              <a:ext uri="{FF2B5EF4-FFF2-40B4-BE49-F238E27FC236}">
                <a16:creationId xmlns:a16="http://schemas.microsoft.com/office/drawing/2014/main" id="{ABE784BC-9B90-481F-9C63-FA100CCD2DB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86081" y="11887494"/>
            <a:ext cx="499288" cy="499288"/>
          </a:xfrm>
          <a:prstGeom prst="rect">
            <a:avLst/>
          </a:prstGeom>
        </p:spPr>
      </p:pic>
      <p:pic>
        <p:nvPicPr>
          <p:cNvPr id="144" name="Picture 143" descr="A close up of a logo&#10;&#10;Description automatically generated">
            <a:extLst>
              <a:ext uri="{FF2B5EF4-FFF2-40B4-BE49-F238E27FC236}">
                <a16:creationId xmlns:a16="http://schemas.microsoft.com/office/drawing/2014/main" id="{7F215162-FDEA-499D-9190-82797A8A392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71310" y="12039194"/>
            <a:ext cx="423849" cy="423849"/>
          </a:xfrm>
          <a:prstGeom prst="rect">
            <a:avLst/>
          </a:prstGeom>
        </p:spPr>
      </p:pic>
      <p:pic>
        <p:nvPicPr>
          <p:cNvPr id="145" name="Picture 144" descr="A close up of a logo&#10;&#10;Description automatically generated">
            <a:extLst>
              <a:ext uri="{FF2B5EF4-FFF2-40B4-BE49-F238E27FC236}">
                <a16:creationId xmlns:a16="http://schemas.microsoft.com/office/drawing/2014/main" id="{C2B023DC-84EC-426A-A212-D6B6880615D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28192" y="11927704"/>
            <a:ext cx="423849" cy="423849"/>
          </a:xfrm>
          <a:prstGeom prst="rect">
            <a:avLst/>
          </a:prstGeom>
        </p:spPr>
      </p:pic>
      <p:pic>
        <p:nvPicPr>
          <p:cNvPr id="146" name="Picture 145" descr="A close up of a logo&#10;&#10;Description automatically generated">
            <a:extLst>
              <a:ext uri="{FF2B5EF4-FFF2-40B4-BE49-F238E27FC236}">
                <a16:creationId xmlns:a16="http://schemas.microsoft.com/office/drawing/2014/main" id="{F3FDDE25-F702-4FFA-BB8E-FB9242B317C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149573" y="11937638"/>
            <a:ext cx="402457" cy="402457"/>
          </a:xfrm>
          <a:prstGeom prst="rect">
            <a:avLst/>
          </a:prstGeom>
        </p:spPr>
      </p:pic>
      <p:pic>
        <p:nvPicPr>
          <p:cNvPr id="147" name="Picture 146" descr="A picture containing drawing&#10;&#10;Description automatically generated">
            <a:extLst>
              <a:ext uri="{FF2B5EF4-FFF2-40B4-BE49-F238E27FC236}">
                <a16:creationId xmlns:a16="http://schemas.microsoft.com/office/drawing/2014/main" id="{0C710979-71C0-4899-A0C1-59140DCE8DE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750009" y="12178518"/>
            <a:ext cx="456011" cy="456011"/>
          </a:xfrm>
          <a:prstGeom prst="rect">
            <a:avLst/>
          </a:prstGeom>
        </p:spPr>
      </p:pic>
      <p:pic>
        <p:nvPicPr>
          <p:cNvPr id="148" name="Picture 147" descr="A close up of a logo&#10;&#10;Description automatically generated">
            <a:extLst>
              <a:ext uri="{FF2B5EF4-FFF2-40B4-BE49-F238E27FC236}">
                <a16:creationId xmlns:a16="http://schemas.microsoft.com/office/drawing/2014/main" id="{3B5D979A-C1F6-4147-8BDA-757C567D08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587280" y="12279824"/>
            <a:ext cx="480028" cy="480028"/>
          </a:xfrm>
          <a:prstGeom prst="rect">
            <a:avLst/>
          </a:prstGeom>
        </p:spPr>
      </p:pic>
      <p:pic>
        <p:nvPicPr>
          <p:cNvPr id="149" name="Picture 148" descr="A close up of a logo&#10;&#10;Description automatically generated">
            <a:extLst>
              <a:ext uri="{FF2B5EF4-FFF2-40B4-BE49-F238E27FC236}">
                <a16:creationId xmlns:a16="http://schemas.microsoft.com/office/drawing/2014/main" id="{240E0488-8CF5-4925-8B73-FC0E4D8E0F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012841" y="12166625"/>
            <a:ext cx="402457" cy="402457"/>
          </a:xfrm>
          <a:prstGeom prst="rect">
            <a:avLst/>
          </a:prstGeom>
        </p:spPr>
      </p:pic>
      <p:pic>
        <p:nvPicPr>
          <p:cNvPr id="150" name="Picture 149" descr="A close up of a logo&#10;&#10;Description automatically generated">
            <a:extLst>
              <a:ext uri="{FF2B5EF4-FFF2-40B4-BE49-F238E27FC236}">
                <a16:creationId xmlns:a16="http://schemas.microsoft.com/office/drawing/2014/main" id="{45BF75D9-CE15-4210-8179-7AB80D0CBE55}"/>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105406" y="12482662"/>
            <a:ext cx="257611" cy="257611"/>
          </a:xfrm>
          <a:prstGeom prst="rect">
            <a:avLst/>
          </a:prstGeom>
        </p:spPr>
      </p:pic>
      <p:pic>
        <p:nvPicPr>
          <p:cNvPr id="151" name="Picture 150" descr="A close up of a logo&#10;&#10;Description automatically generated">
            <a:extLst>
              <a:ext uri="{FF2B5EF4-FFF2-40B4-BE49-F238E27FC236}">
                <a16:creationId xmlns:a16="http://schemas.microsoft.com/office/drawing/2014/main" id="{B99997DC-85F5-4ADD-88B7-BC03D6E45BA6}"/>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108567" y="12263856"/>
            <a:ext cx="322113" cy="322113"/>
          </a:xfrm>
          <a:prstGeom prst="rect">
            <a:avLst/>
          </a:prstGeom>
        </p:spPr>
      </p:pic>
      <p:pic>
        <p:nvPicPr>
          <p:cNvPr id="152" name="Picture 151" descr="A close up of a logo&#10;&#10;Description automatically generated">
            <a:extLst>
              <a:ext uri="{FF2B5EF4-FFF2-40B4-BE49-F238E27FC236}">
                <a16:creationId xmlns:a16="http://schemas.microsoft.com/office/drawing/2014/main" id="{A9444DAE-6A5B-4375-9A43-1968B8BE04B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69023" y="12051686"/>
            <a:ext cx="499288" cy="499288"/>
          </a:xfrm>
          <a:prstGeom prst="rect">
            <a:avLst/>
          </a:prstGeom>
        </p:spPr>
      </p:pic>
      <p:pic>
        <p:nvPicPr>
          <p:cNvPr id="153" name="Picture 152" descr="A close up of a logo&#10;&#10;Description automatically generated">
            <a:extLst>
              <a:ext uri="{FF2B5EF4-FFF2-40B4-BE49-F238E27FC236}">
                <a16:creationId xmlns:a16="http://schemas.microsoft.com/office/drawing/2014/main" id="{DEE7E5B2-F52F-44B6-82F6-71706F349DB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54252" y="12203386"/>
            <a:ext cx="423849" cy="423849"/>
          </a:xfrm>
          <a:prstGeom prst="rect">
            <a:avLst/>
          </a:prstGeom>
        </p:spPr>
      </p:pic>
      <p:pic>
        <p:nvPicPr>
          <p:cNvPr id="154" name="Picture 153" descr="A close up of a logo&#10;&#10;Description automatically generated">
            <a:extLst>
              <a:ext uri="{FF2B5EF4-FFF2-40B4-BE49-F238E27FC236}">
                <a16:creationId xmlns:a16="http://schemas.microsoft.com/office/drawing/2014/main" id="{79A6CA41-5186-4D19-BE5E-85ADCB1557B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11134" y="12091896"/>
            <a:ext cx="423849" cy="423849"/>
          </a:xfrm>
          <a:prstGeom prst="rect">
            <a:avLst/>
          </a:prstGeom>
        </p:spPr>
      </p:pic>
      <p:pic>
        <p:nvPicPr>
          <p:cNvPr id="155" name="Picture 154" descr="A close up of a logo&#10;&#10;Description automatically generated">
            <a:extLst>
              <a:ext uri="{FF2B5EF4-FFF2-40B4-BE49-F238E27FC236}">
                <a16:creationId xmlns:a16="http://schemas.microsoft.com/office/drawing/2014/main" id="{C0F0D093-6733-428A-A49B-E53C5E8E4FBE}"/>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32515" y="12101830"/>
            <a:ext cx="402457" cy="402457"/>
          </a:xfrm>
          <a:prstGeom prst="rect">
            <a:avLst/>
          </a:prstGeom>
        </p:spPr>
      </p:pic>
      <p:pic>
        <p:nvPicPr>
          <p:cNvPr id="156" name="Picture 155" descr="A picture containing drawing&#10;&#10;Description automatically generated">
            <a:extLst>
              <a:ext uri="{FF2B5EF4-FFF2-40B4-BE49-F238E27FC236}">
                <a16:creationId xmlns:a16="http://schemas.microsoft.com/office/drawing/2014/main" id="{6065AABB-F93D-44AF-A64D-07194E4D8E6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7124" y="12085660"/>
            <a:ext cx="456011" cy="456011"/>
          </a:xfrm>
          <a:prstGeom prst="rect">
            <a:avLst/>
          </a:prstGeom>
        </p:spPr>
      </p:pic>
      <p:pic>
        <p:nvPicPr>
          <p:cNvPr id="157" name="Picture 156" descr="A close up of a logo&#10;&#10;Description automatically generated">
            <a:extLst>
              <a:ext uri="{FF2B5EF4-FFF2-40B4-BE49-F238E27FC236}">
                <a16:creationId xmlns:a16="http://schemas.microsoft.com/office/drawing/2014/main" id="{9E11836F-D7C4-4644-98B2-C9EAFB91944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4904" y="12349992"/>
            <a:ext cx="480028" cy="480028"/>
          </a:xfrm>
          <a:prstGeom prst="rect">
            <a:avLst/>
          </a:prstGeom>
        </p:spPr>
      </p:pic>
      <p:pic>
        <p:nvPicPr>
          <p:cNvPr id="158" name="Picture 157" descr="A close up of a logo&#10;&#10;Description automatically generated">
            <a:extLst>
              <a:ext uri="{FF2B5EF4-FFF2-40B4-BE49-F238E27FC236}">
                <a16:creationId xmlns:a16="http://schemas.microsoft.com/office/drawing/2014/main" id="{307126A6-1523-475F-93B7-CBCF929777E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95783" y="12330817"/>
            <a:ext cx="402457" cy="402457"/>
          </a:xfrm>
          <a:prstGeom prst="rect">
            <a:avLst/>
          </a:prstGeom>
        </p:spPr>
      </p:pic>
      <p:pic>
        <p:nvPicPr>
          <p:cNvPr id="159" name="Picture 158" descr="A close up of a logo&#10;&#10;Description automatically generated">
            <a:extLst>
              <a:ext uri="{FF2B5EF4-FFF2-40B4-BE49-F238E27FC236}">
                <a16:creationId xmlns:a16="http://schemas.microsoft.com/office/drawing/2014/main" id="{3F41D181-A020-4E27-853A-342A637105C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79058" y="12531915"/>
            <a:ext cx="257611" cy="257611"/>
          </a:xfrm>
          <a:prstGeom prst="rect">
            <a:avLst/>
          </a:prstGeom>
        </p:spPr>
      </p:pic>
      <p:pic>
        <p:nvPicPr>
          <p:cNvPr id="160" name="Picture 159" descr="A close up of a logo&#10;&#10;Description automatically generated">
            <a:extLst>
              <a:ext uri="{FF2B5EF4-FFF2-40B4-BE49-F238E27FC236}">
                <a16:creationId xmlns:a16="http://schemas.microsoft.com/office/drawing/2014/main" id="{8B945292-34B4-471B-9705-8EA6F720B29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291509" y="12428048"/>
            <a:ext cx="322113" cy="322113"/>
          </a:xfrm>
          <a:prstGeom prst="rect">
            <a:avLst/>
          </a:prstGeom>
        </p:spPr>
      </p:pic>
      <p:pic>
        <p:nvPicPr>
          <p:cNvPr id="161" name="Picture 160" descr="A picture containing drawing&#10;&#10;Description automatically generated">
            <a:extLst>
              <a:ext uri="{FF2B5EF4-FFF2-40B4-BE49-F238E27FC236}">
                <a16:creationId xmlns:a16="http://schemas.microsoft.com/office/drawing/2014/main" id="{51D1B4B3-38C4-44EA-960B-C478B84BE66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123941" y="12115592"/>
            <a:ext cx="456011" cy="456011"/>
          </a:xfrm>
          <a:prstGeom prst="rect">
            <a:avLst/>
          </a:prstGeom>
        </p:spPr>
      </p:pic>
      <p:pic>
        <p:nvPicPr>
          <p:cNvPr id="162" name="Picture 161" descr="A close up of a logo&#10;&#10;Description automatically generated">
            <a:extLst>
              <a:ext uri="{FF2B5EF4-FFF2-40B4-BE49-F238E27FC236}">
                <a16:creationId xmlns:a16="http://schemas.microsoft.com/office/drawing/2014/main" id="{92B7E16F-0495-40D4-874D-EFDA908E216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72600" y="12360749"/>
            <a:ext cx="402457" cy="402457"/>
          </a:xfrm>
          <a:prstGeom prst="rect">
            <a:avLst/>
          </a:prstGeom>
        </p:spPr>
      </p:pic>
      <p:pic>
        <p:nvPicPr>
          <p:cNvPr id="163" name="Picture 162" descr="A close up of a logo&#10;&#10;Description automatically generated">
            <a:extLst>
              <a:ext uri="{FF2B5EF4-FFF2-40B4-BE49-F238E27FC236}">
                <a16:creationId xmlns:a16="http://schemas.microsoft.com/office/drawing/2014/main" id="{5F963F23-E5F6-4A1A-9C0D-D1140BBE88F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90495" y="12101830"/>
            <a:ext cx="499288" cy="499288"/>
          </a:xfrm>
          <a:prstGeom prst="rect">
            <a:avLst/>
          </a:prstGeom>
        </p:spPr>
      </p:pic>
      <p:pic>
        <p:nvPicPr>
          <p:cNvPr id="164" name="Picture 163" descr="A close up of a logo&#10;&#10;Description automatically generated">
            <a:extLst>
              <a:ext uri="{FF2B5EF4-FFF2-40B4-BE49-F238E27FC236}">
                <a16:creationId xmlns:a16="http://schemas.microsoft.com/office/drawing/2014/main" id="{65194DB5-1849-4B0F-876E-9C552ECE64C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675724" y="12253530"/>
            <a:ext cx="423849" cy="423849"/>
          </a:xfrm>
          <a:prstGeom prst="rect">
            <a:avLst/>
          </a:prstGeom>
        </p:spPr>
      </p:pic>
      <p:pic>
        <p:nvPicPr>
          <p:cNvPr id="165" name="Picture 164" descr="A close up of a logo&#10;&#10;Description automatically generated">
            <a:extLst>
              <a:ext uri="{FF2B5EF4-FFF2-40B4-BE49-F238E27FC236}">
                <a16:creationId xmlns:a16="http://schemas.microsoft.com/office/drawing/2014/main" id="{15CCB48D-B2BA-433A-8777-22C69D2805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65773" y="12229052"/>
            <a:ext cx="423849" cy="423849"/>
          </a:xfrm>
          <a:prstGeom prst="rect">
            <a:avLst/>
          </a:prstGeom>
        </p:spPr>
      </p:pic>
      <p:pic>
        <p:nvPicPr>
          <p:cNvPr id="166" name="Picture 165" descr="A close up of a logo&#10;&#10;Description automatically generated">
            <a:extLst>
              <a:ext uri="{FF2B5EF4-FFF2-40B4-BE49-F238E27FC236}">
                <a16:creationId xmlns:a16="http://schemas.microsoft.com/office/drawing/2014/main" id="{D64437A2-3C16-4470-9DE3-2566684DF6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12981" y="12478192"/>
            <a:ext cx="322113" cy="322113"/>
          </a:xfrm>
          <a:prstGeom prst="rect">
            <a:avLst/>
          </a:prstGeom>
        </p:spPr>
      </p:pic>
      <p:pic>
        <p:nvPicPr>
          <p:cNvPr id="169" name="Picture 168" descr="A picture containing building&#10;&#10;Description automatically generated">
            <a:extLst>
              <a:ext uri="{FF2B5EF4-FFF2-40B4-BE49-F238E27FC236}">
                <a16:creationId xmlns:a16="http://schemas.microsoft.com/office/drawing/2014/main" id="{BDA21083-430A-4757-A70A-19BF809CD1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73372" y="194646"/>
            <a:ext cx="586561" cy="586561"/>
          </a:xfrm>
          <a:prstGeom prst="rect">
            <a:avLst/>
          </a:prstGeom>
        </p:spPr>
      </p:pic>
      <p:pic>
        <p:nvPicPr>
          <p:cNvPr id="170" name="Picture 169" descr="A picture containing building&#10;&#10;Description automatically generated">
            <a:extLst>
              <a:ext uri="{FF2B5EF4-FFF2-40B4-BE49-F238E27FC236}">
                <a16:creationId xmlns:a16="http://schemas.microsoft.com/office/drawing/2014/main" id="{76F40159-DB39-4985-BC6B-DBBACF328C3B}"/>
              </a:ext>
            </a:extLst>
          </p:cNvPr>
          <p:cNvPicPr>
            <a:picLocks noChangeAspect="1"/>
          </p:cNvPicPr>
          <p:nvPr/>
        </p:nvPicPr>
        <p:blipFill>
          <a:blip r:embed="rId4">
            <a:duotone>
              <a:schemeClr val="accent1">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7545382" y="403707"/>
            <a:ext cx="562309" cy="562309"/>
          </a:xfrm>
          <a:prstGeom prst="rect">
            <a:avLst/>
          </a:prstGeom>
        </p:spPr>
      </p:pic>
      <p:sp>
        <p:nvSpPr>
          <p:cNvPr id="171" name="Rectangle 170">
            <a:extLst>
              <a:ext uri="{FF2B5EF4-FFF2-40B4-BE49-F238E27FC236}">
                <a16:creationId xmlns:a16="http://schemas.microsoft.com/office/drawing/2014/main" id="{2C157658-C40D-47C3-9A4A-7FAD8D361F43}"/>
              </a:ext>
            </a:extLst>
          </p:cNvPr>
          <p:cNvSpPr/>
          <p:nvPr/>
        </p:nvSpPr>
        <p:spPr>
          <a:xfrm>
            <a:off x="6417687" y="8024446"/>
            <a:ext cx="4800600" cy="369332"/>
          </a:xfrm>
          <a:prstGeom prst="rect">
            <a:avLst/>
          </a:prstGeom>
        </p:spPr>
        <p:txBody>
          <a:bodyPr>
            <a:spAutoFit/>
          </a:bodyPr>
          <a:lstStyle/>
          <a:p>
            <a:r>
              <a:rPr lang="en-IE" b="1" dirty="0"/>
              <a:t>G R A P H S</a:t>
            </a:r>
          </a:p>
        </p:txBody>
      </p:sp>
      <p:sp>
        <p:nvSpPr>
          <p:cNvPr id="115" name="Rectangle 114">
            <a:extLst>
              <a:ext uri="{FF2B5EF4-FFF2-40B4-BE49-F238E27FC236}">
                <a16:creationId xmlns:a16="http://schemas.microsoft.com/office/drawing/2014/main" id="{3CAB8B6B-BE27-44BC-9431-F6730132B347}"/>
              </a:ext>
            </a:extLst>
          </p:cNvPr>
          <p:cNvSpPr/>
          <p:nvPr/>
        </p:nvSpPr>
        <p:spPr>
          <a:xfrm>
            <a:off x="6447746" y="10687788"/>
            <a:ext cx="1196161" cy="338554"/>
          </a:xfrm>
          <a:prstGeom prst="rect">
            <a:avLst/>
          </a:prstGeom>
        </p:spPr>
        <p:txBody>
          <a:bodyPr wrap="none">
            <a:spAutoFit/>
          </a:bodyPr>
          <a:lstStyle/>
          <a:p>
            <a:r>
              <a:rPr lang="en-IE" sz="1600" b="1" dirty="0"/>
              <a:t>R E S U L T S</a:t>
            </a:r>
          </a:p>
        </p:txBody>
      </p:sp>
      <p:pic>
        <p:nvPicPr>
          <p:cNvPr id="116" name="Picture 115" descr="A close up of a logo&#10;&#10;Description automatically generated">
            <a:extLst>
              <a:ext uri="{FF2B5EF4-FFF2-40B4-BE49-F238E27FC236}">
                <a16:creationId xmlns:a16="http://schemas.microsoft.com/office/drawing/2014/main" id="{0F5588E5-9A51-40DD-AD96-B3855295EDD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148743" y="5017715"/>
            <a:ext cx="4343400" cy="2890335"/>
          </a:xfrm>
          <a:prstGeom prst="rect">
            <a:avLst/>
          </a:prstGeom>
          <a:gradFill>
            <a:gsLst>
              <a:gs pos="18000">
                <a:schemeClr val="bg1"/>
              </a:gs>
              <a:gs pos="42000">
                <a:schemeClr val="accent1">
                  <a:alpha val="72000"/>
                  <a:lumMod val="20000"/>
                  <a:lumOff val="80000"/>
                </a:schemeClr>
              </a:gs>
              <a:gs pos="9735">
                <a:schemeClr val="bg1">
                  <a:lumMod val="0"/>
                  <a:lumOff val="100000"/>
                </a:schemeClr>
              </a:gs>
              <a:gs pos="56000">
                <a:srgbClr val="BFD6F6">
                  <a:lumMod val="0"/>
                  <a:lumOff val="100000"/>
                </a:srgbClr>
              </a:gs>
              <a:gs pos="97000">
                <a:srgbClr val="64A1F4">
                  <a:alpha val="91000"/>
                </a:srgbClr>
              </a:gs>
            </a:gsLst>
            <a:lin ang="5400000" scaled="1"/>
          </a:gradFill>
        </p:spPr>
      </p:pic>
      <p:pic>
        <p:nvPicPr>
          <p:cNvPr id="117" name="Picture 116" descr="A close up of a tree&#10;&#10;Description automatically generated">
            <a:extLst>
              <a:ext uri="{FF2B5EF4-FFF2-40B4-BE49-F238E27FC236}">
                <a16:creationId xmlns:a16="http://schemas.microsoft.com/office/drawing/2014/main" id="{CEB5C4CE-768B-4CB7-BF16-91F871B046E2}"/>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400286" y="263059"/>
            <a:ext cx="5232400" cy="5232400"/>
          </a:xfrm>
          <a:prstGeom prst="rect">
            <a:avLst/>
          </a:prstGeom>
        </p:spPr>
      </p:pic>
      <p:pic>
        <p:nvPicPr>
          <p:cNvPr id="10" name="Picture 9" descr="A picture containing flower&#10;&#10;Description automatically generated">
            <a:extLst>
              <a:ext uri="{FF2B5EF4-FFF2-40B4-BE49-F238E27FC236}">
                <a16:creationId xmlns:a16="http://schemas.microsoft.com/office/drawing/2014/main" id="{80AB4578-7560-4FE9-A701-C2035CA40C7D}"/>
              </a:ext>
            </a:extLst>
          </p:cNvPr>
          <p:cNvPicPr>
            <a:picLocks noChangeAspect="1"/>
          </p:cNvPicPr>
          <p:nvPr/>
        </p:nvPicPr>
        <p:blipFill rotWithShape="1">
          <a:blip r:embed="rId16">
            <a:extLst>
              <a:ext uri="{28A0092B-C50C-407E-A947-70E740481C1C}">
                <a14:useLocalDpi xmlns:a14="http://schemas.microsoft.com/office/drawing/2010/main" val="0"/>
              </a:ext>
            </a:extLst>
          </a:blip>
          <a:srcRect l="30006" t="28025" r="29800" b="36767"/>
          <a:stretch/>
        </p:blipFill>
        <p:spPr>
          <a:xfrm>
            <a:off x="128143" y="323832"/>
            <a:ext cx="1947448" cy="1654067"/>
          </a:xfrm>
          <a:prstGeom prst="rect">
            <a:avLst/>
          </a:prstGeom>
        </p:spPr>
      </p:pic>
      <p:pic>
        <p:nvPicPr>
          <p:cNvPr id="118" name="Picture 117">
            <a:extLst>
              <a:ext uri="{FF2B5EF4-FFF2-40B4-BE49-F238E27FC236}">
                <a16:creationId xmlns:a16="http://schemas.microsoft.com/office/drawing/2014/main" id="{94AD6669-FEB7-4140-A686-17EB854D9FBF}"/>
              </a:ext>
            </a:extLst>
          </p:cNvPr>
          <p:cNvPicPr>
            <a:picLocks noChangeAspect="1"/>
          </p:cNvPicPr>
          <p:nvPr/>
        </p:nvPicPr>
        <p:blipFill>
          <a:blip r:embed="rId17"/>
          <a:stretch>
            <a:fillRect/>
          </a:stretch>
        </p:blipFill>
        <p:spPr>
          <a:xfrm>
            <a:off x="3170458" y="3484968"/>
            <a:ext cx="1704348" cy="1564814"/>
          </a:xfrm>
          <a:prstGeom prst="rect">
            <a:avLst/>
          </a:prstGeom>
        </p:spPr>
      </p:pic>
      <p:sp>
        <p:nvSpPr>
          <p:cNvPr id="119" name="Oval 118">
            <a:extLst>
              <a:ext uri="{FF2B5EF4-FFF2-40B4-BE49-F238E27FC236}">
                <a16:creationId xmlns:a16="http://schemas.microsoft.com/office/drawing/2014/main" id="{D27ABF5E-FCBB-4CFA-AEF3-9C4EE07BD0DC}"/>
              </a:ext>
            </a:extLst>
          </p:cNvPr>
          <p:cNvSpPr/>
          <p:nvPr/>
        </p:nvSpPr>
        <p:spPr>
          <a:xfrm>
            <a:off x="3556852" y="6268977"/>
            <a:ext cx="2013032" cy="1864722"/>
          </a:xfrm>
          <a:prstGeom prst="ellipse">
            <a:avLst/>
          </a:prstGeom>
          <a:solidFill>
            <a:schemeClr val="accent4">
              <a:lumMod val="40000"/>
              <a:lumOff val="6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dirty="0">
                <a:solidFill>
                  <a:schemeClr val="tx1"/>
                </a:solidFill>
              </a:rPr>
              <a:t> Did you know that the average homeowner in Ireland spends over 2 hours weekly doing house chores like hovering, sweeping and turning on and off the lights</a:t>
            </a:r>
            <a:r>
              <a:rPr lang="en-IE" sz="1200" dirty="0">
                <a:solidFill>
                  <a:schemeClr val="tx1"/>
                </a:solidFill>
              </a:rPr>
              <a:t>!</a:t>
            </a:r>
          </a:p>
        </p:txBody>
      </p:sp>
      <p:pic>
        <p:nvPicPr>
          <p:cNvPr id="120" name="Picture 119" descr="A picture containing light&#10;&#10;Description automatically generated">
            <a:extLst>
              <a:ext uri="{FF2B5EF4-FFF2-40B4-BE49-F238E27FC236}">
                <a16:creationId xmlns:a16="http://schemas.microsoft.com/office/drawing/2014/main" id="{BF772084-E750-4E51-B923-EB1A7016E94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4043" y="5705266"/>
            <a:ext cx="768445" cy="665213"/>
          </a:xfrm>
          <a:prstGeom prst="rect">
            <a:avLst/>
          </a:prstGeom>
        </p:spPr>
      </p:pic>
      <p:sp>
        <p:nvSpPr>
          <p:cNvPr id="11" name="Rectangle 10">
            <a:extLst>
              <a:ext uri="{FF2B5EF4-FFF2-40B4-BE49-F238E27FC236}">
                <a16:creationId xmlns:a16="http://schemas.microsoft.com/office/drawing/2014/main" id="{AC6E50B8-2634-451B-8EC3-AD32F3665CDA}"/>
              </a:ext>
            </a:extLst>
          </p:cNvPr>
          <p:cNvSpPr/>
          <p:nvPr/>
        </p:nvSpPr>
        <p:spPr>
          <a:xfrm>
            <a:off x="6515677" y="6142445"/>
            <a:ext cx="1527982" cy="369332"/>
          </a:xfrm>
          <a:prstGeom prst="rect">
            <a:avLst/>
          </a:prstGeom>
        </p:spPr>
        <p:txBody>
          <a:bodyPr wrap="none">
            <a:spAutoFit/>
          </a:bodyPr>
          <a:lstStyle/>
          <a:p>
            <a:r>
              <a:rPr lang="en-IE" b="1" dirty="0"/>
              <a:t>F E A T U R E S</a:t>
            </a:r>
          </a:p>
        </p:txBody>
      </p:sp>
      <p:sp>
        <p:nvSpPr>
          <p:cNvPr id="13" name="Rectangle 12">
            <a:extLst>
              <a:ext uri="{FF2B5EF4-FFF2-40B4-BE49-F238E27FC236}">
                <a16:creationId xmlns:a16="http://schemas.microsoft.com/office/drawing/2014/main" id="{1B7D684A-F7AA-4487-8EAD-B4CDFF86253D}"/>
              </a:ext>
            </a:extLst>
          </p:cNvPr>
          <p:cNvSpPr/>
          <p:nvPr/>
        </p:nvSpPr>
        <p:spPr>
          <a:xfrm>
            <a:off x="232157" y="3040715"/>
            <a:ext cx="3288080" cy="338554"/>
          </a:xfrm>
          <a:prstGeom prst="rect">
            <a:avLst/>
          </a:prstGeom>
        </p:spPr>
        <p:txBody>
          <a:bodyPr wrap="none">
            <a:spAutoFit/>
          </a:bodyPr>
          <a:lstStyle/>
          <a:p>
            <a:r>
              <a:rPr lang="en-IE" sz="1600" b="1" dirty="0"/>
              <a:t>W H Y  I  C H O S E  M Y  P R O J E C T</a:t>
            </a:r>
          </a:p>
        </p:txBody>
      </p:sp>
      <p:sp>
        <p:nvSpPr>
          <p:cNvPr id="14" name="Rectangle 13">
            <a:extLst>
              <a:ext uri="{FF2B5EF4-FFF2-40B4-BE49-F238E27FC236}">
                <a16:creationId xmlns:a16="http://schemas.microsoft.com/office/drawing/2014/main" id="{D75BB3DF-5C5B-438B-AE84-1AD4475631B2}"/>
              </a:ext>
            </a:extLst>
          </p:cNvPr>
          <p:cNvSpPr/>
          <p:nvPr/>
        </p:nvSpPr>
        <p:spPr>
          <a:xfrm>
            <a:off x="5638843" y="6526768"/>
            <a:ext cx="3555893" cy="1384995"/>
          </a:xfrm>
          <a:prstGeom prst="rect">
            <a:avLst/>
          </a:prstGeom>
        </p:spPr>
        <p:txBody>
          <a:bodyPr wrap="square">
            <a:spAutoFit/>
          </a:bodyPr>
          <a:lstStyle/>
          <a:p>
            <a:pPr marL="285750" indent="-285750">
              <a:buFont typeface="Arial" panose="020B0604020202020204" pitchFamily="34" charset="0"/>
              <a:buChar char="•"/>
            </a:pPr>
            <a:r>
              <a:rPr lang="en-IE" sz="1400" dirty="0"/>
              <a:t>House Monitoring and secure security</a:t>
            </a:r>
          </a:p>
          <a:p>
            <a:pPr marL="285750" indent="-285750">
              <a:buFont typeface="Arial" panose="020B0604020202020204" pitchFamily="34" charset="0"/>
              <a:buChar char="•"/>
            </a:pPr>
            <a:r>
              <a:rPr lang="en-IE" sz="1400" dirty="0"/>
              <a:t>House can be viewed from Website</a:t>
            </a:r>
          </a:p>
          <a:p>
            <a:pPr marL="285750" indent="-285750">
              <a:buFont typeface="Arial" panose="020B0604020202020204" pitchFamily="34" charset="0"/>
              <a:buChar char="•"/>
            </a:pPr>
            <a:r>
              <a:rPr lang="en-IE" sz="1400" dirty="0"/>
              <a:t>Voice control for the house system via mobile application</a:t>
            </a:r>
          </a:p>
          <a:p>
            <a:pPr marL="285750" indent="-285750">
              <a:buFont typeface="Arial" panose="020B0604020202020204" pitchFamily="34" charset="0"/>
              <a:buChar char="•"/>
            </a:pPr>
            <a:r>
              <a:rPr lang="en-IE" sz="1400" dirty="0"/>
              <a:t>Camera surveillance and video stream</a:t>
            </a:r>
          </a:p>
          <a:p>
            <a:pPr marL="285750" indent="-285750">
              <a:buFont typeface="Arial" panose="020B0604020202020204" pitchFamily="34" charset="0"/>
              <a:buChar char="•"/>
            </a:pPr>
            <a:r>
              <a:rPr lang="en-IE" sz="1400" dirty="0"/>
              <a:t>House control via voice commands</a:t>
            </a:r>
          </a:p>
        </p:txBody>
      </p:sp>
      <p:sp>
        <p:nvSpPr>
          <p:cNvPr id="121" name="Rectangle 120">
            <a:extLst>
              <a:ext uri="{FF2B5EF4-FFF2-40B4-BE49-F238E27FC236}">
                <a16:creationId xmlns:a16="http://schemas.microsoft.com/office/drawing/2014/main" id="{12E30A8C-B143-4CFD-87C0-6C257390DC4B}"/>
              </a:ext>
            </a:extLst>
          </p:cNvPr>
          <p:cNvSpPr/>
          <p:nvPr/>
        </p:nvSpPr>
        <p:spPr>
          <a:xfrm>
            <a:off x="5125934" y="8475447"/>
            <a:ext cx="973640" cy="907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9" name="Picture 8" descr="A picture containing drawing&#10;&#10;Description automatically generated">
            <a:extLst>
              <a:ext uri="{FF2B5EF4-FFF2-40B4-BE49-F238E27FC236}">
                <a16:creationId xmlns:a16="http://schemas.microsoft.com/office/drawing/2014/main" id="{86068DEF-7034-46B9-8487-58381F0E964C}"/>
              </a:ext>
            </a:extLst>
          </p:cNvPr>
          <p:cNvPicPr>
            <a:picLocks noChangeAspect="1"/>
          </p:cNvPicPr>
          <p:nvPr/>
        </p:nvPicPr>
        <p:blipFill rotWithShape="1">
          <a:blip r:embed="rId18">
            <a:extLst>
              <a:ext uri="{28A0092B-C50C-407E-A947-70E740481C1C}">
                <a14:useLocalDpi xmlns:a14="http://schemas.microsoft.com/office/drawing/2010/main" val="0"/>
              </a:ext>
            </a:extLst>
          </a:blip>
          <a:srcRect l="20911" t="9434" r="19892" b="10307"/>
          <a:stretch/>
        </p:blipFill>
        <p:spPr>
          <a:xfrm>
            <a:off x="8801214" y="4207634"/>
            <a:ext cx="519917" cy="627910"/>
          </a:xfrm>
          <a:prstGeom prst="rect">
            <a:avLst/>
          </a:prstGeom>
        </p:spPr>
      </p:pic>
      <p:pic>
        <p:nvPicPr>
          <p:cNvPr id="20" name="Picture 19" descr="A drawing of a cartoon character&#10;&#10;Description automatically generated">
            <a:extLst>
              <a:ext uri="{FF2B5EF4-FFF2-40B4-BE49-F238E27FC236}">
                <a16:creationId xmlns:a16="http://schemas.microsoft.com/office/drawing/2014/main" id="{F9691F06-ED63-4E68-9D58-AB97A9536473}"/>
              </a:ext>
            </a:extLst>
          </p:cNvPr>
          <p:cNvPicPr>
            <a:picLocks noChangeAspect="1"/>
          </p:cNvPicPr>
          <p:nvPr/>
        </p:nvPicPr>
        <p:blipFill rotWithShape="1">
          <a:blip r:embed="rId19">
            <a:extLst>
              <a:ext uri="{28A0092B-C50C-407E-A947-70E740481C1C}">
                <a14:useLocalDpi xmlns:a14="http://schemas.microsoft.com/office/drawing/2010/main" val="0"/>
              </a:ext>
            </a:extLst>
          </a:blip>
          <a:srcRect l="3686" t="9607" b="8507"/>
          <a:stretch/>
        </p:blipFill>
        <p:spPr>
          <a:xfrm>
            <a:off x="-3001626" y="6508256"/>
            <a:ext cx="2024134" cy="797886"/>
          </a:xfrm>
          <a:prstGeom prst="rect">
            <a:avLst/>
          </a:prstGeom>
        </p:spPr>
      </p:pic>
      <p:pic>
        <p:nvPicPr>
          <p:cNvPr id="23" name="Picture 22" descr="A picture containing drawing&#10;&#10;Description automatically generated">
            <a:extLst>
              <a:ext uri="{FF2B5EF4-FFF2-40B4-BE49-F238E27FC236}">
                <a16:creationId xmlns:a16="http://schemas.microsoft.com/office/drawing/2014/main" id="{CFCA51CE-6183-475C-9452-148E802D6C42}"/>
              </a:ext>
            </a:extLst>
          </p:cNvPr>
          <p:cNvPicPr>
            <a:picLocks noChangeAspect="1"/>
          </p:cNvPicPr>
          <p:nvPr/>
        </p:nvPicPr>
        <p:blipFill rotWithShape="1">
          <a:blip r:embed="rId20">
            <a:extLst>
              <a:ext uri="{28A0092B-C50C-407E-A947-70E740481C1C}">
                <a14:useLocalDpi xmlns:a14="http://schemas.microsoft.com/office/drawing/2010/main" val="0"/>
              </a:ext>
            </a:extLst>
          </a:blip>
          <a:srcRect l="21943" t="11487" r="22373" b="14508"/>
          <a:stretch/>
        </p:blipFill>
        <p:spPr>
          <a:xfrm>
            <a:off x="8026192" y="4332246"/>
            <a:ext cx="635768" cy="405214"/>
          </a:xfrm>
          <a:prstGeom prst="rect">
            <a:avLst/>
          </a:prstGeom>
        </p:spPr>
      </p:pic>
      <p:pic>
        <p:nvPicPr>
          <p:cNvPr id="26" name="Picture 25" descr="A close up of a logo&#10;&#10;Description automatically generated">
            <a:extLst>
              <a:ext uri="{FF2B5EF4-FFF2-40B4-BE49-F238E27FC236}">
                <a16:creationId xmlns:a16="http://schemas.microsoft.com/office/drawing/2014/main" id="{32458197-4C4A-4267-9715-1D82C3FDD685}"/>
              </a:ext>
            </a:extLst>
          </p:cNvPr>
          <p:cNvPicPr>
            <a:picLocks noChangeAspect="1"/>
          </p:cNvPicPr>
          <p:nvPr/>
        </p:nvPicPr>
        <p:blipFill rotWithShape="1">
          <a:blip r:embed="rId21">
            <a:extLst>
              <a:ext uri="{28A0092B-C50C-407E-A947-70E740481C1C}">
                <a14:useLocalDpi xmlns:a14="http://schemas.microsoft.com/office/drawing/2010/main" val="0"/>
              </a:ext>
            </a:extLst>
          </a:blip>
          <a:srcRect l="-1002" t="-10" r="1002" b="-2321"/>
          <a:stretch/>
        </p:blipFill>
        <p:spPr>
          <a:xfrm rot="21260456">
            <a:off x="5995083" y="4313446"/>
            <a:ext cx="587574" cy="601262"/>
          </a:xfrm>
          <a:prstGeom prst="ellipse">
            <a:avLst/>
          </a:prstGeom>
        </p:spPr>
      </p:pic>
      <p:pic>
        <p:nvPicPr>
          <p:cNvPr id="28" name="Picture 27" descr="A picture containing drawing&#10;&#10;Description automatically generated">
            <a:extLst>
              <a:ext uri="{FF2B5EF4-FFF2-40B4-BE49-F238E27FC236}">
                <a16:creationId xmlns:a16="http://schemas.microsoft.com/office/drawing/2014/main" id="{962FAB30-49D3-49D0-9CF3-F8D9BD169F99}"/>
              </a:ext>
            </a:extLst>
          </p:cNvPr>
          <p:cNvPicPr>
            <a:picLocks noChangeAspect="1"/>
          </p:cNvPicPr>
          <p:nvPr/>
        </p:nvPicPr>
        <p:blipFill rotWithShape="1">
          <a:blip r:embed="rId22">
            <a:extLst>
              <a:ext uri="{28A0092B-C50C-407E-A947-70E740481C1C}">
                <a14:useLocalDpi xmlns:a14="http://schemas.microsoft.com/office/drawing/2010/main" val="0"/>
              </a:ext>
            </a:extLst>
          </a:blip>
          <a:srcRect l="7411" t="4304" r="7813" b="6638"/>
          <a:stretch/>
        </p:blipFill>
        <p:spPr>
          <a:xfrm>
            <a:off x="5160822" y="5114884"/>
            <a:ext cx="761223" cy="765645"/>
          </a:xfrm>
          <a:prstGeom prst="roundRect">
            <a:avLst/>
          </a:prstGeom>
        </p:spPr>
      </p:pic>
      <p:sp>
        <p:nvSpPr>
          <p:cNvPr id="122" name="Rectangle 121">
            <a:extLst>
              <a:ext uri="{FF2B5EF4-FFF2-40B4-BE49-F238E27FC236}">
                <a16:creationId xmlns:a16="http://schemas.microsoft.com/office/drawing/2014/main" id="{4DB4103D-8247-460B-AABF-12793732BEDA}"/>
              </a:ext>
            </a:extLst>
          </p:cNvPr>
          <p:cNvSpPr/>
          <p:nvPr/>
        </p:nvSpPr>
        <p:spPr>
          <a:xfrm>
            <a:off x="6259182" y="8455944"/>
            <a:ext cx="1333392" cy="1985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sp>
        <p:nvSpPr>
          <p:cNvPr id="99" name="Rectangle 98">
            <a:extLst>
              <a:ext uri="{FF2B5EF4-FFF2-40B4-BE49-F238E27FC236}">
                <a16:creationId xmlns:a16="http://schemas.microsoft.com/office/drawing/2014/main" id="{41565945-7491-4F49-8CE5-F862059F7579}"/>
              </a:ext>
            </a:extLst>
          </p:cNvPr>
          <p:cNvSpPr/>
          <p:nvPr/>
        </p:nvSpPr>
        <p:spPr>
          <a:xfrm>
            <a:off x="5129205" y="9587089"/>
            <a:ext cx="973640" cy="8696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E"/>
          </a:p>
        </p:txBody>
      </p:sp>
      <p:pic>
        <p:nvPicPr>
          <p:cNvPr id="16" name="Picture 15" descr="A screenshot of a social media post&#10;&#10;Description automatically generated">
            <a:extLst>
              <a:ext uri="{FF2B5EF4-FFF2-40B4-BE49-F238E27FC236}">
                <a16:creationId xmlns:a16="http://schemas.microsoft.com/office/drawing/2014/main" id="{101E2276-0F5D-4367-8EE4-6927C7A19FF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022883" y="9541490"/>
            <a:ext cx="1098723" cy="967710"/>
          </a:xfrm>
          <a:prstGeom prst="rect">
            <a:avLst/>
          </a:prstGeom>
        </p:spPr>
      </p:pic>
      <p:pic>
        <p:nvPicPr>
          <p:cNvPr id="21" name="Picture 20" descr="A close up of a map&#10;&#10;Description automatically generated">
            <a:extLst>
              <a:ext uri="{FF2B5EF4-FFF2-40B4-BE49-F238E27FC236}">
                <a16:creationId xmlns:a16="http://schemas.microsoft.com/office/drawing/2014/main" id="{C9431F34-4B81-4C3A-B846-423B87B904D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63392" y="8460148"/>
            <a:ext cx="1098723" cy="998006"/>
          </a:xfrm>
          <a:prstGeom prst="rect">
            <a:avLst/>
          </a:prstGeom>
        </p:spPr>
      </p:pic>
      <p:pic>
        <p:nvPicPr>
          <p:cNvPr id="24" name="Picture 23" descr="A screenshot of a cell phone&#10;&#10;Description automatically generated">
            <a:extLst>
              <a:ext uri="{FF2B5EF4-FFF2-40B4-BE49-F238E27FC236}">
                <a16:creationId xmlns:a16="http://schemas.microsoft.com/office/drawing/2014/main" id="{B9CC004F-BABB-477B-BBC8-29C981FDBE15}"/>
              </a:ext>
            </a:extLst>
          </p:cNvPr>
          <p:cNvPicPr>
            <a:picLocks noChangeAspect="1"/>
          </p:cNvPicPr>
          <p:nvPr/>
        </p:nvPicPr>
        <p:blipFill rotWithShape="1">
          <a:blip r:embed="rId25">
            <a:extLst>
              <a:ext uri="{28A0092B-C50C-407E-A947-70E740481C1C}">
                <a14:useLocalDpi xmlns:a14="http://schemas.microsoft.com/office/drawing/2010/main" val="0"/>
              </a:ext>
            </a:extLst>
          </a:blip>
          <a:srcRect l="3897" t="12031" r="2882" b="-12031"/>
          <a:stretch/>
        </p:blipFill>
        <p:spPr>
          <a:xfrm>
            <a:off x="6235094" y="8455399"/>
            <a:ext cx="1744062" cy="2300595"/>
          </a:xfrm>
          <a:prstGeom prst="rect">
            <a:avLst/>
          </a:prstGeom>
        </p:spPr>
      </p:pic>
      <p:pic>
        <p:nvPicPr>
          <p:cNvPr id="123" name="Picture 122" descr="A picture containing drawing&#10;&#10;Description automatically generated">
            <a:extLst>
              <a:ext uri="{FF2B5EF4-FFF2-40B4-BE49-F238E27FC236}">
                <a16:creationId xmlns:a16="http://schemas.microsoft.com/office/drawing/2014/main" id="{B4BD1AFF-B0E2-4A3F-AACE-7E0515F391DB}"/>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8443317" y="5013892"/>
            <a:ext cx="1090517" cy="866637"/>
          </a:xfrm>
          <a:prstGeom prst="rect">
            <a:avLst/>
          </a:prstGeom>
        </p:spPr>
      </p:pic>
      <p:pic>
        <p:nvPicPr>
          <p:cNvPr id="124" name="Picture 123" descr="A picture containing clock&#10;&#10;Description automatically generated">
            <a:extLst>
              <a:ext uri="{FF2B5EF4-FFF2-40B4-BE49-F238E27FC236}">
                <a16:creationId xmlns:a16="http://schemas.microsoft.com/office/drawing/2014/main" id="{C94C86C8-BC2E-4692-B012-6EFF07B6F38B}"/>
              </a:ext>
            </a:extLst>
          </p:cNvPr>
          <p:cNvPicPr>
            <a:picLocks noChangeAspect="1"/>
          </p:cNvPicPr>
          <p:nvPr/>
        </p:nvPicPr>
        <p:blipFill rotWithShape="1">
          <a:blip r:embed="rId27">
            <a:extLst>
              <a:ext uri="{28A0092B-C50C-407E-A947-70E740481C1C}">
                <a14:useLocalDpi xmlns:a14="http://schemas.microsoft.com/office/drawing/2010/main" val="0"/>
              </a:ext>
            </a:extLst>
          </a:blip>
          <a:srcRect l="6535" t="20498" r="5251" b="23542"/>
          <a:stretch/>
        </p:blipFill>
        <p:spPr>
          <a:xfrm>
            <a:off x="7380891" y="5135037"/>
            <a:ext cx="1024357" cy="666222"/>
          </a:xfrm>
          <a:prstGeom prst="rect">
            <a:avLst/>
          </a:prstGeom>
        </p:spPr>
      </p:pic>
      <p:pic>
        <p:nvPicPr>
          <p:cNvPr id="125" name="Picture 124" descr="A picture containing screenshot&#10;&#10;Description automatically generated">
            <a:extLst>
              <a:ext uri="{FF2B5EF4-FFF2-40B4-BE49-F238E27FC236}">
                <a16:creationId xmlns:a16="http://schemas.microsoft.com/office/drawing/2014/main" id="{C78D3D52-86FF-4B82-9251-FEF277BF1AEA}"/>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8090309" y="8410648"/>
            <a:ext cx="1288175" cy="2077906"/>
          </a:xfrm>
          <a:prstGeom prst="rect">
            <a:avLst/>
          </a:prstGeom>
        </p:spPr>
      </p:pic>
      <p:pic>
        <p:nvPicPr>
          <p:cNvPr id="126" name="Picture 125" descr="A picture containing drawing&#10;&#10;Description automatically generated">
            <a:extLst>
              <a:ext uri="{FF2B5EF4-FFF2-40B4-BE49-F238E27FC236}">
                <a16:creationId xmlns:a16="http://schemas.microsoft.com/office/drawing/2014/main" id="{D9D16877-7E3D-4EE9-A39E-31D5B8BB903C}"/>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6741507" y="5175064"/>
            <a:ext cx="551918" cy="680699"/>
          </a:xfrm>
          <a:prstGeom prst="rect">
            <a:avLst/>
          </a:prstGeom>
        </p:spPr>
      </p:pic>
      <p:pic>
        <p:nvPicPr>
          <p:cNvPr id="1032" name="Picture 8" descr="DEMO -AWS EC2 &amp; AWS S3 - FAUN - Medium">
            <a:extLst>
              <a:ext uri="{FF2B5EF4-FFF2-40B4-BE49-F238E27FC236}">
                <a16:creationId xmlns:a16="http://schemas.microsoft.com/office/drawing/2014/main" id="{F2448BA8-6D34-4C90-9BF8-D96729B87705}"/>
              </a:ext>
            </a:extLst>
          </p:cNvPr>
          <p:cNvPicPr>
            <a:picLocks noChangeAspect="1" noChangeArrowheads="1"/>
          </p:cNvPicPr>
          <p:nvPr/>
        </p:nvPicPr>
        <p:blipFill rotWithShape="1">
          <a:blip r:embed="rId30">
            <a:extLst>
              <a:ext uri="{28A0092B-C50C-407E-A947-70E740481C1C}">
                <a14:useLocalDpi xmlns:a14="http://schemas.microsoft.com/office/drawing/2010/main" val="0"/>
              </a:ext>
            </a:extLst>
          </a:blip>
          <a:srcRect l="31184" t="8751" r="26370"/>
          <a:stretch/>
        </p:blipFill>
        <p:spPr bwMode="auto">
          <a:xfrm>
            <a:off x="7286030" y="4146088"/>
            <a:ext cx="659156" cy="79618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FTTT on the App Store">
            <a:extLst>
              <a:ext uri="{FF2B5EF4-FFF2-40B4-BE49-F238E27FC236}">
                <a16:creationId xmlns:a16="http://schemas.microsoft.com/office/drawing/2014/main" id="{3ABA94EB-3AF9-4EBD-BCE7-E07536B816BC}"/>
              </a:ext>
            </a:extLst>
          </p:cNvPr>
          <p:cNvPicPr>
            <a:picLocks noChangeAspect="1" noChangeArrowheads="1"/>
          </p:cNvPicPr>
          <p:nvPr/>
        </p:nvPicPr>
        <p:blipFill rotWithShape="1">
          <a:blip r:embed="rId31">
            <a:extLst>
              <a:ext uri="{28A0092B-C50C-407E-A947-70E740481C1C}">
                <a14:useLocalDpi xmlns:a14="http://schemas.microsoft.com/office/drawing/2010/main" val="0"/>
              </a:ext>
            </a:extLst>
          </a:blip>
          <a:srcRect l="29622" t="14822" r="30179" b="14687"/>
          <a:stretch/>
        </p:blipFill>
        <p:spPr bwMode="auto">
          <a:xfrm>
            <a:off x="5935921" y="5132829"/>
            <a:ext cx="765445" cy="72293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A picture containing drawing, shirt&#10;&#10;Description automatically generated">
            <a:extLst>
              <a:ext uri="{FF2B5EF4-FFF2-40B4-BE49-F238E27FC236}">
                <a16:creationId xmlns:a16="http://schemas.microsoft.com/office/drawing/2014/main" id="{087DD821-7AC4-4BB5-9360-E04B8B94F45B}"/>
              </a:ext>
            </a:extLst>
          </p:cNvPr>
          <p:cNvPicPr>
            <a:picLocks noChangeAspect="1"/>
          </p:cNvPicPr>
          <p:nvPr/>
        </p:nvPicPr>
        <p:blipFill rotWithShape="1">
          <a:blip r:embed="rId32">
            <a:extLst>
              <a:ext uri="{28A0092B-C50C-407E-A947-70E740481C1C}">
                <a14:useLocalDpi xmlns:a14="http://schemas.microsoft.com/office/drawing/2010/main" val="0"/>
              </a:ext>
            </a:extLst>
          </a:blip>
          <a:srcRect l="29152" t="6048" r="32620" b="13866"/>
          <a:stretch/>
        </p:blipFill>
        <p:spPr>
          <a:xfrm>
            <a:off x="6687760" y="4238364"/>
            <a:ext cx="551918" cy="685501"/>
          </a:xfrm>
          <a:prstGeom prst="rect">
            <a:avLst/>
          </a:prstGeom>
        </p:spPr>
      </p:pic>
      <p:pic>
        <p:nvPicPr>
          <p:cNvPr id="22" name="Picture 21">
            <a:extLst>
              <a:ext uri="{FF2B5EF4-FFF2-40B4-BE49-F238E27FC236}">
                <a16:creationId xmlns:a16="http://schemas.microsoft.com/office/drawing/2014/main" id="{B37C3B6B-78E9-4DCB-85C9-1D05711CFB03}"/>
              </a:ext>
            </a:extLst>
          </p:cNvPr>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5197116" y="4276566"/>
            <a:ext cx="797214" cy="669659"/>
          </a:xfrm>
          <a:prstGeom prst="rect">
            <a:avLst/>
          </a:prstGeom>
        </p:spPr>
      </p:pic>
      <p:pic>
        <p:nvPicPr>
          <p:cNvPr id="131" name="Picture 130" descr="A picture containing clock&#10;&#10;Description automatically generated">
            <a:extLst>
              <a:ext uri="{FF2B5EF4-FFF2-40B4-BE49-F238E27FC236}">
                <a16:creationId xmlns:a16="http://schemas.microsoft.com/office/drawing/2014/main" id="{14CD9855-022D-4B59-8375-CA4E3AFFDC6B}"/>
              </a:ext>
            </a:extLst>
          </p:cNvPr>
          <p:cNvPicPr>
            <a:picLocks noChangeAspect="1"/>
          </p:cNvPicPr>
          <p:nvPr/>
        </p:nvPicPr>
        <p:blipFill rotWithShape="1">
          <a:blip r:embed="rId27">
            <a:extLst>
              <a:ext uri="{28A0092B-C50C-407E-A947-70E740481C1C}">
                <a14:useLocalDpi xmlns:a14="http://schemas.microsoft.com/office/drawing/2010/main" val="0"/>
              </a:ext>
            </a:extLst>
          </a:blip>
          <a:srcRect l="6535" t="20498" r="5251" b="23542"/>
          <a:stretch/>
        </p:blipFill>
        <p:spPr>
          <a:xfrm>
            <a:off x="7433007" y="5132383"/>
            <a:ext cx="1024357" cy="666222"/>
          </a:xfrm>
          <a:prstGeom prst="rect">
            <a:avLst/>
          </a:prstGeom>
        </p:spPr>
      </p:pic>
    </p:spTree>
    <p:extLst>
      <p:ext uri="{BB962C8B-B14F-4D97-AF65-F5344CB8AC3E}">
        <p14:creationId xmlns:p14="http://schemas.microsoft.com/office/powerpoint/2010/main" val="215563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23"/>
                                        </p:tgtEl>
                                        <p:attrNameLst>
                                          <p:attrName>style.visibility</p:attrName>
                                        </p:attrNameLst>
                                      </p:cBhvr>
                                      <p:to>
                                        <p:strVal val="visible"/>
                                      </p:to>
                                    </p:set>
                                    <p:animEffect transition="in" filter="fade">
                                      <p:cBhvr>
                                        <p:cTn id="7" dur="1000"/>
                                        <p:tgtEl>
                                          <p:spTgt spid="123"/>
                                        </p:tgtEl>
                                      </p:cBhvr>
                                    </p:animEffect>
                                    <p:anim calcmode="lin" valueType="num">
                                      <p:cBhvr>
                                        <p:cTn id="8" dur="1000" fill="hold"/>
                                        <p:tgtEl>
                                          <p:spTgt spid="123"/>
                                        </p:tgtEl>
                                        <p:attrNameLst>
                                          <p:attrName>ppt_x</p:attrName>
                                        </p:attrNameLst>
                                      </p:cBhvr>
                                      <p:tavLst>
                                        <p:tav tm="0">
                                          <p:val>
                                            <p:strVal val="#ppt_x"/>
                                          </p:val>
                                        </p:tav>
                                        <p:tav tm="100000">
                                          <p:val>
                                            <p:strVal val="#ppt_x"/>
                                          </p:val>
                                        </p:tav>
                                      </p:tavLst>
                                    </p:anim>
                                    <p:anim calcmode="lin" valueType="num">
                                      <p:cBhvr>
                                        <p:cTn id="9" dur="1000" fill="hold"/>
                                        <p:tgtEl>
                                          <p:spTgt spid="1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1000"/>
                                        <p:tgtEl>
                                          <p:spTgt spid="126"/>
                                        </p:tgtEl>
                                      </p:cBhvr>
                                    </p:animEffect>
                                    <p:anim calcmode="lin" valueType="num">
                                      <p:cBhvr>
                                        <p:cTn id="13" dur="1000" fill="hold"/>
                                        <p:tgtEl>
                                          <p:spTgt spid="126"/>
                                        </p:tgtEl>
                                        <p:attrNameLst>
                                          <p:attrName>ppt_x</p:attrName>
                                        </p:attrNameLst>
                                      </p:cBhvr>
                                      <p:tavLst>
                                        <p:tav tm="0">
                                          <p:val>
                                            <p:strVal val="#ppt_x"/>
                                          </p:val>
                                        </p:tav>
                                        <p:tav tm="100000">
                                          <p:val>
                                            <p:strVal val="#ppt_x"/>
                                          </p:val>
                                        </p:tav>
                                      </p:tavLst>
                                    </p:anim>
                                    <p:anim calcmode="lin" valueType="num">
                                      <p:cBhvr>
                                        <p:cTn id="14" dur="1000" fill="hold"/>
                                        <p:tgtEl>
                                          <p:spTgt spid="1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D048A0BBF2C448C934EEF49753436" ma:contentTypeVersion="13" ma:contentTypeDescription="Create a new document." ma:contentTypeScope="" ma:versionID="9f8417cada449ba1bc29b0a219cef47c">
  <xsd:schema xmlns:xsd="http://www.w3.org/2001/XMLSchema" xmlns:xs="http://www.w3.org/2001/XMLSchema" xmlns:p="http://schemas.microsoft.com/office/2006/metadata/properties" xmlns:ns3="112c7e96-3675-4162-94bd-d5cbb4681c6c" xmlns:ns4="aa346678-56a6-456f-9a38-432177ef9c3a" targetNamespace="http://schemas.microsoft.com/office/2006/metadata/properties" ma:root="true" ma:fieldsID="b3d11f1a6ccbaaac3748e14b115cf6d4" ns3:_="" ns4:_="">
    <xsd:import namespace="112c7e96-3675-4162-94bd-d5cbb4681c6c"/>
    <xsd:import namespace="aa346678-56a6-456f-9a38-432177ef9c3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c7e96-3675-4162-94bd-d5cbb4681c6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a346678-56a6-456f-9a38-432177ef9c3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B570DE9-B8ED-41CE-BD7F-C757E90A9B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c7e96-3675-4162-94bd-d5cbb4681c6c"/>
    <ds:schemaRef ds:uri="aa346678-56a6-456f-9a38-432177ef9c3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FCAD57-D7D4-40EC-8385-7F6CB80394E2}">
  <ds:schemaRefs>
    <ds:schemaRef ds:uri="http://schemas.microsoft.com/sharepoint/v3/contenttype/forms"/>
  </ds:schemaRefs>
</ds:datastoreItem>
</file>

<file path=customXml/itemProps3.xml><?xml version="1.0" encoding="utf-8"?>
<ds:datastoreItem xmlns:ds="http://schemas.openxmlformats.org/officeDocument/2006/customXml" ds:itemID="{18203595-B330-4B50-9BC7-20DB4F94959A}">
  <ds:schemaRefs>
    <ds:schemaRef ds:uri="http://schemas.microsoft.com/office/infopath/2007/PartnerControls"/>
    <ds:schemaRef ds:uri="http://purl.org/dc/dcmitype/"/>
    <ds:schemaRef ds:uri="http://schemas.microsoft.com/office/2006/documentManagement/types"/>
    <ds:schemaRef ds:uri="http://schemas.microsoft.com/office/2006/metadata/properties"/>
    <ds:schemaRef ds:uri="http://schemas.openxmlformats.org/package/2006/metadata/core-properties"/>
    <ds:schemaRef ds:uri="http://www.w3.org/XML/1998/namespace"/>
    <ds:schemaRef ds:uri="http://purl.org/dc/terms/"/>
    <ds:schemaRef ds:uri="aa346678-56a6-456f-9a38-432177ef9c3a"/>
    <ds:schemaRef ds:uri="112c7e96-3675-4162-94bd-d5cbb4681c6c"/>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5597</TotalTime>
  <Words>1078</Words>
  <Application>Microsoft Office PowerPoint</Application>
  <PresentationFormat>A3 Paper (297x420 mm)</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G003488898@outlook.com</dc:creator>
  <cp:lastModifiedBy>PAULINA OSIKOYA - STUDENT</cp:lastModifiedBy>
  <cp:revision>67</cp:revision>
  <dcterms:created xsi:type="dcterms:W3CDTF">2020-02-27T09:46:36Z</dcterms:created>
  <dcterms:modified xsi:type="dcterms:W3CDTF">2020-05-14T05:20:59Z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0x010100B5AD048A0BBF2C448C934EEF49753436</vt:lpwstr>
  </property>
</Properties>
</file>