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318446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11103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2004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77648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176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407010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335312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160847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159151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B46A-A8F6-46C3-9A02-78E056E9B49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287756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E1B46A-A8F6-46C3-9A02-78E056E9B49F}"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142822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E1B46A-A8F6-46C3-9A02-78E056E9B49F}"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10259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E1B46A-A8F6-46C3-9A02-78E056E9B49F}"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370243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1B46A-A8F6-46C3-9A02-78E056E9B49F}"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309166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E1B46A-A8F6-46C3-9A02-78E056E9B49F}"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279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E1B46A-A8F6-46C3-9A02-78E056E9B49F}"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975D5-3BA1-47F4-8E26-070311F0C9E3}" type="slidenum">
              <a:rPr lang="en-US" smtClean="0"/>
              <a:t>‹#›</a:t>
            </a:fld>
            <a:endParaRPr lang="en-US"/>
          </a:p>
        </p:txBody>
      </p:sp>
    </p:spTree>
    <p:extLst>
      <p:ext uri="{BB962C8B-B14F-4D97-AF65-F5344CB8AC3E}">
        <p14:creationId xmlns:p14="http://schemas.microsoft.com/office/powerpoint/2010/main" val="321054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E1B46A-A8F6-46C3-9A02-78E056E9B49F}" type="datetimeFigureOut">
              <a:rPr lang="en-US" smtClean="0"/>
              <a:t>10/17/2023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C975D5-3BA1-47F4-8E26-070311F0C9E3}" type="slidenum">
              <a:rPr lang="en-US" smtClean="0"/>
              <a:t>‹#›</a:t>
            </a:fld>
            <a:endParaRPr lang="en-US"/>
          </a:p>
        </p:txBody>
      </p:sp>
    </p:spTree>
    <p:extLst>
      <p:ext uri="{BB962C8B-B14F-4D97-AF65-F5344CB8AC3E}">
        <p14:creationId xmlns:p14="http://schemas.microsoft.com/office/powerpoint/2010/main" val="1625716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Storytelling </a:t>
            </a:r>
            <a:endParaRPr lang="en-US" dirty="0"/>
          </a:p>
        </p:txBody>
      </p:sp>
      <p:sp>
        <p:nvSpPr>
          <p:cNvPr id="3" name="Subtitle 2"/>
          <p:cNvSpPr>
            <a:spLocks noGrp="1"/>
          </p:cNvSpPr>
          <p:nvPr>
            <p:ph type="subTitle" idx="1"/>
          </p:nvPr>
        </p:nvSpPr>
        <p:spPr>
          <a:xfrm>
            <a:off x="1507066" y="4050833"/>
            <a:ext cx="8043333" cy="1601822"/>
          </a:xfrm>
        </p:spPr>
        <p:txBody>
          <a:bodyPr>
            <a:normAutofit fontScale="40000" lnSpcReduction="20000"/>
          </a:bodyPr>
          <a:lstStyle/>
          <a:p>
            <a:pPr algn="ctr"/>
            <a:r>
              <a:rPr lang="en-US" sz="2500" b="1" dirty="0" smtClean="0"/>
              <a:t>Group 5 </a:t>
            </a:r>
          </a:p>
          <a:p>
            <a:pPr algn="ctr"/>
            <a:r>
              <a:rPr lang="en-US" sz="2500" b="1" dirty="0" smtClean="0"/>
              <a:t>Global You tube Statistics </a:t>
            </a:r>
          </a:p>
          <a:p>
            <a:pPr algn="ctr"/>
            <a:r>
              <a:rPr lang="en-US" sz="2500" b="1" dirty="0" smtClean="0"/>
              <a:t>Joseph </a:t>
            </a:r>
            <a:r>
              <a:rPr lang="en-US" sz="2500" b="1" dirty="0" err="1" smtClean="0"/>
              <a:t>Waihura</a:t>
            </a:r>
            <a:endParaRPr lang="en-US" sz="2500" b="1" dirty="0" smtClean="0"/>
          </a:p>
          <a:p>
            <a:pPr algn="ctr"/>
            <a:r>
              <a:rPr lang="en-US" sz="2500" b="1" dirty="0" smtClean="0"/>
              <a:t>Liberty Glen</a:t>
            </a:r>
            <a:endParaRPr lang="en-US" sz="2500" b="1" dirty="0"/>
          </a:p>
          <a:p>
            <a:pPr algn="ctr"/>
            <a:r>
              <a:rPr lang="en-US" sz="2500" b="1" dirty="0"/>
              <a:t>Pauline </a:t>
            </a:r>
            <a:r>
              <a:rPr lang="en-US" sz="2500" b="1" dirty="0" err="1" smtClean="0"/>
              <a:t>Gitau</a:t>
            </a:r>
            <a:endParaRPr lang="en-US" sz="2500" b="1" dirty="0"/>
          </a:p>
          <a:p>
            <a:pPr algn="ctr"/>
            <a:r>
              <a:rPr lang="en-US" sz="2500" b="1" dirty="0"/>
              <a:t>Tyler </a:t>
            </a:r>
            <a:r>
              <a:rPr lang="en-US" sz="2500" b="1" dirty="0" smtClean="0"/>
              <a:t>Mercy</a:t>
            </a:r>
            <a:endParaRPr lang="en-US" sz="2500" b="1" dirty="0"/>
          </a:p>
          <a:p>
            <a:endParaRPr lang="en-US" dirty="0"/>
          </a:p>
        </p:txBody>
      </p:sp>
    </p:spTree>
    <p:extLst>
      <p:ext uri="{BB962C8B-B14F-4D97-AF65-F5344CB8AC3E}">
        <p14:creationId xmlns:p14="http://schemas.microsoft.com/office/powerpoint/2010/main" val="416629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
            </a:r>
            <a:r>
              <a:rPr lang="en-US" b="1" dirty="0" smtClean="0"/>
              <a:t>usiness Problem/Question</a:t>
            </a:r>
            <a:endParaRPr lang="en-US" dirty="0"/>
          </a:p>
        </p:txBody>
      </p:sp>
      <p:sp>
        <p:nvSpPr>
          <p:cNvPr id="3" name="Content Placeholder 2"/>
          <p:cNvSpPr>
            <a:spLocks noGrp="1"/>
          </p:cNvSpPr>
          <p:nvPr>
            <p:ph idx="1"/>
          </p:nvPr>
        </p:nvSpPr>
        <p:spPr/>
        <p:txBody>
          <a:bodyPr/>
          <a:lstStyle/>
          <a:p>
            <a:r>
              <a:rPr lang="en-US" dirty="0" smtClean="0"/>
              <a:t>What type of channel  are our viewers most likely to engage with?</a:t>
            </a:r>
          </a:p>
          <a:p>
            <a:r>
              <a:rPr lang="en-US" dirty="0" smtClean="0"/>
              <a:t>How can we better monetize our videos?</a:t>
            </a:r>
          </a:p>
          <a:p>
            <a:r>
              <a:rPr lang="en-US" dirty="0" smtClean="0"/>
              <a:t>How can we better target our videos to the right audience?</a:t>
            </a:r>
          </a:p>
          <a:p>
            <a:r>
              <a:rPr lang="en-US" dirty="0" smtClean="0"/>
              <a:t>What content can we provide to retain viewers as subscribers?</a:t>
            </a:r>
          </a:p>
          <a:p>
            <a:r>
              <a:rPr lang="en-US" dirty="0" smtClean="0"/>
              <a:t>Does the population of a country affect the sum of video views?</a:t>
            </a:r>
            <a:endParaRPr lang="en-US" dirty="0"/>
          </a:p>
        </p:txBody>
      </p:sp>
    </p:spTree>
    <p:extLst>
      <p:ext uri="{BB962C8B-B14F-4D97-AF65-F5344CB8AC3E}">
        <p14:creationId xmlns:p14="http://schemas.microsoft.com/office/powerpoint/2010/main" val="314585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and Details</a:t>
            </a:r>
            <a:endParaRPr lang="en-US" dirty="0"/>
          </a:p>
        </p:txBody>
      </p:sp>
      <p:sp>
        <p:nvSpPr>
          <p:cNvPr id="3" name="Content Placeholder 2"/>
          <p:cNvSpPr>
            <a:spLocks noGrp="1"/>
          </p:cNvSpPr>
          <p:nvPr>
            <p:ph idx="1"/>
          </p:nvPr>
        </p:nvSpPr>
        <p:spPr/>
        <p:txBody>
          <a:bodyPr/>
          <a:lstStyle/>
          <a:p>
            <a:r>
              <a:rPr lang="en-US" dirty="0" smtClean="0"/>
              <a:t>With </a:t>
            </a:r>
            <a:r>
              <a:rPr lang="en-US" dirty="0"/>
              <a:t>comprehensive details on top creators' subscriber counts, video views, upload frequency, country of origin, earnings, and more, this treasure trove of information is a must-explore for aspiring content creators, data enthusiasts, and anyone intrigued by the ever-evolving online content landscape. Immerse yourself in the world of YouTube success and unlock a wealth of knowledge with this extraordinary dataset</a:t>
            </a:r>
            <a:endParaRPr lang="en-US" dirty="0"/>
          </a:p>
        </p:txBody>
      </p:sp>
    </p:spTree>
    <p:extLst>
      <p:ext uri="{BB962C8B-B14F-4D97-AF65-F5344CB8AC3E}">
        <p14:creationId xmlns:p14="http://schemas.microsoft.com/office/powerpoint/2010/main" val="421420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SQL database design</a:t>
            </a:r>
            <a:r>
              <a:rPr lang="en-US" i="1" dirty="0"/>
              <a:t> </a:t>
            </a:r>
            <a:endParaRPr lang="en-US" dirty="0"/>
          </a:p>
        </p:txBody>
      </p:sp>
      <p:pic>
        <p:nvPicPr>
          <p:cNvPr id="4" name="Content Placeholder 3"/>
          <p:cNvPicPr>
            <a:picLocks noGrp="1" noChangeAspect="1"/>
          </p:cNvPicPr>
          <p:nvPr>
            <p:ph idx="1"/>
          </p:nvPr>
        </p:nvPicPr>
        <p:blipFill>
          <a:blip r:embed="rId2"/>
          <a:stretch>
            <a:fillRect/>
          </a:stretch>
        </p:blipFill>
        <p:spPr>
          <a:xfrm>
            <a:off x="1182256" y="1655202"/>
            <a:ext cx="7555344" cy="4206825"/>
          </a:xfrm>
          <a:prstGeom prst="rect">
            <a:avLst/>
          </a:prstGeom>
        </p:spPr>
      </p:pic>
    </p:spTree>
    <p:extLst>
      <p:ext uri="{BB962C8B-B14F-4D97-AF65-F5344CB8AC3E}">
        <p14:creationId xmlns:p14="http://schemas.microsoft.com/office/powerpoint/2010/main" val="91676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a:xfrm>
            <a:off x="677334" y="1671783"/>
            <a:ext cx="8596668" cy="4369580"/>
          </a:xfrm>
        </p:spPr>
        <p:txBody>
          <a:bodyPr>
            <a:normAutofit lnSpcReduction="10000"/>
          </a:bodyPr>
          <a:lstStyle/>
          <a:p>
            <a:r>
              <a:rPr lang="en-US" dirty="0" smtClean="0"/>
              <a:t>Our you tube dataset shows that majority of viewers are from India indicating the potential increased viewership in this country, with a preference to the music channel type.</a:t>
            </a:r>
          </a:p>
          <a:p>
            <a:r>
              <a:rPr lang="en-US" dirty="0" smtClean="0"/>
              <a:t>By analyzing our you tube data, the most effective channel types have the most subscribers. This leads to increased yearly earnings depending on the location of the you tuber.</a:t>
            </a:r>
          </a:p>
          <a:p>
            <a:r>
              <a:rPr lang="en-US" dirty="0" smtClean="0"/>
              <a:t>Our dashboard reveals that we can look at a country and the sum of video views. This will reveal further the sum of subscribers per channel type. With this we can determine which channel type to target to which countries.</a:t>
            </a:r>
            <a:endParaRPr lang="en-US" dirty="0"/>
          </a:p>
          <a:p>
            <a:r>
              <a:rPr lang="en-US" dirty="0" smtClean="0"/>
              <a:t>From the dashboard, we  can look at the you tuber with the highest subscribers in the last 30 days. Thereafter determine the you tuber’s  channel type considering the location and encourage you tubers to upload videos in the same channel type.</a:t>
            </a:r>
          </a:p>
          <a:p>
            <a:r>
              <a:rPr lang="en-US" dirty="0" smtClean="0"/>
              <a:t>According to  our dashboard, the population of a country affects the number of video views.</a:t>
            </a:r>
            <a:endParaRPr lang="en-US" dirty="0"/>
          </a:p>
        </p:txBody>
      </p:sp>
    </p:spTree>
    <p:extLst>
      <p:ext uri="{BB962C8B-B14F-4D97-AF65-F5344CB8AC3E}">
        <p14:creationId xmlns:p14="http://schemas.microsoft.com/office/powerpoint/2010/main" val="27604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Are the uploads made yearly or monthly?</a:t>
            </a:r>
          </a:p>
          <a:p>
            <a:r>
              <a:rPr lang="en-US" dirty="0" smtClean="0"/>
              <a:t>We should check the unemployment rate per population and encourage people in places with high unemployment rate to create content within the channel types that are highly viewed in their country. This will also lead to increase in earnings for both you tube</a:t>
            </a:r>
            <a:r>
              <a:rPr lang="en-US" dirty="0"/>
              <a:t> </a:t>
            </a:r>
            <a:r>
              <a:rPr lang="en-US" dirty="0" smtClean="0"/>
              <a:t>and the unemployed.</a:t>
            </a:r>
          </a:p>
          <a:p>
            <a:r>
              <a:rPr lang="en-US" dirty="0" smtClean="0"/>
              <a:t> Does the  urban population affect the unemployment rate? Do  the countries with the high urban population have high unemployment rate? Do the countries with high unemployment </a:t>
            </a:r>
            <a:r>
              <a:rPr lang="en-US" smtClean="0"/>
              <a:t>rate have high video views?</a:t>
            </a:r>
            <a:endParaRPr lang="en-US" dirty="0" smtClean="0"/>
          </a:p>
        </p:txBody>
      </p:sp>
    </p:spTree>
    <p:extLst>
      <p:ext uri="{BB962C8B-B14F-4D97-AF65-F5344CB8AC3E}">
        <p14:creationId xmlns:p14="http://schemas.microsoft.com/office/powerpoint/2010/main" val="3119918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412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Data Storytelling </vt:lpstr>
      <vt:lpstr>Business Problem/Question</vt:lpstr>
      <vt:lpstr>Data Source and Details</vt:lpstr>
      <vt:lpstr>SQL database design </vt:lpstr>
      <vt:lpstr>Insights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Storytelling</dc:title>
  <dc:creator>HP PROBOOK</dc:creator>
  <cp:lastModifiedBy>HP PROBOOK</cp:lastModifiedBy>
  <cp:revision>11</cp:revision>
  <dcterms:created xsi:type="dcterms:W3CDTF">2023-10-16T21:43:33Z</dcterms:created>
  <dcterms:modified xsi:type="dcterms:W3CDTF">2023-10-16T23:31:35Z</dcterms:modified>
</cp:coreProperties>
</file>