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Arimo" charset="1" panose="020B0604020202020204"/>
      <p:regular r:id="rId9"/>
      <p:bold r:id="rId10"/>
      <p:italic r:id="rId11"/>
      <p:boldItalic r:id="rId12"/>
    </p:embeddedFont>
    <p:embeddedFont>
      <p:font typeface="League Spartan" charset="1" panose="00000800000000000000"/>
      <p:regular r:id="rId13"/>
    </p:embeddedFont>
    <p:embeddedFont>
      <p:font typeface="Abhaya Libre ExtraBold" charset="1" panose="0200080300000000000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5208785" cy="10287000"/>
          </a:xfrm>
          <a:prstGeom prst="rect">
            <a:avLst/>
          </a:prstGeom>
          <a:solidFill>
            <a:srgbClr val="348DD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208785" y="3332770"/>
            <a:ext cx="12810629" cy="282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232"/>
              </a:lnSpc>
            </a:pPr>
            <a:r>
              <a:rPr lang="en-US" b="false" sz="19165" i="true" spc="-191">
                <a:solidFill>
                  <a:srgbClr val="348DDB"/>
                </a:solidFill>
                <a:latin typeface="League Spartan"/>
              </a:rPr>
              <a:t>AquaPure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71241" y="7516466"/>
            <a:ext cx="310051" cy="56168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90738" y="7631636"/>
            <a:ext cx="5542427" cy="30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50"/>
              </a:lnSpc>
            </a:pPr>
            <a:r>
              <a:rPr lang="en-US" b="true" sz="1800" spc="360">
                <a:solidFill>
                  <a:srgbClr val="FFFFFF"/>
                </a:solidFill>
                <a:latin typeface="Arimo"/>
              </a:rPr>
              <a:t>KILIMANI,MURINGA 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0738" y="8370474"/>
            <a:ext cx="4243309" cy="29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50"/>
              </a:lnSpc>
            </a:pPr>
            <a:r>
              <a:rPr lang="en-US" b="true" sz="1800" spc="359">
                <a:solidFill>
                  <a:srgbClr val="FFFFFF"/>
                </a:solidFill>
                <a:latin typeface="Arimo"/>
              </a:rPr>
              <a:t>0792 920 038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16097" y="9091398"/>
            <a:ext cx="12871903" cy="480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sz="3600" spc="288">
                <a:solidFill>
                  <a:srgbClr val="FFFFFF"/>
                </a:solidFill>
                <a:latin typeface="Abhaya Libre ExtraBold"/>
              </a:rPr>
              <a:t>BILHA WANJIKU | NAIMA HASSAN |PAULINE BROWN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202" r="0" b="0"/>
          <a:stretch>
            <a:fillRect/>
          </a:stretch>
        </p:blipFill>
        <p:spPr>
          <a:xfrm flipH="false" flipV="false" rot="0">
            <a:off x="409767" y="8318196"/>
            <a:ext cx="432998" cy="43212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32893" t="13646" r="50100" b="63761"/>
          <a:stretch>
            <a:fillRect/>
          </a:stretch>
        </p:blipFill>
        <p:spPr>
          <a:xfrm flipH="false" flipV="false" rot="0">
            <a:off x="694515" y="2090292"/>
            <a:ext cx="3819755" cy="4655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194054"/>
            <a:ext cx="16230600" cy="7898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9848"/>
            <a:ext cx="9268996" cy="5107305"/>
            <a:chOff x="0" y="0"/>
            <a:chExt cx="12358662" cy="68097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2358662" cy="4569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79"/>
                </a:lnSpc>
              </a:pPr>
              <a:r>
                <a:rPr lang="en-US" b="false" sz="23000" i="true" spc="-230">
                  <a:solidFill>
                    <a:srgbClr val="348DDB"/>
                  </a:solidFill>
                  <a:latin typeface="League Spartan"/>
                </a:rPr>
                <a:t>40%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05425"/>
              <a:ext cx="12132573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FFFFFF"/>
                  </a:solidFill>
                  <a:latin typeface="Glacial Indifference"/>
                </a:rPr>
                <a:t>NAIROBIANS AFFECTED BY WATER SCARCITY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99875" y="3009725"/>
            <a:ext cx="5086359" cy="1607581"/>
            <a:chOff x="0" y="0"/>
            <a:chExt cx="6781812" cy="21434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6781812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DEMAND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651"/>
              <a:ext cx="6781812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790000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99875" y="5563378"/>
            <a:ext cx="5322545" cy="1607581"/>
            <a:chOff x="0" y="0"/>
            <a:chExt cx="7096726" cy="21434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7096726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SUPPLIED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56651"/>
              <a:ext cx="7096726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526000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745" r="0" b="0"/>
          <a:stretch>
            <a:fillRect/>
          </a:stretch>
        </p:blipFill>
        <p:spPr>
          <a:xfrm flipH="false" flipV="false" rot="0">
            <a:off x="2926502" y="1337213"/>
            <a:ext cx="12434996" cy="894978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5503" y="382902"/>
            <a:ext cx="18288000" cy="95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3"/>
              </a:lnSpc>
            </a:pPr>
            <a:r>
              <a:rPr lang="en-US" b="false" sz="6399" i="true" spc="-63">
                <a:solidFill>
                  <a:srgbClr val="348DDB"/>
                </a:solidFill>
                <a:latin typeface="League Spartan"/>
              </a:rPr>
              <a:t>LOW COST PASSIVE FILTRATION SYSTEM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711821" y="-87612"/>
            <a:ext cx="5576179" cy="10462224"/>
          </a:xfrm>
          <a:prstGeom prst="rect">
            <a:avLst/>
          </a:prstGeom>
          <a:solidFill>
            <a:srgbClr val="1E3653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0640" t="844" r="19362" b="0"/>
          <a:stretch>
            <a:fillRect/>
          </a:stretch>
        </p:blipFill>
        <p:spPr>
          <a:xfrm flipH="false" flipV="false" rot="0">
            <a:off x="0" y="0"/>
            <a:ext cx="12863846" cy="10287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171072" y="3847044"/>
            <a:ext cx="4657678" cy="245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League Spartan"/>
              </a:rPr>
              <a:t>Freedom</a:t>
            </a:r>
          </a:p>
          <a:p>
            <a:pPr algn="l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League Spartan"/>
              </a:rPr>
              <a:t>Trust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03" y="512392"/>
            <a:ext cx="18288000" cy="1119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5"/>
              </a:lnSpc>
            </a:pPr>
            <a:r>
              <a:rPr lang="en-US" b="false" sz="7600" i="true" spc="-76">
                <a:solidFill>
                  <a:srgbClr val="348DDB"/>
                </a:solidFill>
                <a:latin typeface="League Spartan"/>
              </a:rPr>
              <a:t>DISTRIBUTION MODEL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6503" t="29880" r="0" b="18008"/>
          <a:stretch>
            <a:fillRect/>
          </a:stretch>
        </p:blipFill>
        <p:spPr>
          <a:xfrm flipH="false" flipV="false" rot="0">
            <a:off x="0" y="2868144"/>
            <a:ext cx="18339007" cy="7729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367400"/>
            <a:ext cx="18649045" cy="10654400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0" y="307724"/>
            <a:ext cx="18288000" cy="129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1"/>
              </a:lnSpc>
            </a:pPr>
            <a:r>
              <a:rPr lang="en-US" b="false" sz="7601" i="true" spc="836">
                <a:solidFill>
                  <a:srgbClr val="348DDB"/>
                </a:solidFill>
                <a:latin typeface="League Spartan"/>
              </a:rPr>
              <a:t>MARKET PLAN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18844" y="9136072"/>
            <a:ext cx="6143320" cy="54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9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25455" t="0" r="12649" b="19248"/>
          <a:stretch>
            <a:fillRect/>
          </a:stretch>
        </p:blipFill>
        <p:spPr>
          <a:xfrm flipH="false" flipV="false" rot="0">
            <a:off x="4807891" y="1727571"/>
            <a:ext cx="8672218" cy="8559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571" t="0" r="2571" b="0"/>
          <a:stretch>
            <a:fillRect/>
          </a:stretch>
        </p:blipFill>
        <p:spPr>
          <a:xfrm flipH="false" flipV="false" rot="0">
            <a:off x="12496419" y="1611271"/>
            <a:ext cx="5791581" cy="86757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8227" t="5275" r="16361" b="12312"/>
          <a:stretch>
            <a:fillRect/>
          </a:stretch>
        </p:blipFill>
        <p:spPr>
          <a:xfrm flipH="false" flipV="false" rot="0">
            <a:off x="4921816" y="2515515"/>
            <a:ext cx="7058978" cy="72271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40701" t="0" r="24295" b="0"/>
          <a:stretch>
            <a:fillRect/>
          </a:stretch>
        </p:blipFill>
        <p:spPr>
          <a:xfrm flipH="false" flipV="false" rot="0">
            <a:off x="0" y="1611271"/>
            <a:ext cx="4545683" cy="865775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0"/>
            <a:ext cx="18288000" cy="2031157"/>
            <a:chOff x="0" y="0"/>
            <a:chExt cx="4253089" cy="4723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53089" cy="472369"/>
            </a:xfrm>
            <a:custGeom>
              <a:avLst/>
              <a:gdLst/>
              <a:ahLst/>
              <a:cxnLst/>
              <a:rect r="r" b="b" t="t" l="l"/>
              <a:pathLst>
                <a:path h="472369" w="4253089">
                  <a:moveTo>
                    <a:pt x="0" y="0"/>
                  </a:moveTo>
                  <a:lnTo>
                    <a:pt x="4253089" y="0"/>
                  </a:lnTo>
                  <a:lnTo>
                    <a:pt x="4253089" y="472369"/>
                  </a:lnTo>
                  <a:lnTo>
                    <a:pt x="0" y="4723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0" y="245641"/>
            <a:ext cx="1828800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false" sz="8000" i="true" spc="880">
                <a:solidFill>
                  <a:srgbClr val="348DDB"/>
                </a:solidFill>
                <a:latin typeface="League Spartan"/>
              </a:rPr>
              <a:t>COMPETITIVE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34" t="591" r="0" b="591"/>
          <a:stretch>
            <a:fillRect/>
          </a:stretch>
        </p:blipFill>
        <p:spPr>
          <a:xfrm flipH="false" flipV="false" rot="0">
            <a:off x="931032" y="0"/>
            <a:ext cx="16425937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4308" y="2697718"/>
            <a:ext cx="14059385" cy="4891563"/>
            <a:chOff x="0" y="0"/>
            <a:chExt cx="18745846" cy="65220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42875"/>
              <a:ext cx="18745846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NEEDED FUNDING 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(10 MONTHS)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KSH 700, 000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99371" y="5792470"/>
              <a:ext cx="17747105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true" sz="3300" i="false" spc="495">
                  <a:solidFill>
                    <a:srgbClr val="FFFFFF"/>
                  </a:solidFill>
                  <a:latin typeface="Glacial Indifference"/>
                </a:rPr>
                <a:t>KSH 5,000 PER PRODUCT AND FREE INSTALLATION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DADq0i2BiEI</dc:identifier>
  <dcterms:modified xsi:type="dcterms:W3CDTF">2011-08-01T06:04:30Z</dcterms:modified>
  <cp:revision>1</cp:revision>
  <dc:title>AquaPure</dc:title>
</cp:coreProperties>
</file>