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1C4C8-F5EC-44A3-9052-DB3892A48B3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99F50-A108-4D7F-9156-1DF9770B8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4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99F50-A108-4D7F-9156-1DF9770B85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CB1B-0153-44EB-BBAE-DD4D3F130B45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0BBD-A71B-4617-829A-FD73DE92A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37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CB1B-0153-44EB-BBAE-DD4D3F130B45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0BBD-A71B-4617-829A-FD73DE92A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8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CB1B-0153-44EB-BBAE-DD4D3F130B45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0BBD-A71B-4617-829A-FD73DE92A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7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CB1B-0153-44EB-BBAE-DD4D3F130B45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0BBD-A71B-4617-829A-FD73DE92A9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88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CB1B-0153-44EB-BBAE-DD4D3F130B45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0BBD-A71B-4617-829A-FD73DE92A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02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CB1B-0153-44EB-BBAE-DD4D3F130B45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0BBD-A71B-4617-829A-FD73DE92A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9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CB1B-0153-44EB-BBAE-DD4D3F130B45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0BBD-A71B-4617-829A-FD73DE92A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9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CB1B-0153-44EB-BBAE-DD4D3F130B45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0BBD-A71B-4617-829A-FD73DE92A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8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CB1B-0153-44EB-BBAE-DD4D3F130B45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0BBD-A71B-4617-829A-FD73DE92A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6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CB1B-0153-44EB-BBAE-DD4D3F130B45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0BBD-A71B-4617-829A-FD73DE92A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67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CB1B-0153-44EB-BBAE-DD4D3F130B45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0BBD-A71B-4617-829A-FD73DE92A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84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CB1B-0153-44EB-BBAE-DD4D3F130B45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0BBD-A71B-4617-829A-FD73DE92A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8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CB1B-0153-44EB-BBAE-DD4D3F130B45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0BBD-A71B-4617-829A-FD73DE92A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19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CB1B-0153-44EB-BBAE-DD4D3F130B45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0BBD-A71B-4617-829A-FD73DE92A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2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CB1B-0153-44EB-BBAE-DD4D3F130B45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0BBD-A71B-4617-829A-FD73DE92A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73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CB1B-0153-44EB-BBAE-DD4D3F130B45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0BBD-A71B-4617-829A-FD73DE92A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59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CB1B-0153-44EB-BBAE-DD4D3F130B45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0BBD-A71B-4617-829A-FD73DE92A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8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59CB1B-0153-44EB-BBAE-DD4D3F130B45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30BBD-A71B-4617-829A-FD73DE92A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9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TECHNOLOGY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REVOLUTION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Science and technology revolutionize our lives, but memory, tradition and myth frame our response. -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Arthur Schlesinger (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Historian)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6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MELISSA MCCOY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9691"/>
            <a:ext cx="3604643" cy="36046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2843" y="1919691"/>
            <a:ext cx="67346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Manager at Google.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Passionate about creating and using technology to improve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livelihoods.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Tertiary education:					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BS Chemical Engineering.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MSc Computer Science.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Masters of Business Administration(MBA).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56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BEVAN DUCASSE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77291"/>
            <a:ext cx="2859272" cy="285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7472" y="1977291"/>
            <a:ext cx="73845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Founder and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Chief Executive Officer – wiGroup.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Leading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software as a service provider in loyalty, vouchering, rewards and mobile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commerce.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Tertiary Education: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B.Comm, Financial Analysis.</a:t>
            </a:r>
          </a:p>
        </p:txBody>
      </p:sp>
    </p:spTree>
    <p:extLst>
      <p:ext uri="{BB962C8B-B14F-4D97-AF65-F5344CB8AC3E}">
        <p14:creationId xmlns:p14="http://schemas.microsoft.com/office/powerpoint/2010/main" val="235700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" y="218364"/>
            <a:ext cx="8215953" cy="62779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75260" y="4258101"/>
            <a:ext cx="3207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by,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Pauline Brown.</a:t>
            </a:r>
          </a:p>
        </p:txBody>
      </p:sp>
    </p:spTree>
    <p:extLst>
      <p:ext uri="{BB962C8B-B14F-4D97-AF65-F5344CB8AC3E}">
        <p14:creationId xmlns:p14="http://schemas.microsoft.com/office/powerpoint/2010/main" val="135676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LORETTA MAGAGULA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5300"/>
            <a:ext cx="1819275" cy="2505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5742" y="1875300"/>
            <a:ext cx="920027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Incitech Co-Founder.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Head of Research and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Developed an HIV home testing kit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HIV home-testing kit will combine existing technologies in the form of a skin patch that changes colour depending on the tester’s HIV status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Does things for the greater good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Tertiary Education: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BSc Biochemistry and Molecular Biology and Physiology.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BSc Hons, Biotechnology.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MSc, Clinical Science and Immunology.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93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DANISA NKUNA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2" y="1819855"/>
            <a:ext cx="3762115" cy="3762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6507" y="1819855"/>
            <a:ext cx="6301887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Chief Executive Officer, Incitech.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Strategy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Innovation Specialist.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HIV home-testing kit will combine existing technologies in the form of a skin patch that changes colour depending on the tester’s HIV status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Passionate about making health care accessible to all.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Project: New market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Tertiary Education: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Industrial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Engineering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degree.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Master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of Management in Innovation and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Entrepreneurship.</a:t>
            </a:r>
          </a:p>
          <a:p>
            <a:r>
              <a:rPr lang="en-US" dirty="0" smtClean="0"/>
              <a:t>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82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JUNIOR JOHN NGULUBE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0645"/>
            <a:ext cx="3092355" cy="3099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0555" y="1890645"/>
            <a:ext cx="74232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Chief Executive Officer, Sanlam Emerging Markets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Lines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life insurance, general insurance, retail credit, reinsurance, medical insurance and asset management.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Life Time Excellence Award.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Tertiary Education: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BSc Agricultural Production.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Master of Science Degree.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Diploma in Financial Management.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2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NTUTHUKO SHEZI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5529"/>
            <a:ext cx="3010469" cy="3010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1499" y="2045529"/>
            <a:ext cx="712413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Founder &amp; CEO at Livestock Wealth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crowd farming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platform that allows anyone to be a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farmer by providing: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Loans.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Medical insurance.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Life insurance.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Tertiary Education: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Bachelor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of Science in Electro-Mechanical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Engineering.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Certificate in Business and Entrepreneurship.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Holder of three honors and awards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6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KARIDAS TSHINTSHOLO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313" y="2024257"/>
            <a:ext cx="2805752" cy="28057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6904" y="2024257"/>
            <a:ext cx="79196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Founder of Khula! App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Founded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Moneytree Group at 18 years of 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 is a business and agricultural app.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Executive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Director of Moneytree Group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media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publishing and marketing business with a key focus on the youth and emerging markets/segments of the economy.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Has won two honors and awards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Tertiary Education: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Commerce.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8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KATLEGO MAPHAI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2825"/>
            <a:ext cx="1866900" cy="2447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4282" y="2072825"/>
            <a:ext cx="8648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Co-founder and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Chief Executive Officer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at Yoco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African fintech venture that builds tools and services to help small businesses get paid, run their business better, and grow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Seeks to empower and grow individuals and businesses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Tertiary Education: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Bachelor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of Business Science, Information Systems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94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669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JENNY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LESLIE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4586"/>
            <a:ext cx="3505504" cy="3505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8420" y="2004586"/>
            <a:ext cx="62606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Chief Operating Officer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&amp; Co-Founder Biotech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Africa.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company manufactures recombinant proteins.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Tertiary Education: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BSc Hons (1st) Microbiology.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PhD Virology, Microbiology, Molecular 	Microbiology and Information Technology.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Also good at Web Design.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6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SIBONGILE SAMBO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3929"/>
            <a:ext cx="4429836" cy="35500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48472" y="1963929"/>
            <a:ext cx="5691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ounder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managing director of SRS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Aviation.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first 100% black female owned aviation company that offers clients professional and personalized flight options to destinations around the world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Also a business-based motivational speaker.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Tertiary Education: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Bachelor of Administration Honors, 	Industrial and Organizational Policy.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4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1959</TotalTime>
  <Words>422</Words>
  <Application>Microsoft Office PowerPoint</Application>
  <PresentationFormat>Widescreen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THE TECHNOLOGY INDUSTRY REVOLUTION</vt:lpstr>
      <vt:lpstr>LORETTA MAGAGULA</vt:lpstr>
      <vt:lpstr>DANISA NKUNA</vt:lpstr>
      <vt:lpstr>JUNIOR JOHN NGULUBE</vt:lpstr>
      <vt:lpstr>NTUTHUKO SHEZI</vt:lpstr>
      <vt:lpstr>KARIDAS TSHINTSHOLO</vt:lpstr>
      <vt:lpstr>KATLEGO MAPHAI</vt:lpstr>
      <vt:lpstr>JENNY LESLIE</vt:lpstr>
      <vt:lpstr>SIBONGILE SAMBO</vt:lpstr>
      <vt:lpstr>MELISSA MCCOY</vt:lpstr>
      <vt:lpstr>BEVAN DUCASSE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35</cp:revision>
  <dcterms:created xsi:type="dcterms:W3CDTF">2019-02-20T07:00:45Z</dcterms:created>
  <dcterms:modified xsi:type="dcterms:W3CDTF">2019-02-21T15:44:26Z</dcterms:modified>
</cp:coreProperties>
</file>