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72" d="100"/>
          <a:sy n="72" d="100"/>
        </p:scale>
        <p:origin x="58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3A2BC9-72E7-4AE1-B357-6197E5C44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751791-84C6-44C3-9A01-ED82757AA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EC5F81-B1C2-46D0-B05C-CF85C45C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F82-A751-4B95-B2CD-3F575600A572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764A4A-927C-45AA-B239-987CD22F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37771-E5AF-4C33-AD27-0F33DB01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6098-0C00-4402-A82D-FBDF8D1A76B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49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DAAA0E-FB9D-4D82-978E-08EFB159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290EF5-09EB-460F-80F7-72175A8A2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DFCD7C-60CA-4B07-B8BB-19F0749E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F82-A751-4B95-B2CD-3F575600A572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523F65-0FF3-4A23-950F-4D96A4F3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74379D-8842-4728-9FE1-2D1C295A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6098-0C00-4402-A82D-FBDF8D1A76B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3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87B8BE-6011-4896-B316-028F0F92E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454D95-ED9E-47B2-89A5-69A89FD67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BCFC00-845B-41E1-A940-E62864B9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F82-A751-4B95-B2CD-3F575600A572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5566D9-586E-43F2-BFEE-5B4533ED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99E9D1-05BE-4AFA-959F-47B9AFC5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6098-0C00-4402-A82D-FBDF8D1A76B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1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119FF-6BD5-4FD7-B10A-B874229F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692D24-9350-4BE6-99A5-2E90300A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E1BD8E-9EB7-48B2-89C2-C2F9A005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F82-A751-4B95-B2CD-3F575600A572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BF74CF-9321-4D85-8AB7-AE43D569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74AB1D-06F8-4C33-9955-5A35363A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6098-0C00-4402-A82D-FBDF8D1A76B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77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905277-940A-434D-A986-0C241C63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006328-B2C2-47E8-8337-A7A756E9D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82C31-B826-4C04-856A-CB6B4F09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F82-A751-4B95-B2CD-3F575600A572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3F49B-91B1-4CA8-AA60-7C0C7427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64EE5F-552E-4A7E-9B81-D5DD1A5C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6098-0C00-4402-A82D-FBDF8D1A76B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02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C44CC-E67E-4F5A-8893-89CF4609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B4F60-015F-4DA7-8E91-AE32467D1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719AB4-EA73-47C1-823C-60A0C3099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FE0D1A-679C-404D-8A70-275E4E08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F82-A751-4B95-B2CD-3F575600A572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C8EB23-1A15-4386-8E45-BF490456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694762-0E13-4B83-A93E-FD62E079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6098-0C00-4402-A82D-FBDF8D1A76B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72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77D859-1796-4F2E-A19B-09EBCF11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A3C243-8582-481D-9E9C-3F92398FA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1213F1-0D84-4BE2-8B0A-789277BC0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5C4FE4-81E6-4893-A4BD-774CEA2A2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4B63304-C8A2-412A-ABFE-0280ED3F0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60227C7-5678-4488-A9A7-B1CEEFB4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F82-A751-4B95-B2CD-3F575600A572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50043E8-9255-4519-B6EB-9AF9717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BDD9E9-D54B-447E-AACF-39A13935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6098-0C00-4402-A82D-FBDF8D1A76B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26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E20EF-0487-4AD8-8D3F-741FCEB4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739291-E66F-4043-A0F2-395A3C86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F82-A751-4B95-B2CD-3F575600A572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BDDC64-D341-422E-BE91-C2EEF9FC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A6842C-4FB9-4DFA-B657-B4C32A50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6098-0C00-4402-A82D-FBDF8D1A76B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08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987C9F9-6343-4179-A5B6-A4671280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F82-A751-4B95-B2CD-3F575600A572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06416E-6757-44F8-8DB9-5643891E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FE63E5-E195-4270-914C-006DC12A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6098-0C00-4402-A82D-FBDF8D1A76B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6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C7294-F359-47EA-B10E-9E6B9F33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BFE312-B51B-49DE-9B9F-6C3A5C3F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92FE2-04D2-4EFF-B0CB-777951515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266586-E9A9-49F3-B876-CD93327B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F82-A751-4B95-B2CD-3F575600A572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E53D86-BC81-47C9-948F-0DB69ED2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84A1A1-DCDD-42A3-A030-52D91896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6098-0C00-4402-A82D-FBDF8D1A76B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66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523A2-7DD7-4CDB-B7DB-D1876DDD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B223D8-AEC8-49B9-8265-5100F8BA1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EB1A19-4D82-461D-BF0C-52C56374E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2368BF-6ADA-49C0-A29E-BE92AD66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F82-A751-4B95-B2CD-3F575600A572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6A2126-64FC-4EF7-A3E8-21992067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4BD76D-5E8A-408B-A586-2D999BB9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6098-0C00-4402-A82D-FBDF8D1A76B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73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BD1895A-E5D7-42F9-992B-1AFFE5959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B80C48-3937-4450-9C99-C3918AC78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8F2395-8A1F-4383-842F-D249769E6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0AF82-A751-4B95-B2CD-3F575600A572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811875-AA3F-46D5-82FE-7C8B40B74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8945BE-03FB-480B-8CEA-7EBCEE472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C6098-0C00-4402-A82D-FBDF8D1A76B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44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A16C1F2-675F-4DB6-8078-D09E49F8B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562" y="0"/>
            <a:ext cx="2786875" cy="68580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FC39270-A1E1-4CC7-A8A5-8F7D4DDBEF60}"/>
              </a:ext>
            </a:extLst>
          </p:cNvPr>
          <p:cNvCxnSpPr>
            <a:cxnSpLocks/>
          </p:cNvCxnSpPr>
          <p:nvPr/>
        </p:nvCxnSpPr>
        <p:spPr>
          <a:xfrm flipH="1" flipV="1">
            <a:off x="5161722" y="178905"/>
            <a:ext cx="1219200" cy="56785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791C04F-0046-43FB-B6B8-1061F5909708}"/>
              </a:ext>
            </a:extLst>
          </p:cNvPr>
          <p:cNvCxnSpPr>
            <a:cxnSpLocks/>
          </p:cNvCxnSpPr>
          <p:nvPr/>
        </p:nvCxnSpPr>
        <p:spPr>
          <a:xfrm>
            <a:off x="2310775" y="3491948"/>
            <a:ext cx="35780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1C2F2FC-E6D3-4ED7-818E-6B6D9FBC1B91}"/>
              </a:ext>
            </a:extLst>
          </p:cNvPr>
          <p:cNvCxnSpPr>
            <a:cxnSpLocks/>
          </p:cNvCxnSpPr>
          <p:nvPr/>
        </p:nvCxnSpPr>
        <p:spPr>
          <a:xfrm>
            <a:off x="2310774" y="3756992"/>
            <a:ext cx="357809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808F891-FC58-4E99-9B1E-BE03D9BCC563}"/>
              </a:ext>
            </a:extLst>
          </p:cNvPr>
          <p:cNvCxnSpPr>
            <a:cxnSpLocks/>
          </p:cNvCxnSpPr>
          <p:nvPr/>
        </p:nvCxnSpPr>
        <p:spPr>
          <a:xfrm>
            <a:off x="6380922" y="5857461"/>
            <a:ext cx="357809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34E1A87-9AA0-4B7A-A5F7-4964D3BFE12A}"/>
              </a:ext>
            </a:extLst>
          </p:cNvPr>
          <p:cNvCxnSpPr>
            <a:cxnSpLocks/>
          </p:cNvCxnSpPr>
          <p:nvPr/>
        </p:nvCxnSpPr>
        <p:spPr>
          <a:xfrm flipV="1">
            <a:off x="5280991" y="2358887"/>
            <a:ext cx="1252332" cy="33130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1B3286F-4AD6-4E39-84B1-099EE2C47B68}"/>
              </a:ext>
            </a:extLst>
          </p:cNvPr>
          <p:cNvCxnSpPr>
            <a:cxnSpLocks/>
          </p:cNvCxnSpPr>
          <p:nvPr/>
        </p:nvCxnSpPr>
        <p:spPr>
          <a:xfrm flipV="1">
            <a:off x="5486399" y="3279913"/>
            <a:ext cx="1199323" cy="31473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6D6272F-2A8E-4032-8A35-4076F18F73C0}"/>
              </a:ext>
            </a:extLst>
          </p:cNvPr>
          <p:cNvCxnSpPr>
            <a:cxnSpLocks/>
          </p:cNvCxnSpPr>
          <p:nvPr/>
        </p:nvCxnSpPr>
        <p:spPr>
          <a:xfrm flipV="1">
            <a:off x="5128590" y="1577009"/>
            <a:ext cx="1119810" cy="32136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5A5DF37-2F8B-4197-BCA1-2CB4BC2509AB}"/>
              </a:ext>
            </a:extLst>
          </p:cNvPr>
          <p:cNvCxnSpPr>
            <a:cxnSpLocks/>
          </p:cNvCxnSpPr>
          <p:nvPr/>
        </p:nvCxnSpPr>
        <p:spPr>
          <a:xfrm>
            <a:off x="2310774" y="4028662"/>
            <a:ext cx="35780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èche : courbe vers la droite 31">
            <a:extLst>
              <a:ext uri="{FF2B5EF4-FFF2-40B4-BE49-F238E27FC236}">
                <a16:creationId xmlns:a16="http://schemas.microsoft.com/office/drawing/2014/main" id="{81E2C52C-B43E-444F-8A68-DD35FA2ACE5A}"/>
              </a:ext>
            </a:extLst>
          </p:cNvPr>
          <p:cNvSpPr/>
          <p:nvPr/>
        </p:nvSpPr>
        <p:spPr>
          <a:xfrm flipH="1">
            <a:off x="6496878" y="2143551"/>
            <a:ext cx="392899" cy="841501"/>
          </a:xfrm>
          <a:prstGeom prst="curvedRightArrow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Flèche : courbe vers la droite 32">
            <a:extLst>
              <a:ext uri="{FF2B5EF4-FFF2-40B4-BE49-F238E27FC236}">
                <a16:creationId xmlns:a16="http://schemas.microsoft.com/office/drawing/2014/main" id="{6B639800-E0B9-4CC0-BB91-6112E6D1807E}"/>
              </a:ext>
            </a:extLst>
          </p:cNvPr>
          <p:cNvSpPr/>
          <p:nvPr/>
        </p:nvSpPr>
        <p:spPr>
          <a:xfrm flipH="1">
            <a:off x="2385620" y="4203434"/>
            <a:ext cx="149692" cy="195458"/>
          </a:xfrm>
          <a:prstGeom prst="curvedRightArrow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08B4D55-84C6-4862-802C-87243D56D19C}"/>
              </a:ext>
            </a:extLst>
          </p:cNvPr>
          <p:cNvSpPr txBox="1"/>
          <p:nvPr/>
        </p:nvSpPr>
        <p:spPr>
          <a:xfrm>
            <a:off x="2728218" y="3279913"/>
            <a:ext cx="1477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Tip radius</a:t>
            </a:r>
          </a:p>
          <a:p>
            <a:r>
              <a:rPr lang="en-GB" dirty="0"/>
              <a:t>Hub radius</a:t>
            </a:r>
          </a:p>
          <a:p>
            <a:r>
              <a:rPr lang="en-GB" dirty="0"/>
              <a:t>Chord length</a:t>
            </a:r>
          </a:p>
          <a:p>
            <a:r>
              <a:rPr lang="en-GB" dirty="0"/>
              <a:t>Blade twist</a:t>
            </a:r>
          </a:p>
        </p:txBody>
      </p:sp>
    </p:spTree>
    <p:extLst>
      <p:ext uri="{BB962C8B-B14F-4D97-AF65-F5344CB8AC3E}">
        <p14:creationId xmlns:p14="http://schemas.microsoft.com/office/powerpoint/2010/main" val="321323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0F601EB-E598-4BA0-B499-B9B95C54E5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1" t="6377"/>
          <a:stretch/>
        </p:blipFill>
        <p:spPr>
          <a:xfrm>
            <a:off x="3982278" y="79907"/>
            <a:ext cx="4327456" cy="6804204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27CCEEC-5049-44E8-8843-CCEC50218697}"/>
              </a:ext>
            </a:extLst>
          </p:cNvPr>
          <p:cNvCxnSpPr>
            <a:cxnSpLocks/>
          </p:cNvCxnSpPr>
          <p:nvPr/>
        </p:nvCxnSpPr>
        <p:spPr>
          <a:xfrm flipH="1" flipV="1">
            <a:off x="6440556" y="139149"/>
            <a:ext cx="1220674" cy="55659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688DD8A-EDC1-40AA-91D1-789BA5B91691}"/>
              </a:ext>
            </a:extLst>
          </p:cNvPr>
          <p:cNvCxnSpPr>
            <a:cxnSpLocks/>
          </p:cNvCxnSpPr>
          <p:nvPr/>
        </p:nvCxnSpPr>
        <p:spPr>
          <a:xfrm>
            <a:off x="4200939" y="1600092"/>
            <a:ext cx="35780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D599AE3-5182-45F7-BD6F-8F308621CC9C}"/>
              </a:ext>
            </a:extLst>
          </p:cNvPr>
          <p:cNvCxnSpPr>
            <a:cxnSpLocks/>
          </p:cNvCxnSpPr>
          <p:nvPr/>
        </p:nvCxnSpPr>
        <p:spPr>
          <a:xfrm>
            <a:off x="4200938" y="1865136"/>
            <a:ext cx="357809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644F636-BE72-43AE-98BB-53E74586EF9B}"/>
              </a:ext>
            </a:extLst>
          </p:cNvPr>
          <p:cNvCxnSpPr>
            <a:cxnSpLocks/>
          </p:cNvCxnSpPr>
          <p:nvPr/>
        </p:nvCxnSpPr>
        <p:spPr>
          <a:xfrm>
            <a:off x="7666383" y="5705062"/>
            <a:ext cx="357809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505B584-45B4-4096-B457-B5339A63178B}"/>
              </a:ext>
            </a:extLst>
          </p:cNvPr>
          <p:cNvCxnSpPr>
            <a:cxnSpLocks/>
          </p:cNvCxnSpPr>
          <p:nvPr/>
        </p:nvCxnSpPr>
        <p:spPr>
          <a:xfrm flipV="1">
            <a:off x="6599583" y="2310851"/>
            <a:ext cx="1157792" cy="30645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D7ED76D-5FCD-4828-870F-67619C7D3470}"/>
              </a:ext>
            </a:extLst>
          </p:cNvPr>
          <p:cNvCxnSpPr>
            <a:cxnSpLocks/>
          </p:cNvCxnSpPr>
          <p:nvPr/>
        </p:nvCxnSpPr>
        <p:spPr>
          <a:xfrm flipV="1">
            <a:off x="6798364" y="3167270"/>
            <a:ext cx="1119810" cy="31474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0F5D7B7-1F71-4B93-A6F5-D17F358F7CF6}"/>
              </a:ext>
            </a:extLst>
          </p:cNvPr>
          <p:cNvCxnSpPr>
            <a:cxnSpLocks/>
          </p:cNvCxnSpPr>
          <p:nvPr/>
        </p:nvCxnSpPr>
        <p:spPr>
          <a:xfrm flipV="1">
            <a:off x="6440555" y="1510748"/>
            <a:ext cx="1099932" cy="27498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1DC7C0F-F8EB-4F61-BF5F-932AFAF5640C}"/>
              </a:ext>
            </a:extLst>
          </p:cNvPr>
          <p:cNvCxnSpPr>
            <a:cxnSpLocks/>
          </p:cNvCxnSpPr>
          <p:nvPr/>
        </p:nvCxnSpPr>
        <p:spPr>
          <a:xfrm>
            <a:off x="4200938" y="2136806"/>
            <a:ext cx="35780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èche : courbe vers la droite 12">
            <a:extLst>
              <a:ext uri="{FF2B5EF4-FFF2-40B4-BE49-F238E27FC236}">
                <a16:creationId xmlns:a16="http://schemas.microsoft.com/office/drawing/2014/main" id="{BCDA3228-2F1B-427F-885E-831C64815D7B}"/>
              </a:ext>
            </a:extLst>
          </p:cNvPr>
          <p:cNvSpPr/>
          <p:nvPr/>
        </p:nvSpPr>
        <p:spPr>
          <a:xfrm flipH="1">
            <a:off x="7757374" y="1988222"/>
            <a:ext cx="444367" cy="884187"/>
          </a:xfrm>
          <a:prstGeom prst="curvedRightArrow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Flèche : courbe vers la droite 13">
            <a:extLst>
              <a:ext uri="{FF2B5EF4-FFF2-40B4-BE49-F238E27FC236}">
                <a16:creationId xmlns:a16="http://schemas.microsoft.com/office/drawing/2014/main" id="{76D87294-1B7C-4466-9288-1043B618BCFA}"/>
              </a:ext>
            </a:extLst>
          </p:cNvPr>
          <p:cNvSpPr/>
          <p:nvPr/>
        </p:nvSpPr>
        <p:spPr>
          <a:xfrm flipH="1">
            <a:off x="4275784" y="2311578"/>
            <a:ext cx="149692" cy="195458"/>
          </a:xfrm>
          <a:prstGeom prst="curvedRightArrow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D8FF362-B88D-4F1B-AAC0-9E6AED47EE39}"/>
              </a:ext>
            </a:extLst>
          </p:cNvPr>
          <p:cNvSpPr txBox="1"/>
          <p:nvPr/>
        </p:nvSpPr>
        <p:spPr>
          <a:xfrm>
            <a:off x="4618382" y="1388057"/>
            <a:ext cx="1477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Tip radius</a:t>
            </a:r>
          </a:p>
          <a:p>
            <a:r>
              <a:rPr lang="en-GB" dirty="0"/>
              <a:t>Hub radius</a:t>
            </a:r>
          </a:p>
          <a:p>
            <a:r>
              <a:rPr lang="en-GB" dirty="0"/>
              <a:t>Chord length</a:t>
            </a:r>
          </a:p>
          <a:p>
            <a:r>
              <a:rPr lang="en-GB" dirty="0"/>
              <a:t>Blade twist</a:t>
            </a:r>
          </a:p>
        </p:txBody>
      </p:sp>
    </p:spTree>
    <p:extLst>
      <p:ext uri="{BB962C8B-B14F-4D97-AF65-F5344CB8AC3E}">
        <p14:creationId xmlns:p14="http://schemas.microsoft.com/office/powerpoint/2010/main" val="19712542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</Words>
  <Application>Microsoft Office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Pauline Maury</dc:creator>
  <cp:lastModifiedBy>Pauline Maury</cp:lastModifiedBy>
  <cp:revision>5</cp:revision>
  <dcterms:created xsi:type="dcterms:W3CDTF">2018-12-19T16:31:06Z</dcterms:created>
  <dcterms:modified xsi:type="dcterms:W3CDTF">2018-12-19T16:49:36Z</dcterms:modified>
</cp:coreProperties>
</file>