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02" r:id="rId2"/>
  </p:sldMasterIdLst>
  <p:notesMasterIdLst>
    <p:notesMasterId r:id="rId19"/>
  </p:notesMasterIdLst>
  <p:handoutMasterIdLst>
    <p:handoutMasterId r:id="rId20"/>
  </p:handoutMasterIdLst>
  <p:sldIdLst>
    <p:sldId id="256" r:id="rId3"/>
    <p:sldId id="292" r:id="rId4"/>
    <p:sldId id="301" r:id="rId5"/>
    <p:sldId id="302" r:id="rId6"/>
    <p:sldId id="305" r:id="rId7"/>
    <p:sldId id="291" r:id="rId8"/>
    <p:sldId id="289" r:id="rId9"/>
    <p:sldId id="293" r:id="rId10"/>
    <p:sldId id="296" r:id="rId11"/>
    <p:sldId id="297" r:id="rId12"/>
    <p:sldId id="298" r:id="rId13"/>
    <p:sldId id="304" r:id="rId14"/>
    <p:sldId id="270" r:id="rId15"/>
    <p:sldId id="271" r:id="rId16"/>
    <p:sldId id="300"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hoo" initials="LT"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FF9300"/>
    <a:srgbClr val="FF1817"/>
    <a:srgbClr val="FF2600"/>
    <a:srgbClr val="DA1313"/>
    <a:srgbClr val="FFD579"/>
    <a:srgbClr val="FF1C26"/>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5380" autoAdjust="0"/>
  </p:normalViewPr>
  <p:slideViewPr>
    <p:cSldViewPr snapToGrid="0">
      <p:cViewPr>
        <p:scale>
          <a:sx n="96" d="100"/>
          <a:sy n="96" d="100"/>
        </p:scale>
        <p:origin x="9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6AC67-E3AD-834C-A534-FABBF2005EA4}" type="doc">
      <dgm:prSet loTypeId="urn:microsoft.com/office/officeart/2005/8/layout/hierarchy2" loCatId="" qsTypeId="urn:microsoft.com/office/officeart/2005/8/quickstyle/simple4" qsCatId="simple" csTypeId="urn:microsoft.com/office/officeart/2005/8/colors/colorful2" csCatId="colorful" phldr="1"/>
      <dgm:spPr/>
      <dgm:t>
        <a:bodyPr/>
        <a:lstStyle/>
        <a:p>
          <a:endParaRPr lang="fr-FR"/>
        </a:p>
      </dgm:t>
    </dgm:pt>
    <dgm:pt modelId="{683F3B19-EEDB-2E4D-BE0F-BA65FB4AB155}">
      <dgm:prSet phldrT="[Texte]"/>
      <dgm:spPr>
        <a:solidFill>
          <a:schemeClr val="accent4">
            <a:lumMod val="75000"/>
          </a:schemeClr>
        </a:solidFill>
      </dgm:spPr>
      <dgm:t>
        <a:bodyPr/>
        <a:lstStyle/>
        <a:p>
          <a:r>
            <a:rPr lang="fr-FR" b="1" dirty="0"/>
            <a:t>1. Contact</a:t>
          </a:r>
        </a:p>
      </dgm:t>
    </dgm:pt>
    <dgm:pt modelId="{65B88D9C-455E-3E4A-B34A-EA64CE39D0CB}" type="parTrans" cxnId="{BCBA8409-DBEA-994F-9FCF-B344453523C9}">
      <dgm:prSet/>
      <dgm:spPr/>
      <dgm:t>
        <a:bodyPr/>
        <a:lstStyle/>
        <a:p>
          <a:endParaRPr lang="fr-FR"/>
        </a:p>
      </dgm:t>
    </dgm:pt>
    <dgm:pt modelId="{3FB120A4-C59B-D445-94C0-D098395B42CD}" type="sibTrans" cxnId="{BCBA8409-DBEA-994F-9FCF-B344453523C9}">
      <dgm:prSet/>
      <dgm:spPr/>
      <dgm:t>
        <a:bodyPr/>
        <a:lstStyle/>
        <a:p>
          <a:endParaRPr lang="fr-FR"/>
        </a:p>
      </dgm:t>
    </dgm:pt>
    <dgm:pt modelId="{0033B960-23C7-D34F-B4AD-9B7559A6F4CF}">
      <dgm:prSet phldrT="[Texte]"/>
      <dgm:spPr>
        <a:solidFill>
          <a:schemeClr val="accent2">
            <a:lumMod val="75000"/>
          </a:schemeClr>
        </a:solidFill>
      </dgm:spPr>
      <dgm:t>
        <a:bodyPr/>
        <a:lstStyle/>
        <a:p>
          <a:r>
            <a:rPr lang="fr-FR" b="1" dirty="0"/>
            <a:t>2. Non Contact Active</a:t>
          </a:r>
        </a:p>
      </dgm:t>
    </dgm:pt>
    <dgm:pt modelId="{F2799D75-16A6-A641-B296-54AA4F523BE9}" type="parTrans" cxnId="{CE8A3C9A-6519-5F49-83F3-82AE1432704C}">
      <dgm:prSet/>
      <dgm:spPr/>
      <dgm:t>
        <a:bodyPr/>
        <a:lstStyle/>
        <a:p>
          <a:endParaRPr lang="fr-FR"/>
        </a:p>
      </dgm:t>
    </dgm:pt>
    <dgm:pt modelId="{F607EF16-7D46-FE44-8E92-D25251ED508E}" type="sibTrans" cxnId="{CE8A3C9A-6519-5F49-83F3-82AE1432704C}">
      <dgm:prSet/>
      <dgm:spPr/>
      <dgm:t>
        <a:bodyPr/>
        <a:lstStyle/>
        <a:p>
          <a:endParaRPr lang="fr-FR"/>
        </a:p>
      </dgm:t>
    </dgm:pt>
    <dgm:pt modelId="{36182BC3-1AC7-9544-B024-56ADBD979EE8}">
      <dgm:prSet phldrT="[Texte]"/>
      <dgm:spPr>
        <a:solidFill>
          <a:schemeClr val="accent1">
            <a:lumMod val="75000"/>
          </a:schemeClr>
        </a:solidFill>
      </dgm:spPr>
      <dgm:t>
        <a:bodyPr/>
        <a:lstStyle/>
        <a:p>
          <a:r>
            <a:rPr lang="fr-FR" b="1" dirty="0"/>
            <a:t>3. Non Contact Passive</a:t>
          </a:r>
        </a:p>
      </dgm:t>
    </dgm:pt>
    <dgm:pt modelId="{F8E3BF65-FD78-C642-B9E8-7B07A8852E46}" type="parTrans" cxnId="{E15844BD-CAFB-C740-94F4-00DC72AB1D0D}">
      <dgm:prSet/>
      <dgm:spPr/>
      <dgm:t>
        <a:bodyPr/>
        <a:lstStyle/>
        <a:p>
          <a:endParaRPr lang="fr-FR"/>
        </a:p>
      </dgm:t>
    </dgm:pt>
    <dgm:pt modelId="{907DC86B-D0CB-8D40-B222-B2F59719EFFE}" type="sibTrans" cxnId="{E15844BD-CAFB-C740-94F4-00DC72AB1D0D}">
      <dgm:prSet/>
      <dgm:spPr/>
      <dgm:t>
        <a:bodyPr/>
        <a:lstStyle/>
        <a:p>
          <a:endParaRPr lang="fr-FR"/>
        </a:p>
      </dgm:t>
    </dgm:pt>
    <dgm:pt modelId="{14D0DB6A-BDA8-F445-93D0-EABAFD06DDB2}">
      <dgm:prSet/>
      <dgm:spPr>
        <a:solidFill>
          <a:schemeClr val="accent3">
            <a:lumMod val="60000"/>
            <a:lumOff val="40000"/>
          </a:schemeClr>
        </a:solidFill>
      </dgm:spPr>
      <dgm:t>
        <a:bodyPr/>
        <a:lstStyle/>
        <a:p>
          <a:r>
            <a:rPr lang="fr-FR" dirty="0">
              <a:solidFill>
                <a:schemeClr val="tx1"/>
              </a:solidFill>
            </a:rPr>
            <a:t>CMM [1]</a:t>
          </a:r>
        </a:p>
      </dgm:t>
    </dgm:pt>
    <dgm:pt modelId="{A3B67D86-7B84-8240-AE6A-BF284F7012AF}" type="parTrans" cxnId="{3309E40C-6671-7947-9C3A-F72CD2227C0F}">
      <dgm:prSet/>
      <dgm:spPr/>
      <dgm:t>
        <a:bodyPr/>
        <a:lstStyle/>
        <a:p>
          <a:endParaRPr lang="fr-FR"/>
        </a:p>
      </dgm:t>
    </dgm:pt>
    <dgm:pt modelId="{C1875654-FD8E-0B49-A248-F8D586038D5F}" type="sibTrans" cxnId="{3309E40C-6671-7947-9C3A-F72CD2227C0F}">
      <dgm:prSet/>
      <dgm:spPr/>
      <dgm:t>
        <a:bodyPr/>
        <a:lstStyle/>
        <a:p>
          <a:endParaRPr lang="fr-FR"/>
        </a:p>
      </dgm:t>
    </dgm:pt>
    <dgm:pt modelId="{B2AEF7E2-3346-8B40-ADC1-DCF5A0594D40}">
      <dgm:prSet/>
      <dgm:spPr>
        <a:solidFill>
          <a:schemeClr val="accent2">
            <a:lumMod val="60000"/>
            <a:lumOff val="40000"/>
          </a:schemeClr>
        </a:solidFill>
      </dgm:spPr>
      <dgm:t>
        <a:bodyPr/>
        <a:lstStyle/>
        <a:p>
          <a:r>
            <a:rPr lang="fr-FR" dirty="0" err="1">
              <a:solidFill>
                <a:schemeClr val="tx1"/>
              </a:solidFill>
            </a:rPr>
            <a:t>Structured</a:t>
          </a:r>
          <a:r>
            <a:rPr lang="fr-FR" dirty="0">
              <a:solidFill>
                <a:schemeClr val="tx1"/>
              </a:solidFill>
            </a:rPr>
            <a:t> Light [2]</a:t>
          </a:r>
        </a:p>
      </dgm:t>
    </dgm:pt>
    <dgm:pt modelId="{08430D4A-3284-A349-8968-8A7C478C1A99}" type="parTrans" cxnId="{371A614E-DB62-BF48-A37A-4BF1C439CBDE}">
      <dgm:prSet/>
      <dgm:spPr/>
      <dgm:t>
        <a:bodyPr/>
        <a:lstStyle/>
        <a:p>
          <a:endParaRPr lang="fr-FR"/>
        </a:p>
      </dgm:t>
    </dgm:pt>
    <dgm:pt modelId="{5FC2F9EF-DEEE-C24E-B0C8-F38A3B670D91}" type="sibTrans" cxnId="{371A614E-DB62-BF48-A37A-4BF1C439CBDE}">
      <dgm:prSet/>
      <dgm:spPr/>
      <dgm:t>
        <a:bodyPr/>
        <a:lstStyle/>
        <a:p>
          <a:endParaRPr lang="fr-FR"/>
        </a:p>
      </dgm:t>
    </dgm:pt>
    <dgm:pt modelId="{0CF5D2B8-2F50-1040-9711-955878D507FA}">
      <dgm:prSet/>
      <dgm:spPr>
        <a:solidFill>
          <a:schemeClr val="accent2">
            <a:lumMod val="60000"/>
            <a:lumOff val="40000"/>
          </a:schemeClr>
        </a:solidFill>
      </dgm:spPr>
      <dgm:t>
        <a:bodyPr/>
        <a:lstStyle/>
        <a:p>
          <a:r>
            <a:rPr lang="fr-FR" dirty="0">
              <a:solidFill>
                <a:schemeClr val="tx1"/>
              </a:solidFill>
            </a:rPr>
            <a:t>Time of flight [2]</a:t>
          </a:r>
        </a:p>
      </dgm:t>
    </dgm:pt>
    <dgm:pt modelId="{7A7081B2-B4EA-BB46-B38B-030C6FA52617}" type="parTrans" cxnId="{700433FE-9DE7-3F47-8131-C011C16495B3}">
      <dgm:prSet/>
      <dgm:spPr/>
      <dgm:t>
        <a:bodyPr/>
        <a:lstStyle/>
        <a:p>
          <a:endParaRPr lang="fr-FR"/>
        </a:p>
      </dgm:t>
    </dgm:pt>
    <dgm:pt modelId="{11297829-B84C-D143-A168-E7FB747C8164}" type="sibTrans" cxnId="{700433FE-9DE7-3F47-8131-C011C16495B3}">
      <dgm:prSet/>
      <dgm:spPr/>
      <dgm:t>
        <a:bodyPr/>
        <a:lstStyle/>
        <a:p>
          <a:endParaRPr lang="fr-FR"/>
        </a:p>
      </dgm:t>
    </dgm:pt>
    <dgm:pt modelId="{C3EAF9BA-7558-244E-A648-F5C33CEC8C01}">
      <dgm:prSet/>
      <dgm:spPr>
        <a:solidFill>
          <a:schemeClr val="accent2">
            <a:lumMod val="60000"/>
            <a:lumOff val="40000"/>
          </a:schemeClr>
        </a:solidFill>
      </dgm:spPr>
      <dgm:t>
        <a:bodyPr/>
        <a:lstStyle/>
        <a:p>
          <a:r>
            <a:rPr lang="fr-FR" dirty="0">
              <a:solidFill>
                <a:schemeClr val="tx1"/>
              </a:solidFill>
            </a:rPr>
            <a:t>Laser triangulation [2]</a:t>
          </a:r>
        </a:p>
      </dgm:t>
    </dgm:pt>
    <dgm:pt modelId="{6EB9785E-A7F5-A345-90BF-0975E957D2C7}" type="parTrans" cxnId="{9906A344-6C14-0D43-8435-20F22B107B9D}">
      <dgm:prSet/>
      <dgm:spPr/>
      <dgm:t>
        <a:bodyPr/>
        <a:lstStyle/>
        <a:p>
          <a:endParaRPr lang="fr-FR"/>
        </a:p>
      </dgm:t>
    </dgm:pt>
    <dgm:pt modelId="{4D9B10C8-81CC-144A-B899-431763B5EBBD}" type="sibTrans" cxnId="{9906A344-6C14-0D43-8435-20F22B107B9D}">
      <dgm:prSet/>
      <dgm:spPr/>
      <dgm:t>
        <a:bodyPr/>
        <a:lstStyle/>
        <a:p>
          <a:endParaRPr lang="fr-FR"/>
        </a:p>
      </dgm:t>
    </dgm:pt>
    <dgm:pt modelId="{05A201FD-E473-0F4D-A9B4-0F66B0D9C0F2}">
      <dgm:prSet/>
      <dgm:spPr>
        <a:solidFill>
          <a:schemeClr val="accent1">
            <a:lumMod val="60000"/>
            <a:lumOff val="40000"/>
          </a:schemeClr>
        </a:solidFill>
      </dgm:spPr>
      <dgm:t>
        <a:bodyPr/>
        <a:lstStyle/>
        <a:p>
          <a:r>
            <a:rPr lang="fr-FR" dirty="0" err="1">
              <a:solidFill>
                <a:schemeClr val="tx1"/>
              </a:solidFill>
            </a:rPr>
            <a:t>Photogrammetry</a:t>
          </a:r>
          <a:r>
            <a:rPr lang="fr-FR" dirty="0">
              <a:solidFill>
                <a:schemeClr val="tx1"/>
              </a:solidFill>
            </a:rPr>
            <a:t> [3]</a:t>
          </a:r>
        </a:p>
      </dgm:t>
    </dgm:pt>
    <dgm:pt modelId="{F02B78BD-AF7B-E748-AE08-D29C778FE370}" type="parTrans" cxnId="{C02FE705-4474-3A44-8735-5EDE3A03F440}">
      <dgm:prSet/>
      <dgm:spPr/>
      <dgm:t>
        <a:bodyPr/>
        <a:lstStyle/>
        <a:p>
          <a:endParaRPr lang="fr-FR"/>
        </a:p>
      </dgm:t>
    </dgm:pt>
    <dgm:pt modelId="{4C41E024-D675-4F4C-A1EC-C82D78A2E75B}" type="sibTrans" cxnId="{C02FE705-4474-3A44-8735-5EDE3A03F440}">
      <dgm:prSet/>
      <dgm:spPr/>
      <dgm:t>
        <a:bodyPr/>
        <a:lstStyle/>
        <a:p>
          <a:endParaRPr lang="fr-FR"/>
        </a:p>
      </dgm:t>
    </dgm:pt>
    <dgm:pt modelId="{88D55009-92A1-6E44-A0DD-665FA4AC917F}">
      <dgm:prSet phldrT="[Texte]"/>
      <dgm:spPr>
        <a:noFill/>
      </dgm:spPr>
      <dgm:t>
        <a:bodyPr/>
        <a:lstStyle/>
        <a:p>
          <a:endParaRPr lang="fr-FR" dirty="0"/>
        </a:p>
      </dgm:t>
    </dgm:pt>
    <dgm:pt modelId="{ED9E1573-1886-9B4E-8462-24007C590558}" type="sibTrans" cxnId="{2B60E1EB-6144-C34C-85D2-93A93D993035}">
      <dgm:prSet/>
      <dgm:spPr/>
      <dgm:t>
        <a:bodyPr/>
        <a:lstStyle/>
        <a:p>
          <a:endParaRPr lang="fr-FR"/>
        </a:p>
      </dgm:t>
    </dgm:pt>
    <dgm:pt modelId="{3A091531-71ED-2549-80AF-34AA9CD9B23E}" type="parTrans" cxnId="{2B60E1EB-6144-C34C-85D2-93A93D993035}">
      <dgm:prSet/>
      <dgm:spPr/>
      <dgm:t>
        <a:bodyPr/>
        <a:lstStyle/>
        <a:p>
          <a:endParaRPr lang="fr-FR"/>
        </a:p>
      </dgm:t>
    </dgm:pt>
    <dgm:pt modelId="{D824A5E0-FB5E-EF45-A3DD-4C8A74B07A19}" type="pres">
      <dgm:prSet presAssocID="{B116AC67-E3AD-834C-A534-FABBF2005EA4}" presName="diagram" presStyleCnt="0">
        <dgm:presLayoutVars>
          <dgm:chPref val="1"/>
          <dgm:dir/>
          <dgm:animOne val="branch"/>
          <dgm:animLvl val="lvl"/>
          <dgm:resizeHandles val="exact"/>
        </dgm:presLayoutVars>
      </dgm:prSet>
      <dgm:spPr/>
    </dgm:pt>
    <dgm:pt modelId="{A018E18D-ABE9-A144-8712-DC5DADA2735E}" type="pres">
      <dgm:prSet presAssocID="{88D55009-92A1-6E44-A0DD-665FA4AC917F}" presName="root1" presStyleCnt="0"/>
      <dgm:spPr/>
    </dgm:pt>
    <dgm:pt modelId="{2174FEF7-0800-3240-AD54-1D123FD036A8}" type="pres">
      <dgm:prSet presAssocID="{88D55009-92A1-6E44-A0DD-665FA4AC917F}" presName="LevelOneTextNode" presStyleLbl="node0" presStyleIdx="0" presStyleCnt="1">
        <dgm:presLayoutVars>
          <dgm:chPref val="3"/>
        </dgm:presLayoutVars>
      </dgm:prSet>
      <dgm:spPr/>
    </dgm:pt>
    <dgm:pt modelId="{D9E1F56C-7F03-794B-A980-AAADE665A7B2}" type="pres">
      <dgm:prSet presAssocID="{88D55009-92A1-6E44-A0DD-665FA4AC917F}" presName="level2hierChild" presStyleCnt="0"/>
      <dgm:spPr/>
    </dgm:pt>
    <dgm:pt modelId="{BD7D263F-8993-234C-AD87-3BBBB59FF5AA}" type="pres">
      <dgm:prSet presAssocID="{65B88D9C-455E-3E4A-B34A-EA64CE39D0CB}" presName="conn2-1" presStyleLbl="parChTrans1D2" presStyleIdx="0" presStyleCnt="3"/>
      <dgm:spPr/>
    </dgm:pt>
    <dgm:pt modelId="{4BACAECF-29A4-9C43-B6A8-077AFAD7FBC9}" type="pres">
      <dgm:prSet presAssocID="{65B88D9C-455E-3E4A-B34A-EA64CE39D0CB}" presName="connTx" presStyleLbl="parChTrans1D2" presStyleIdx="0" presStyleCnt="3"/>
      <dgm:spPr/>
    </dgm:pt>
    <dgm:pt modelId="{B1AD356F-24A7-B64D-B1D3-410A6772A217}" type="pres">
      <dgm:prSet presAssocID="{683F3B19-EEDB-2E4D-BE0F-BA65FB4AB155}" presName="root2" presStyleCnt="0"/>
      <dgm:spPr/>
    </dgm:pt>
    <dgm:pt modelId="{BB03628A-AC5A-4B4D-9EB3-C95EB8497039}" type="pres">
      <dgm:prSet presAssocID="{683F3B19-EEDB-2E4D-BE0F-BA65FB4AB155}" presName="LevelTwoTextNode" presStyleLbl="node2" presStyleIdx="0" presStyleCnt="3">
        <dgm:presLayoutVars>
          <dgm:chPref val="3"/>
        </dgm:presLayoutVars>
      </dgm:prSet>
      <dgm:spPr/>
    </dgm:pt>
    <dgm:pt modelId="{B5BE2E4C-CC02-624F-A93D-F0AE27A6606E}" type="pres">
      <dgm:prSet presAssocID="{683F3B19-EEDB-2E4D-BE0F-BA65FB4AB155}" presName="level3hierChild" presStyleCnt="0"/>
      <dgm:spPr/>
    </dgm:pt>
    <dgm:pt modelId="{2F49D833-FF0F-B140-9AE9-FEF5676D45F9}" type="pres">
      <dgm:prSet presAssocID="{A3B67D86-7B84-8240-AE6A-BF284F7012AF}" presName="conn2-1" presStyleLbl="parChTrans1D3" presStyleIdx="0" presStyleCnt="5"/>
      <dgm:spPr/>
    </dgm:pt>
    <dgm:pt modelId="{22742E2F-BEBB-434C-8494-30ACE166CC28}" type="pres">
      <dgm:prSet presAssocID="{A3B67D86-7B84-8240-AE6A-BF284F7012AF}" presName="connTx" presStyleLbl="parChTrans1D3" presStyleIdx="0" presStyleCnt="5"/>
      <dgm:spPr/>
    </dgm:pt>
    <dgm:pt modelId="{91494D1E-E42C-6C4D-8959-D9184FBCA5A2}" type="pres">
      <dgm:prSet presAssocID="{14D0DB6A-BDA8-F445-93D0-EABAFD06DDB2}" presName="root2" presStyleCnt="0"/>
      <dgm:spPr/>
    </dgm:pt>
    <dgm:pt modelId="{EF8C1ED3-3AE2-0947-BD46-B87387A98D63}" type="pres">
      <dgm:prSet presAssocID="{14D0DB6A-BDA8-F445-93D0-EABAFD06DDB2}" presName="LevelTwoTextNode" presStyleLbl="node3" presStyleIdx="0" presStyleCnt="5" custScaleX="118629">
        <dgm:presLayoutVars>
          <dgm:chPref val="3"/>
        </dgm:presLayoutVars>
      </dgm:prSet>
      <dgm:spPr/>
    </dgm:pt>
    <dgm:pt modelId="{60AC2EA2-E43F-1B4A-A7DF-2C662411744C}" type="pres">
      <dgm:prSet presAssocID="{14D0DB6A-BDA8-F445-93D0-EABAFD06DDB2}" presName="level3hierChild" presStyleCnt="0"/>
      <dgm:spPr/>
    </dgm:pt>
    <dgm:pt modelId="{C041F119-71F1-2245-9B94-B74488D324E5}" type="pres">
      <dgm:prSet presAssocID="{F2799D75-16A6-A641-B296-54AA4F523BE9}" presName="conn2-1" presStyleLbl="parChTrans1D2" presStyleIdx="1" presStyleCnt="3"/>
      <dgm:spPr/>
    </dgm:pt>
    <dgm:pt modelId="{2E684705-CDC1-CA4F-9322-B837C6F8E4EA}" type="pres">
      <dgm:prSet presAssocID="{F2799D75-16A6-A641-B296-54AA4F523BE9}" presName="connTx" presStyleLbl="parChTrans1D2" presStyleIdx="1" presStyleCnt="3"/>
      <dgm:spPr/>
    </dgm:pt>
    <dgm:pt modelId="{7D58221A-FC16-2A46-A7B0-AB5D0AB05255}" type="pres">
      <dgm:prSet presAssocID="{0033B960-23C7-D34F-B4AD-9B7559A6F4CF}" presName="root2" presStyleCnt="0"/>
      <dgm:spPr/>
    </dgm:pt>
    <dgm:pt modelId="{AC7F0070-051F-0145-8682-5229EA8BE0EB}" type="pres">
      <dgm:prSet presAssocID="{0033B960-23C7-D34F-B4AD-9B7559A6F4CF}" presName="LevelTwoTextNode" presStyleLbl="node2" presStyleIdx="1" presStyleCnt="3">
        <dgm:presLayoutVars>
          <dgm:chPref val="3"/>
        </dgm:presLayoutVars>
      </dgm:prSet>
      <dgm:spPr/>
    </dgm:pt>
    <dgm:pt modelId="{5716D65A-B922-174C-962B-9D12E1B863FE}" type="pres">
      <dgm:prSet presAssocID="{0033B960-23C7-D34F-B4AD-9B7559A6F4CF}" presName="level3hierChild" presStyleCnt="0"/>
      <dgm:spPr/>
    </dgm:pt>
    <dgm:pt modelId="{338E78B1-6DEB-AA49-8BC7-F0D70EF5EFBD}" type="pres">
      <dgm:prSet presAssocID="{08430D4A-3284-A349-8968-8A7C478C1A99}" presName="conn2-1" presStyleLbl="parChTrans1D3" presStyleIdx="1" presStyleCnt="5"/>
      <dgm:spPr/>
    </dgm:pt>
    <dgm:pt modelId="{B4FE5D3E-C8D6-3A43-8EC4-2B0F747643D7}" type="pres">
      <dgm:prSet presAssocID="{08430D4A-3284-A349-8968-8A7C478C1A99}" presName="connTx" presStyleLbl="parChTrans1D3" presStyleIdx="1" presStyleCnt="5"/>
      <dgm:spPr/>
    </dgm:pt>
    <dgm:pt modelId="{C6CA638E-F068-4044-8E78-62DBDDEFCEC6}" type="pres">
      <dgm:prSet presAssocID="{B2AEF7E2-3346-8B40-ADC1-DCF5A0594D40}" presName="root2" presStyleCnt="0"/>
      <dgm:spPr/>
    </dgm:pt>
    <dgm:pt modelId="{7EA259DF-5B3C-F641-987A-A5AD18514EFF}" type="pres">
      <dgm:prSet presAssocID="{B2AEF7E2-3346-8B40-ADC1-DCF5A0594D40}" presName="LevelTwoTextNode" presStyleLbl="node3" presStyleIdx="1" presStyleCnt="5" custScaleX="118629">
        <dgm:presLayoutVars>
          <dgm:chPref val="3"/>
        </dgm:presLayoutVars>
      </dgm:prSet>
      <dgm:spPr/>
    </dgm:pt>
    <dgm:pt modelId="{DD1E666E-CCA7-E54A-B612-9F135443CC89}" type="pres">
      <dgm:prSet presAssocID="{B2AEF7E2-3346-8B40-ADC1-DCF5A0594D40}" presName="level3hierChild" presStyleCnt="0"/>
      <dgm:spPr/>
    </dgm:pt>
    <dgm:pt modelId="{62419DCE-0E87-5841-AA16-9197A639CF5C}" type="pres">
      <dgm:prSet presAssocID="{7A7081B2-B4EA-BB46-B38B-030C6FA52617}" presName="conn2-1" presStyleLbl="parChTrans1D3" presStyleIdx="2" presStyleCnt="5"/>
      <dgm:spPr/>
    </dgm:pt>
    <dgm:pt modelId="{E83D75C9-F135-3F4B-9FDE-6F3DD02514D6}" type="pres">
      <dgm:prSet presAssocID="{7A7081B2-B4EA-BB46-B38B-030C6FA52617}" presName="connTx" presStyleLbl="parChTrans1D3" presStyleIdx="2" presStyleCnt="5"/>
      <dgm:spPr/>
    </dgm:pt>
    <dgm:pt modelId="{A925B554-E653-1B4F-9077-1ABFAC16FF1A}" type="pres">
      <dgm:prSet presAssocID="{0CF5D2B8-2F50-1040-9711-955878D507FA}" presName="root2" presStyleCnt="0"/>
      <dgm:spPr/>
    </dgm:pt>
    <dgm:pt modelId="{A2221659-1EFC-D145-BE9A-ACC2794B7CEE}" type="pres">
      <dgm:prSet presAssocID="{0CF5D2B8-2F50-1040-9711-955878D507FA}" presName="LevelTwoTextNode" presStyleLbl="node3" presStyleIdx="2" presStyleCnt="5" custScaleX="118629">
        <dgm:presLayoutVars>
          <dgm:chPref val="3"/>
        </dgm:presLayoutVars>
      </dgm:prSet>
      <dgm:spPr/>
    </dgm:pt>
    <dgm:pt modelId="{30349E83-AE79-7B42-9532-D375B73EDEB0}" type="pres">
      <dgm:prSet presAssocID="{0CF5D2B8-2F50-1040-9711-955878D507FA}" presName="level3hierChild" presStyleCnt="0"/>
      <dgm:spPr/>
    </dgm:pt>
    <dgm:pt modelId="{7F81E7F6-FD25-7C48-A579-D2D5F5FFAC16}" type="pres">
      <dgm:prSet presAssocID="{6EB9785E-A7F5-A345-90BF-0975E957D2C7}" presName="conn2-1" presStyleLbl="parChTrans1D3" presStyleIdx="3" presStyleCnt="5"/>
      <dgm:spPr/>
    </dgm:pt>
    <dgm:pt modelId="{F2B9D6B3-ACB9-9849-AAFA-2E5AF6308128}" type="pres">
      <dgm:prSet presAssocID="{6EB9785E-A7F5-A345-90BF-0975E957D2C7}" presName="connTx" presStyleLbl="parChTrans1D3" presStyleIdx="3" presStyleCnt="5"/>
      <dgm:spPr/>
    </dgm:pt>
    <dgm:pt modelId="{BD98DB06-AAB7-7342-8926-7C705E1DFA98}" type="pres">
      <dgm:prSet presAssocID="{C3EAF9BA-7558-244E-A648-F5C33CEC8C01}" presName="root2" presStyleCnt="0"/>
      <dgm:spPr/>
    </dgm:pt>
    <dgm:pt modelId="{B96F4162-339B-D348-B5D4-742314E719B8}" type="pres">
      <dgm:prSet presAssocID="{C3EAF9BA-7558-244E-A648-F5C33CEC8C01}" presName="LevelTwoTextNode" presStyleLbl="node3" presStyleIdx="3" presStyleCnt="5" custScaleX="118629">
        <dgm:presLayoutVars>
          <dgm:chPref val="3"/>
        </dgm:presLayoutVars>
      </dgm:prSet>
      <dgm:spPr/>
    </dgm:pt>
    <dgm:pt modelId="{522600AB-16C0-404C-87FB-D08B0328AE85}" type="pres">
      <dgm:prSet presAssocID="{C3EAF9BA-7558-244E-A648-F5C33CEC8C01}" presName="level3hierChild" presStyleCnt="0"/>
      <dgm:spPr/>
    </dgm:pt>
    <dgm:pt modelId="{3DB9E1BF-B214-AE45-9965-B7C81A8D3C2C}" type="pres">
      <dgm:prSet presAssocID="{F8E3BF65-FD78-C642-B9E8-7B07A8852E46}" presName="conn2-1" presStyleLbl="parChTrans1D2" presStyleIdx="2" presStyleCnt="3"/>
      <dgm:spPr/>
    </dgm:pt>
    <dgm:pt modelId="{27A600CC-8CCB-5F41-8B85-A00F7BC74727}" type="pres">
      <dgm:prSet presAssocID="{F8E3BF65-FD78-C642-B9E8-7B07A8852E46}" presName="connTx" presStyleLbl="parChTrans1D2" presStyleIdx="2" presStyleCnt="3"/>
      <dgm:spPr/>
    </dgm:pt>
    <dgm:pt modelId="{DC7E3154-16DC-5A43-A4CD-E38D489F39DB}" type="pres">
      <dgm:prSet presAssocID="{36182BC3-1AC7-9544-B024-56ADBD979EE8}" presName="root2" presStyleCnt="0"/>
      <dgm:spPr/>
    </dgm:pt>
    <dgm:pt modelId="{274F8FA6-1925-9B41-80EE-0B5EFB107C4B}" type="pres">
      <dgm:prSet presAssocID="{36182BC3-1AC7-9544-B024-56ADBD979EE8}" presName="LevelTwoTextNode" presStyleLbl="node2" presStyleIdx="2" presStyleCnt="3">
        <dgm:presLayoutVars>
          <dgm:chPref val="3"/>
        </dgm:presLayoutVars>
      </dgm:prSet>
      <dgm:spPr/>
    </dgm:pt>
    <dgm:pt modelId="{F1CC07B6-1C3D-F64E-B542-CEE5AA9A25F3}" type="pres">
      <dgm:prSet presAssocID="{36182BC3-1AC7-9544-B024-56ADBD979EE8}" presName="level3hierChild" presStyleCnt="0"/>
      <dgm:spPr/>
    </dgm:pt>
    <dgm:pt modelId="{1B562B4E-CBA1-9640-AFCD-4A200C9D3EEE}" type="pres">
      <dgm:prSet presAssocID="{F02B78BD-AF7B-E748-AE08-D29C778FE370}" presName="conn2-1" presStyleLbl="parChTrans1D3" presStyleIdx="4" presStyleCnt="5"/>
      <dgm:spPr/>
    </dgm:pt>
    <dgm:pt modelId="{7C8C453C-04E5-FB4A-B98A-5714ED841932}" type="pres">
      <dgm:prSet presAssocID="{F02B78BD-AF7B-E748-AE08-D29C778FE370}" presName="connTx" presStyleLbl="parChTrans1D3" presStyleIdx="4" presStyleCnt="5"/>
      <dgm:spPr/>
    </dgm:pt>
    <dgm:pt modelId="{D9278BB7-895A-A645-A005-A293119693A5}" type="pres">
      <dgm:prSet presAssocID="{05A201FD-E473-0F4D-A9B4-0F66B0D9C0F2}" presName="root2" presStyleCnt="0"/>
      <dgm:spPr/>
    </dgm:pt>
    <dgm:pt modelId="{DFD02955-4A79-CC4B-81EC-082716821F56}" type="pres">
      <dgm:prSet presAssocID="{05A201FD-E473-0F4D-A9B4-0F66B0D9C0F2}" presName="LevelTwoTextNode" presStyleLbl="node3" presStyleIdx="4" presStyleCnt="5" custScaleX="118629">
        <dgm:presLayoutVars>
          <dgm:chPref val="3"/>
        </dgm:presLayoutVars>
      </dgm:prSet>
      <dgm:spPr/>
    </dgm:pt>
    <dgm:pt modelId="{91E4EA40-CAD5-3F4F-ABB4-E248BC077187}" type="pres">
      <dgm:prSet presAssocID="{05A201FD-E473-0F4D-A9B4-0F66B0D9C0F2}" presName="level3hierChild" presStyleCnt="0"/>
      <dgm:spPr/>
    </dgm:pt>
  </dgm:ptLst>
  <dgm:cxnLst>
    <dgm:cxn modelId="{C02FE705-4474-3A44-8735-5EDE3A03F440}" srcId="{36182BC3-1AC7-9544-B024-56ADBD979EE8}" destId="{05A201FD-E473-0F4D-A9B4-0F66B0D9C0F2}" srcOrd="0" destOrd="0" parTransId="{F02B78BD-AF7B-E748-AE08-D29C778FE370}" sibTransId="{4C41E024-D675-4F4C-A1EC-C82D78A2E75B}"/>
    <dgm:cxn modelId="{B72CE608-9E72-E54C-914A-E6C0E48848B7}" type="presOf" srcId="{0033B960-23C7-D34F-B4AD-9B7559A6F4CF}" destId="{AC7F0070-051F-0145-8682-5229EA8BE0EB}" srcOrd="0" destOrd="0" presId="urn:microsoft.com/office/officeart/2005/8/layout/hierarchy2"/>
    <dgm:cxn modelId="{BCBA8409-DBEA-994F-9FCF-B344453523C9}" srcId="{88D55009-92A1-6E44-A0DD-665FA4AC917F}" destId="{683F3B19-EEDB-2E4D-BE0F-BA65FB4AB155}" srcOrd="0" destOrd="0" parTransId="{65B88D9C-455E-3E4A-B34A-EA64CE39D0CB}" sibTransId="{3FB120A4-C59B-D445-94C0-D098395B42CD}"/>
    <dgm:cxn modelId="{3309E40C-6671-7947-9C3A-F72CD2227C0F}" srcId="{683F3B19-EEDB-2E4D-BE0F-BA65FB4AB155}" destId="{14D0DB6A-BDA8-F445-93D0-EABAFD06DDB2}" srcOrd="0" destOrd="0" parTransId="{A3B67D86-7B84-8240-AE6A-BF284F7012AF}" sibTransId="{C1875654-FD8E-0B49-A248-F8D586038D5F}"/>
    <dgm:cxn modelId="{2D4C270F-2A65-C847-BFA4-7D4D1BB76CB5}" type="presOf" srcId="{6EB9785E-A7F5-A345-90BF-0975E957D2C7}" destId="{7F81E7F6-FD25-7C48-A579-D2D5F5FFAC16}" srcOrd="0" destOrd="0" presId="urn:microsoft.com/office/officeart/2005/8/layout/hierarchy2"/>
    <dgm:cxn modelId="{F6652C18-4CD4-1F4B-B532-DF3725864D27}" type="presOf" srcId="{F2799D75-16A6-A641-B296-54AA4F523BE9}" destId="{2E684705-CDC1-CA4F-9322-B837C6F8E4EA}" srcOrd="1" destOrd="0" presId="urn:microsoft.com/office/officeart/2005/8/layout/hierarchy2"/>
    <dgm:cxn modelId="{60ED795F-46A4-4040-9ABF-A393EA17E02B}" type="presOf" srcId="{88D55009-92A1-6E44-A0DD-665FA4AC917F}" destId="{2174FEF7-0800-3240-AD54-1D123FD036A8}" srcOrd="0" destOrd="0" presId="urn:microsoft.com/office/officeart/2005/8/layout/hierarchy2"/>
    <dgm:cxn modelId="{1A84DA63-2C4C-5943-BB6C-6CCBC8B4F34E}" type="presOf" srcId="{05A201FD-E473-0F4D-A9B4-0F66B0D9C0F2}" destId="{DFD02955-4A79-CC4B-81EC-082716821F56}" srcOrd="0" destOrd="0" presId="urn:microsoft.com/office/officeart/2005/8/layout/hierarchy2"/>
    <dgm:cxn modelId="{9906A344-6C14-0D43-8435-20F22B107B9D}" srcId="{0033B960-23C7-D34F-B4AD-9B7559A6F4CF}" destId="{C3EAF9BA-7558-244E-A648-F5C33CEC8C01}" srcOrd="2" destOrd="0" parTransId="{6EB9785E-A7F5-A345-90BF-0975E957D2C7}" sibTransId="{4D9B10C8-81CC-144A-B899-431763B5EBBD}"/>
    <dgm:cxn modelId="{FB078E65-0AA3-C244-AED0-589C35F927AD}" type="presOf" srcId="{0CF5D2B8-2F50-1040-9711-955878D507FA}" destId="{A2221659-1EFC-D145-BE9A-ACC2794B7CEE}" srcOrd="0" destOrd="0" presId="urn:microsoft.com/office/officeart/2005/8/layout/hierarchy2"/>
    <dgm:cxn modelId="{5FC8F045-C6B4-3442-B55F-3FEAF60D2566}" type="presOf" srcId="{7A7081B2-B4EA-BB46-B38B-030C6FA52617}" destId="{E83D75C9-F135-3F4B-9FDE-6F3DD02514D6}" srcOrd="1" destOrd="0" presId="urn:microsoft.com/office/officeart/2005/8/layout/hierarchy2"/>
    <dgm:cxn modelId="{3FDC7E69-9646-FB4D-9538-3C85C4654B36}" type="presOf" srcId="{F2799D75-16A6-A641-B296-54AA4F523BE9}" destId="{C041F119-71F1-2245-9B94-B74488D324E5}" srcOrd="0" destOrd="0" presId="urn:microsoft.com/office/officeart/2005/8/layout/hierarchy2"/>
    <dgm:cxn modelId="{50D6AD6A-3284-9C4F-85CA-0EF6628064C8}" type="presOf" srcId="{C3EAF9BA-7558-244E-A648-F5C33CEC8C01}" destId="{B96F4162-339B-D348-B5D4-742314E719B8}" srcOrd="0" destOrd="0" presId="urn:microsoft.com/office/officeart/2005/8/layout/hierarchy2"/>
    <dgm:cxn modelId="{323F876C-53A5-C34B-849A-04ED17CEF0A3}" type="presOf" srcId="{A3B67D86-7B84-8240-AE6A-BF284F7012AF}" destId="{2F49D833-FF0F-B140-9AE9-FEF5676D45F9}" srcOrd="0" destOrd="0" presId="urn:microsoft.com/office/officeart/2005/8/layout/hierarchy2"/>
    <dgm:cxn modelId="{4B1BB74D-2856-CD4A-8AC1-A1BDE728732B}" type="presOf" srcId="{A3B67D86-7B84-8240-AE6A-BF284F7012AF}" destId="{22742E2F-BEBB-434C-8494-30ACE166CC28}" srcOrd="1" destOrd="0" presId="urn:microsoft.com/office/officeart/2005/8/layout/hierarchy2"/>
    <dgm:cxn modelId="{371A614E-DB62-BF48-A37A-4BF1C439CBDE}" srcId="{0033B960-23C7-D34F-B4AD-9B7559A6F4CF}" destId="{B2AEF7E2-3346-8B40-ADC1-DCF5A0594D40}" srcOrd="0" destOrd="0" parTransId="{08430D4A-3284-A349-8968-8A7C478C1A99}" sibTransId="{5FC2F9EF-DEEE-C24E-B0C8-F38A3B670D91}"/>
    <dgm:cxn modelId="{5946BB7B-6E00-0D44-97AF-D119A5D483EF}" type="presOf" srcId="{683F3B19-EEDB-2E4D-BE0F-BA65FB4AB155}" destId="{BB03628A-AC5A-4B4D-9EB3-C95EB8497039}" srcOrd="0" destOrd="0" presId="urn:microsoft.com/office/officeart/2005/8/layout/hierarchy2"/>
    <dgm:cxn modelId="{0C1D247C-2AB9-A94D-AD3E-737CC3558416}" type="presOf" srcId="{B2AEF7E2-3346-8B40-ADC1-DCF5A0594D40}" destId="{7EA259DF-5B3C-F641-987A-A5AD18514EFF}" srcOrd="0" destOrd="0" presId="urn:microsoft.com/office/officeart/2005/8/layout/hierarchy2"/>
    <dgm:cxn modelId="{29EB4282-6D08-8748-87CF-789C4D1D1C92}" type="presOf" srcId="{F8E3BF65-FD78-C642-B9E8-7B07A8852E46}" destId="{3DB9E1BF-B214-AE45-9965-B7C81A8D3C2C}" srcOrd="0" destOrd="0" presId="urn:microsoft.com/office/officeart/2005/8/layout/hierarchy2"/>
    <dgm:cxn modelId="{8CDA6499-DDD1-E349-9176-A5782230D262}" type="presOf" srcId="{F02B78BD-AF7B-E748-AE08-D29C778FE370}" destId="{7C8C453C-04E5-FB4A-B98A-5714ED841932}" srcOrd="1" destOrd="0" presId="urn:microsoft.com/office/officeart/2005/8/layout/hierarchy2"/>
    <dgm:cxn modelId="{CE8A3C9A-6519-5F49-83F3-82AE1432704C}" srcId="{88D55009-92A1-6E44-A0DD-665FA4AC917F}" destId="{0033B960-23C7-D34F-B4AD-9B7559A6F4CF}" srcOrd="1" destOrd="0" parTransId="{F2799D75-16A6-A641-B296-54AA4F523BE9}" sibTransId="{F607EF16-7D46-FE44-8E92-D25251ED508E}"/>
    <dgm:cxn modelId="{846950A1-A137-6F4C-94BB-3B293A690DBA}" type="presOf" srcId="{7A7081B2-B4EA-BB46-B38B-030C6FA52617}" destId="{62419DCE-0E87-5841-AA16-9197A639CF5C}" srcOrd="0" destOrd="0" presId="urn:microsoft.com/office/officeart/2005/8/layout/hierarchy2"/>
    <dgm:cxn modelId="{FE5F9CB5-14D9-5F4E-AB05-E34D18E18B42}" type="presOf" srcId="{36182BC3-1AC7-9544-B024-56ADBD979EE8}" destId="{274F8FA6-1925-9B41-80EE-0B5EFB107C4B}" srcOrd="0" destOrd="0" presId="urn:microsoft.com/office/officeart/2005/8/layout/hierarchy2"/>
    <dgm:cxn modelId="{17A25BBB-A8A9-134A-9B2B-045A135A9D9E}" type="presOf" srcId="{65B88D9C-455E-3E4A-B34A-EA64CE39D0CB}" destId="{BD7D263F-8993-234C-AD87-3BBBB59FF5AA}" srcOrd="0" destOrd="0" presId="urn:microsoft.com/office/officeart/2005/8/layout/hierarchy2"/>
    <dgm:cxn modelId="{E15844BD-CAFB-C740-94F4-00DC72AB1D0D}" srcId="{88D55009-92A1-6E44-A0DD-665FA4AC917F}" destId="{36182BC3-1AC7-9544-B024-56ADBD979EE8}" srcOrd="2" destOrd="0" parTransId="{F8E3BF65-FD78-C642-B9E8-7B07A8852E46}" sibTransId="{907DC86B-D0CB-8D40-B222-B2F59719EFFE}"/>
    <dgm:cxn modelId="{B2D5AFCD-F187-3F4E-AC97-9C821975CA96}" type="presOf" srcId="{B116AC67-E3AD-834C-A534-FABBF2005EA4}" destId="{D824A5E0-FB5E-EF45-A3DD-4C8A74B07A19}" srcOrd="0" destOrd="0" presId="urn:microsoft.com/office/officeart/2005/8/layout/hierarchy2"/>
    <dgm:cxn modelId="{CB5834CE-A58D-D943-830C-DEFD5691FCCC}" type="presOf" srcId="{08430D4A-3284-A349-8968-8A7C478C1A99}" destId="{338E78B1-6DEB-AA49-8BC7-F0D70EF5EFBD}" srcOrd="0" destOrd="0" presId="urn:microsoft.com/office/officeart/2005/8/layout/hierarchy2"/>
    <dgm:cxn modelId="{FDC340D0-B430-B146-BDF0-851B2D52C993}" type="presOf" srcId="{14D0DB6A-BDA8-F445-93D0-EABAFD06DDB2}" destId="{EF8C1ED3-3AE2-0947-BD46-B87387A98D63}" srcOrd="0" destOrd="0" presId="urn:microsoft.com/office/officeart/2005/8/layout/hierarchy2"/>
    <dgm:cxn modelId="{035FCEDC-D697-B946-872C-743925FE3540}" type="presOf" srcId="{08430D4A-3284-A349-8968-8A7C478C1A99}" destId="{B4FE5D3E-C8D6-3A43-8EC4-2B0F747643D7}" srcOrd="1" destOrd="0" presId="urn:microsoft.com/office/officeart/2005/8/layout/hierarchy2"/>
    <dgm:cxn modelId="{DCFFA2E1-328D-B344-8647-73BADCCCBFB5}" type="presOf" srcId="{F8E3BF65-FD78-C642-B9E8-7B07A8852E46}" destId="{27A600CC-8CCB-5F41-8B85-A00F7BC74727}" srcOrd="1" destOrd="0" presId="urn:microsoft.com/office/officeart/2005/8/layout/hierarchy2"/>
    <dgm:cxn modelId="{2B60E1EB-6144-C34C-85D2-93A93D993035}" srcId="{B116AC67-E3AD-834C-A534-FABBF2005EA4}" destId="{88D55009-92A1-6E44-A0DD-665FA4AC917F}" srcOrd="0" destOrd="0" parTransId="{3A091531-71ED-2549-80AF-34AA9CD9B23E}" sibTransId="{ED9E1573-1886-9B4E-8462-24007C590558}"/>
    <dgm:cxn modelId="{8528DFF9-FC93-9C42-91E9-64A6591859D0}" type="presOf" srcId="{6EB9785E-A7F5-A345-90BF-0975E957D2C7}" destId="{F2B9D6B3-ACB9-9849-AAFA-2E5AF6308128}" srcOrd="1" destOrd="0" presId="urn:microsoft.com/office/officeart/2005/8/layout/hierarchy2"/>
    <dgm:cxn modelId="{B6D4C3FB-4FC0-BF4E-9BA9-0EF2209FCA6F}" type="presOf" srcId="{F02B78BD-AF7B-E748-AE08-D29C778FE370}" destId="{1B562B4E-CBA1-9640-AFCD-4A200C9D3EEE}" srcOrd="0" destOrd="0" presId="urn:microsoft.com/office/officeart/2005/8/layout/hierarchy2"/>
    <dgm:cxn modelId="{27960FFC-5EA1-F649-B7CC-09915B090CC5}" type="presOf" srcId="{65B88D9C-455E-3E4A-B34A-EA64CE39D0CB}" destId="{4BACAECF-29A4-9C43-B6A8-077AFAD7FBC9}" srcOrd="1" destOrd="0" presId="urn:microsoft.com/office/officeart/2005/8/layout/hierarchy2"/>
    <dgm:cxn modelId="{700433FE-9DE7-3F47-8131-C011C16495B3}" srcId="{0033B960-23C7-D34F-B4AD-9B7559A6F4CF}" destId="{0CF5D2B8-2F50-1040-9711-955878D507FA}" srcOrd="1" destOrd="0" parTransId="{7A7081B2-B4EA-BB46-B38B-030C6FA52617}" sibTransId="{11297829-B84C-D143-A168-E7FB747C8164}"/>
    <dgm:cxn modelId="{3C18F030-7BBE-BF48-B7FD-EB5BD27710B8}" type="presParOf" srcId="{D824A5E0-FB5E-EF45-A3DD-4C8A74B07A19}" destId="{A018E18D-ABE9-A144-8712-DC5DADA2735E}" srcOrd="0" destOrd="0" presId="urn:microsoft.com/office/officeart/2005/8/layout/hierarchy2"/>
    <dgm:cxn modelId="{6CB292A0-9FB7-094E-93B5-88942AEFD773}" type="presParOf" srcId="{A018E18D-ABE9-A144-8712-DC5DADA2735E}" destId="{2174FEF7-0800-3240-AD54-1D123FD036A8}" srcOrd="0" destOrd="0" presId="urn:microsoft.com/office/officeart/2005/8/layout/hierarchy2"/>
    <dgm:cxn modelId="{EC5C9B5D-42AA-EE41-AB76-B24AA1211FC7}" type="presParOf" srcId="{A018E18D-ABE9-A144-8712-DC5DADA2735E}" destId="{D9E1F56C-7F03-794B-A980-AAADE665A7B2}" srcOrd="1" destOrd="0" presId="urn:microsoft.com/office/officeart/2005/8/layout/hierarchy2"/>
    <dgm:cxn modelId="{755B2FF5-FEB1-5646-A454-95F0DB47C444}" type="presParOf" srcId="{D9E1F56C-7F03-794B-A980-AAADE665A7B2}" destId="{BD7D263F-8993-234C-AD87-3BBBB59FF5AA}" srcOrd="0" destOrd="0" presId="urn:microsoft.com/office/officeart/2005/8/layout/hierarchy2"/>
    <dgm:cxn modelId="{76E90991-BB13-164B-83B0-8E28F54E358A}" type="presParOf" srcId="{BD7D263F-8993-234C-AD87-3BBBB59FF5AA}" destId="{4BACAECF-29A4-9C43-B6A8-077AFAD7FBC9}" srcOrd="0" destOrd="0" presId="urn:microsoft.com/office/officeart/2005/8/layout/hierarchy2"/>
    <dgm:cxn modelId="{2A865B16-A0FD-A646-A5E7-FE789CCF081A}" type="presParOf" srcId="{D9E1F56C-7F03-794B-A980-AAADE665A7B2}" destId="{B1AD356F-24A7-B64D-B1D3-410A6772A217}" srcOrd="1" destOrd="0" presId="urn:microsoft.com/office/officeart/2005/8/layout/hierarchy2"/>
    <dgm:cxn modelId="{252ECF19-634D-6146-94B0-3DECE8A26382}" type="presParOf" srcId="{B1AD356F-24A7-B64D-B1D3-410A6772A217}" destId="{BB03628A-AC5A-4B4D-9EB3-C95EB8497039}" srcOrd="0" destOrd="0" presId="urn:microsoft.com/office/officeart/2005/8/layout/hierarchy2"/>
    <dgm:cxn modelId="{DBA2651A-231D-DB41-BF29-0F26AC02993B}" type="presParOf" srcId="{B1AD356F-24A7-B64D-B1D3-410A6772A217}" destId="{B5BE2E4C-CC02-624F-A93D-F0AE27A6606E}" srcOrd="1" destOrd="0" presId="urn:microsoft.com/office/officeart/2005/8/layout/hierarchy2"/>
    <dgm:cxn modelId="{98A20A76-7B94-B341-8556-DAA190E7F699}" type="presParOf" srcId="{B5BE2E4C-CC02-624F-A93D-F0AE27A6606E}" destId="{2F49D833-FF0F-B140-9AE9-FEF5676D45F9}" srcOrd="0" destOrd="0" presId="urn:microsoft.com/office/officeart/2005/8/layout/hierarchy2"/>
    <dgm:cxn modelId="{474F0BF3-201F-8443-A231-DB604636BE1D}" type="presParOf" srcId="{2F49D833-FF0F-B140-9AE9-FEF5676D45F9}" destId="{22742E2F-BEBB-434C-8494-30ACE166CC28}" srcOrd="0" destOrd="0" presId="urn:microsoft.com/office/officeart/2005/8/layout/hierarchy2"/>
    <dgm:cxn modelId="{AC1C8F13-DE92-E441-BA8E-F6F19C1BA0AD}" type="presParOf" srcId="{B5BE2E4C-CC02-624F-A93D-F0AE27A6606E}" destId="{91494D1E-E42C-6C4D-8959-D9184FBCA5A2}" srcOrd="1" destOrd="0" presId="urn:microsoft.com/office/officeart/2005/8/layout/hierarchy2"/>
    <dgm:cxn modelId="{5077217B-0C07-1945-8F0D-AFDB9269C51D}" type="presParOf" srcId="{91494D1E-E42C-6C4D-8959-D9184FBCA5A2}" destId="{EF8C1ED3-3AE2-0947-BD46-B87387A98D63}" srcOrd="0" destOrd="0" presId="urn:microsoft.com/office/officeart/2005/8/layout/hierarchy2"/>
    <dgm:cxn modelId="{2C5355A4-2812-3045-B747-0A7D8E7ED15F}" type="presParOf" srcId="{91494D1E-E42C-6C4D-8959-D9184FBCA5A2}" destId="{60AC2EA2-E43F-1B4A-A7DF-2C662411744C}" srcOrd="1" destOrd="0" presId="urn:microsoft.com/office/officeart/2005/8/layout/hierarchy2"/>
    <dgm:cxn modelId="{5B8E9537-88BD-5444-B69E-CEF8154D48F0}" type="presParOf" srcId="{D9E1F56C-7F03-794B-A980-AAADE665A7B2}" destId="{C041F119-71F1-2245-9B94-B74488D324E5}" srcOrd="2" destOrd="0" presId="urn:microsoft.com/office/officeart/2005/8/layout/hierarchy2"/>
    <dgm:cxn modelId="{25EB3579-16CC-8E41-A2ED-1CF601E7FC18}" type="presParOf" srcId="{C041F119-71F1-2245-9B94-B74488D324E5}" destId="{2E684705-CDC1-CA4F-9322-B837C6F8E4EA}" srcOrd="0" destOrd="0" presId="urn:microsoft.com/office/officeart/2005/8/layout/hierarchy2"/>
    <dgm:cxn modelId="{64E388F7-080F-784A-8002-28FABC2FC85B}" type="presParOf" srcId="{D9E1F56C-7F03-794B-A980-AAADE665A7B2}" destId="{7D58221A-FC16-2A46-A7B0-AB5D0AB05255}" srcOrd="3" destOrd="0" presId="urn:microsoft.com/office/officeart/2005/8/layout/hierarchy2"/>
    <dgm:cxn modelId="{71AC0AC7-18EB-6D43-AA19-53CD5FDDD4BA}" type="presParOf" srcId="{7D58221A-FC16-2A46-A7B0-AB5D0AB05255}" destId="{AC7F0070-051F-0145-8682-5229EA8BE0EB}" srcOrd="0" destOrd="0" presId="urn:microsoft.com/office/officeart/2005/8/layout/hierarchy2"/>
    <dgm:cxn modelId="{40CF9169-C58E-1842-8D8B-171D719A3E99}" type="presParOf" srcId="{7D58221A-FC16-2A46-A7B0-AB5D0AB05255}" destId="{5716D65A-B922-174C-962B-9D12E1B863FE}" srcOrd="1" destOrd="0" presId="urn:microsoft.com/office/officeart/2005/8/layout/hierarchy2"/>
    <dgm:cxn modelId="{E7D1C6F1-5445-184B-A5D2-8F472487DB4E}" type="presParOf" srcId="{5716D65A-B922-174C-962B-9D12E1B863FE}" destId="{338E78B1-6DEB-AA49-8BC7-F0D70EF5EFBD}" srcOrd="0" destOrd="0" presId="urn:microsoft.com/office/officeart/2005/8/layout/hierarchy2"/>
    <dgm:cxn modelId="{E7EEAE4E-844E-514F-BBD7-92F449F76FCD}" type="presParOf" srcId="{338E78B1-6DEB-AA49-8BC7-F0D70EF5EFBD}" destId="{B4FE5D3E-C8D6-3A43-8EC4-2B0F747643D7}" srcOrd="0" destOrd="0" presId="urn:microsoft.com/office/officeart/2005/8/layout/hierarchy2"/>
    <dgm:cxn modelId="{A43ABC98-F696-D34C-9429-37305544010C}" type="presParOf" srcId="{5716D65A-B922-174C-962B-9D12E1B863FE}" destId="{C6CA638E-F068-4044-8E78-62DBDDEFCEC6}" srcOrd="1" destOrd="0" presId="urn:microsoft.com/office/officeart/2005/8/layout/hierarchy2"/>
    <dgm:cxn modelId="{B74A1FC2-E958-4146-BB26-6F42B49E4065}" type="presParOf" srcId="{C6CA638E-F068-4044-8E78-62DBDDEFCEC6}" destId="{7EA259DF-5B3C-F641-987A-A5AD18514EFF}" srcOrd="0" destOrd="0" presId="urn:microsoft.com/office/officeart/2005/8/layout/hierarchy2"/>
    <dgm:cxn modelId="{D6CAFDF6-1E2A-AD43-A9BF-29E8A96ED4D7}" type="presParOf" srcId="{C6CA638E-F068-4044-8E78-62DBDDEFCEC6}" destId="{DD1E666E-CCA7-E54A-B612-9F135443CC89}" srcOrd="1" destOrd="0" presId="urn:microsoft.com/office/officeart/2005/8/layout/hierarchy2"/>
    <dgm:cxn modelId="{F0557797-18FA-304B-9876-0FB2E79B6E54}" type="presParOf" srcId="{5716D65A-B922-174C-962B-9D12E1B863FE}" destId="{62419DCE-0E87-5841-AA16-9197A639CF5C}" srcOrd="2" destOrd="0" presId="urn:microsoft.com/office/officeart/2005/8/layout/hierarchy2"/>
    <dgm:cxn modelId="{F4CA1AF5-8E36-AE45-88DD-AFC00D10A1EB}" type="presParOf" srcId="{62419DCE-0E87-5841-AA16-9197A639CF5C}" destId="{E83D75C9-F135-3F4B-9FDE-6F3DD02514D6}" srcOrd="0" destOrd="0" presId="urn:microsoft.com/office/officeart/2005/8/layout/hierarchy2"/>
    <dgm:cxn modelId="{55B5AA34-34D5-EE41-B52D-62D524ED8F21}" type="presParOf" srcId="{5716D65A-B922-174C-962B-9D12E1B863FE}" destId="{A925B554-E653-1B4F-9077-1ABFAC16FF1A}" srcOrd="3" destOrd="0" presId="urn:microsoft.com/office/officeart/2005/8/layout/hierarchy2"/>
    <dgm:cxn modelId="{821F1E1D-CC52-D844-A6E1-0DDC06555E0E}" type="presParOf" srcId="{A925B554-E653-1B4F-9077-1ABFAC16FF1A}" destId="{A2221659-1EFC-D145-BE9A-ACC2794B7CEE}" srcOrd="0" destOrd="0" presId="urn:microsoft.com/office/officeart/2005/8/layout/hierarchy2"/>
    <dgm:cxn modelId="{020EAA51-8E77-2B42-B0CF-D279AB17C81F}" type="presParOf" srcId="{A925B554-E653-1B4F-9077-1ABFAC16FF1A}" destId="{30349E83-AE79-7B42-9532-D375B73EDEB0}" srcOrd="1" destOrd="0" presId="urn:microsoft.com/office/officeart/2005/8/layout/hierarchy2"/>
    <dgm:cxn modelId="{3619456D-E19E-3342-82E7-7D37A803CD84}" type="presParOf" srcId="{5716D65A-B922-174C-962B-9D12E1B863FE}" destId="{7F81E7F6-FD25-7C48-A579-D2D5F5FFAC16}" srcOrd="4" destOrd="0" presId="urn:microsoft.com/office/officeart/2005/8/layout/hierarchy2"/>
    <dgm:cxn modelId="{F36030A7-707D-C340-8156-247C55658C1B}" type="presParOf" srcId="{7F81E7F6-FD25-7C48-A579-D2D5F5FFAC16}" destId="{F2B9D6B3-ACB9-9849-AAFA-2E5AF6308128}" srcOrd="0" destOrd="0" presId="urn:microsoft.com/office/officeart/2005/8/layout/hierarchy2"/>
    <dgm:cxn modelId="{61BB42D1-EF23-A641-9424-FA5AD2BD78F5}" type="presParOf" srcId="{5716D65A-B922-174C-962B-9D12E1B863FE}" destId="{BD98DB06-AAB7-7342-8926-7C705E1DFA98}" srcOrd="5" destOrd="0" presId="urn:microsoft.com/office/officeart/2005/8/layout/hierarchy2"/>
    <dgm:cxn modelId="{D5B0F6BA-E30C-CD4E-8D35-8D5153E22BC6}" type="presParOf" srcId="{BD98DB06-AAB7-7342-8926-7C705E1DFA98}" destId="{B96F4162-339B-D348-B5D4-742314E719B8}" srcOrd="0" destOrd="0" presId="urn:microsoft.com/office/officeart/2005/8/layout/hierarchy2"/>
    <dgm:cxn modelId="{D4522788-6B98-C04E-BFBF-89DD44322ABF}" type="presParOf" srcId="{BD98DB06-AAB7-7342-8926-7C705E1DFA98}" destId="{522600AB-16C0-404C-87FB-D08B0328AE85}" srcOrd="1" destOrd="0" presId="urn:microsoft.com/office/officeart/2005/8/layout/hierarchy2"/>
    <dgm:cxn modelId="{7D867B8E-949F-F84C-8829-137529FEDAFF}" type="presParOf" srcId="{D9E1F56C-7F03-794B-A980-AAADE665A7B2}" destId="{3DB9E1BF-B214-AE45-9965-B7C81A8D3C2C}" srcOrd="4" destOrd="0" presId="urn:microsoft.com/office/officeart/2005/8/layout/hierarchy2"/>
    <dgm:cxn modelId="{6FA5CA03-7417-8549-9A68-8D030F6B181C}" type="presParOf" srcId="{3DB9E1BF-B214-AE45-9965-B7C81A8D3C2C}" destId="{27A600CC-8CCB-5F41-8B85-A00F7BC74727}" srcOrd="0" destOrd="0" presId="urn:microsoft.com/office/officeart/2005/8/layout/hierarchy2"/>
    <dgm:cxn modelId="{50016955-C514-DF44-A000-2B6602176D71}" type="presParOf" srcId="{D9E1F56C-7F03-794B-A980-AAADE665A7B2}" destId="{DC7E3154-16DC-5A43-A4CD-E38D489F39DB}" srcOrd="5" destOrd="0" presId="urn:microsoft.com/office/officeart/2005/8/layout/hierarchy2"/>
    <dgm:cxn modelId="{65B83D1C-434E-644F-9596-C98F966F258C}" type="presParOf" srcId="{DC7E3154-16DC-5A43-A4CD-E38D489F39DB}" destId="{274F8FA6-1925-9B41-80EE-0B5EFB107C4B}" srcOrd="0" destOrd="0" presId="urn:microsoft.com/office/officeart/2005/8/layout/hierarchy2"/>
    <dgm:cxn modelId="{B35D41E9-44AE-A348-92C2-D852DDCE47CC}" type="presParOf" srcId="{DC7E3154-16DC-5A43-A4CD-E38D489F39DB}" destId="{F1CC07B6-1C3D-F64E-B542-CEE5AA9A25F3}" srcOrd="1" destOrd="0" presId="urn:microsoft.com/office/officeart/2005/8/layout/hierarchy2"/>
    <dgm:cxn modelId="{A96784FD-C698-C748-BF82-FD17F283FC8D}" type="presParOf" srcId="{F1CC07B6-1C3D-F64E-B542-CEE5AA9A25F3}" destId="{1B562B4E-CBA1-9640-AFCD-4A200C9D3EEE}" srcOrd="0" destOrd="0" presId="urn:microsoft.com/office/officeart/2005/8/layout/hierarchy2"/>
    <dgm:cxn modelId="{20B8E0CA-CEC7-0C4C-AD3E-E481F2CB023F}" type="presParOf" srcId="{1B562B4E-CBA1-9640-AFCD-4A200C9D3EEE}" destId="{7C8C453C-04E5-FB4A-B98A-5714ED841932}" srcOrd="0" destOrd="0" presId="urn:microsoft.com/office/officeart/2005/8/layout/hierarchy2"/>
    <dgm:cxn modelId="{1AE1ECF1-01F8-2142-BBFD-6813DB60FA56}" type="presParOf" srcId="{F1CC07B6-1C3D-F64E-B542-CEE5AA9A25F3}" destId="{D9278BB7-895A-A645-A005-A293119693A5}" srcOrd="1" destOrd="0" presId="urn:microsoft.com/office/officeart/2005/8/layout/hierarchy2"/>
    <dgm:cxn modelId="{B403D030-475C-5743-BBF0-C8E21A49DD63}" type="presParOf" srcId="{D9278BB7-895A-A645-A005-A293119693A5}" destId="{DFD02955-4A79-CC4B-81EC-082716821F56}" srcOrd="0" destOrd="0" presId="urn:microsoft.com/office/officeart/2005/8/layout/hierarchy2"/>
    <dgm:cxn modelId="{60E48910-5720-EE4D-8E9E-78BDB4C8B435}" type="presParOf" srcId="{D9278BB7-895A-A645-A005-A293119693A5}" destId="{91E4EA40-CAD5-3F4F-ABB4-E248BC0771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99DAB-1582-404E-8EB3-4F00A361025A}" type="doc">
      <dgm:prSet loTypeId="urn:microsoft.com/office/officeart/2008/layout/AlternatingHexagons" loCatId="" qsTypeId="urn:microsoft.com/office/officeart/2005/8/quickstyle/simple2" qsCatId="simple" csTypeId="urn:microsoft.com/office/officeart/2005/8/colors/accent1_2" csCatId="accent1" phldr="1"/>
      <dgm:spPr/>
      <dgm:t>
        <a:bodyPr/>
        <a:lstStyle/>
        <a:p>
          <a:endParaRPr lang="fr-FR"/>
        </a:p>
      </dgm:t>
    </dgm:pt>
    <dgm:pt modelId="{454CB45E-8306-1742-A0A4-8E93449745BC}">
      <dgm:prSet phldrT="[Texte]" custT="1"/>
      <dgm:spPr>
        <a:solidFill>
          <a:schemeClr val="tx2"/>
        </a:solidFill>
      </dgm:spPr>
      <dgm:t>
        <a:bodyPr/>
        <a:lstStyle/>
        <a:p>
          <a:r>
            <a:rPr lang="fr-FR" sz="1600" dirty="0"/>
            <a:t>Bézier [4]</a:t>
          </a:r>
        </a:p>
      </dgm:t>
    </dgm:pt>
    <dgm:pt modelId="{30C94BD2-4936-0440-90CC-454575D6AB37}" type="parTrans" cxnId="{6E0D86FD-6CEB-6142-B2BA-86DF0CEB0FCC}">
      <dgm:prSet/>
      <dgm:spPr/>
      <dgm:t>
        <a:bodyPr/>
        <a:lstStyle/>
        <a:p>
          <a:endParaRPr lang="fr-FR"/>
        </a:p>
      </dgm:t>
    </dgm:pt>
    <dgm:pt modelId="{FBAB3914-B241-074C-BFED-7D1B556FDD87}" type="sibTrans" cxnId="{6E0D86FD-6CEB-6142-B2BA-86DF0CEB0FCC}">
      <dgm:prSet/>
      <dgm:spPr>
        <a:noFill/>
        <a:ln>
          <a:noFill/>
        </a:ln>
      </dgm:spPr>
      <dgm:t>
        <a:bodyPr/>
        <a:lstStyle/>
        <a:p>
          <a:endParaRPr lang="fr-FR"/>
        </a:p>
      </dgm:t>
    </dgm:pt>
    <dgm:pt modelId="{95750F85-E632-B043-987C-53AD88ABBF13}">
      <dgm:prSet phldrT="[Texte]" custT="1"/>
      <dgm:spPr>
        <a:solidFill>
          <a:schemeClr val="accent2"/>
        </a:solidFill>
      </dgm:spPr>
      <dgm:t>
        <a:bodyPr/>
        <a:lstStyle/>
        <a:p>
          <a:r>
            <a:rPr lang="fr-FR" sz="1600" dirty="0"/>
            <a:t>Parsec [4]</a:t>
          </a:r>
        </a:p>
      </dgm:t>
    </dgm:pt>
    <dgm:pt modelId="{BBC42927-977E-5B4B-991C-037443D473DC}" type="parTrans" cxnId="{42F68999-9155-0844-B438-F50BEFC0A3DB}">
      <dgm:prSet/>
      <dgm:spPr/>
      <dgm:t>
        <a:bodyPr/>
        <a:lstStyle/>
        <a:p>
          <a:endParaRPr lang="fr-FR"/>
        </a:p>
      </dgm:t>
    </dgm:pt>
    <dgm:pt modelId="{0F67A53D-19B0-7548-8E0E-5A4EB99F1BDD}" type="sibTrans" cxnId="{42F68999-9155-0844-B438-F50BEFC0A3DB}">
      <dgm:prSet/>
      <dgm:spPr>
        <a:noFill/>
        <a:ln>
          <a:noFill/>
        </a:ln>
      </dgm:spPr>
      <dgm:t>
        <a:bodyPr/>
        <a:lstStyle/>
        <a:p>
          <a:endParaRPr lang="fr-FR"/>
        </a:p>
      </dgm:t>
    </dgm:pt>
    <dgm:pt modelId="{D74617F6-7980-A845-9D80-E8E5F1114909}">
      <dgm:prSet phldrT="[Texte]" custT="1"/>
      <dgm:spPr/>
      <dgm:t>
        <a:bodyPr/>
        <a:lstStyle/>
        <a:p>
          <a:r>
            <a:rPr lang="fr-FR" sz="1600" dirty="0" err="1">
              <a:solidFill>
                <a:schemeClr val="tx1"/>
              </a:solidFill>
            </a:rPr>
            <a:t>Bésier</a:t>
          </a:r>
          <a:r>
            <a:rPr lang="fr-FR" sz="1600" dirty="0">
              <a:solidFill>
                <a:schemeClr val="tx1"/>
              </a:solidFill>
            </a:rPr>
            <a:t> – Parsec [4]</a:t>
          </a:r>
        </a:p>
      </dgm:t>
    </dgm:pt>
    <dgm:pt modelId="{6B79A4B9-0D00-374E-935A-CD4909CBC945}" type="parTrans" cxnId="{91E84F2D-3819-1842-9A39-703BA0AEA4D3}">
      <dgm:prSet/>
      <dgm:spPr/>
      <dgm:t>
        <a:bodyPr/>
        <a:lstStyle/>
        <a:p>
          <a:endParaRPr lang="fr-FR"/>
        </a:p>
      </dgm:t>
    </dgm:pt>
    <dgm:pt modelId="{5ABD76EF-4C3D-C443-B6A4-28F1FAC1CC5D}" type="sibTrans" cxnId="{91E84F2D-3819-1842-9A39-703BA0AEA4D3}">
      <dgm:prSet/>
      <dgm:spPr>
        <a:noFill/>
        <a:ln>
          <a:noFill/>
        </a:ln>
      </dgm:spPr>
      <dgm:t>
        <a:bodyPr/>
        <a:lstStyle/>
        <a:p>
          <a:endParaRPr lang="fr-FR"/>
        </a:p>
      </dgm:t>
    </dgm:pt>
    <dgm:pt modelId="{D051BEC7-55EF-AB41-8A52-53B625AE3879}">
      <dgm:prSet custT="1"/>
      <dgm:spPr>
        <a:solidFill>
          <a:schemeClr val="tx2"/>
        </a:solidFill>
      </dgm:spPr>
      <dgm:t>
        <a:bodyPr/>
        <a:lstStyle/>
        <a:p>
          <a:r>
            <a:rPr lang="fr-FR" sz="1600" dirty="0" err="1"/>
            <a:t>Sobieczky</a:t>
          </a:r>
          <a:r>
            <a:rPr lang="fr-FR" sz="1600" dirty="0"/>
            <a:t> (</a:t>
          </a:r>
          <a:r>
            <a:rPr lang="fr-FR" sz="1600" dirty="0" err="1"/>
            <a:t>with</a:t>
          </a:r>
          <a:r>
            <a:rPr lang="fr-FR" sz="1600" dirty="0"/>
            <a:t> PARSEC)  [5]</a:t>
          </a:r>
        </a:p>
      </dgm:t>
    </dgm:pt>
    <dgm:pt modelId="{BA6E47EA-A0C4-6041-8908-1BD2E794C547}" type="parTrans" cxnId="{149DE69B-C53A-6647-8789-3E170B85B889}">
      <dgm:prSet/>
      <dgm:spPr/>
      <dgm:t>
        <a:bodyPr/>
        <a:lstStyle/>
        <a:p>
          <a:endParaRPr lang="fr-FR"/>
        </a:p>
      </dgm:t>
    </dgm:pt>
    <dgm:pt modelId="{9CB74040-F545-E147-98FD-F05F5474CC9F}" type="sibTrans" cxnId="{149DE69B-C53A-6647-8789-3E170B85B889}">
      <dgm:prSet/>
      <dgm:spPr>
        <a:noFill/>
        <a:ln>
          <a:noFill/>
        </a:ln>
      </dgm:spPr>
      <dgm:t>
        <a:bodyPr/>
        <a:lstStyle/>
        <a:p>
          <a:endParaRPr lang="fr-FR"/>
        </a:p>
      </dgm:t>
    </dgm:pt>
    <dgm:pt modelId="{0B6ACB18-192C-074A-A045-AC8E120C52D5}">
      <dgm:prSet custT="1"/>
      <dgm:spPr>
        <a:solidFill>
          <a:schemeClr val="accent2"/>
        </a:solidFill>
      </dgm:spPr>
      <dgm:t>
        <a:bodyPr/>
        <a:lstStyle/>
        <a:p>
          <a:r>
            <a:rPr lang="fr-FR" sz="1600" dirty="0" err="1"/>
            <a:t>Improved</a:t>
          </a:r>
          <a:r>
            <a:rPr lang="fr-FR" sz="1600" dirty="0"/>
            <a:t> </a:t>
          </a:r>
          <a:r>
            <a:rPr lang="fr-FR" sz="1600" dirty="0" err="1"/>
            <a:t>Parameter</a:t>
          </a:r>
          <a:r>
            <a:rPr lang="fr-FR" sz="1600" dirty="0"/>
            <a:t> </a:t>
          </a:r>
          <a:r>
            <a:rPr lang="fr-FR" sz="1600" dirty="0" err="1"/>
            <a:t>Geometric</a:t>
          </a:r>
          <a:r>
            <a:rPr lang="fr-FR" sz="1600" dirty="0"/>
            <a:t> [6]</a:t>
          </a:r>
        </a:p>
      </dgm:t>
    </dgm:pt>
    <dgm:pt modelId="{7A75B41F-A022-CE4B-9964-5A4FF3DCEB47}" type="parTrans" cxnId="{D0D4F4DC-67BB-3D48-832F-2A4BC2C97708}">
      <dgm:prSet/>
      <dgm:spPr/>
      <dgm:t>
        <a:bodyPr/>
        <a:lstStyle/>
        <a:p>
          <a:endParaRPr lang="fr-FR"/>
        </a:p>
      </dgm:t>
    </dgm:pt>
    <dgm:pt modelId="{99695F21-10F7-504F-A602-0C6DC50AB6D8}" type="sibTrans" cxnId="{D0D4F4DC-67BB-3D48-832F-2A4BC2C97708}">
      <dgm:prSet/>
      <dgm:spPr>
        <a:noFill/>
        <a:ln>
          <a:noFill/>
        </a:ln>
      </dgm:spPr>
      <dgm:t>
        <a:bodyPr/>
        <a:lstStyle/>
        <a:p>
          <a:endParaRPr lang="fr-FR"/>
        </a:p>
      </dgm:t>
    </dgm:pt>
    <dgm:pt modelId="{468E155A-A69A-4344-9896-534736155C2E}" type="pres">
      <dgm:prSet presAssocID="{34999DAB-1582-404E-8EB3-4F00A361025A}" presName="Name0" presStyleCnt="0">
        <dgm:presLayoutVars>
          <dgm:chMax/>
          <dgm:chPref/>
          <dgm:dir/>
          <dgm:animLvl val="lvl"/>
        </dgm:presLayoutVars>
      </dgm:prSet>
      <dgm:spPr/>
    </dgm:pt>
    <dgm:pt modelId="{9B7852C0-BE56-1744-89F4-800D7BA1DA52}" type="pres">
      <dgm:prSet presAssocID="{454CB45E-8306-1742-A0A4-8E93449745BC}" presName="composite" presStyleCnt="0"/>
      <dgm:spPr/>
    </dgm:pt>
    <dgm:pt modelId="{4FCF353C-A20A-AA41-85EA-0869708E6B06}" type="pres">
      <dgm:prSet presAssocID="{454CB45E-8306-1742-A0A4-8E93449745BC}" presName="Parent1" presStyleLbl="node1" presStyleIdx="0" presStyleCnt="10" custScaleX="234905" custLinFactNeighborY="0">
        <dgm:presLayoutVars>
          <dgm:chMax val="1"/>
          <dgm:chPref val="1"/>
          <dgm:bulletEnabled val="1"/>
        </dgm:presLayoutVars>
      </dgm:prSet>
      <dgm:spPr/>
    </dgm:pt>
    <dgm:pt modelId="{D14A32DA-095F-B843-AAFF-44A999845383}" type="pres">
      <dgm:prSet presAssocID="{454CB45E-8306-1742-A0A4-8E93449745BC}" presName="Childtext1" presStyleLbl="revTx" presStyleIdx="0" presStyleCnt="5">
        <dgm:presLayoutVars>
          <dgm:chMax val="0"/>
          <dgm:chPref val="0"/>
          <dgm:bulletEnabled val="1"/>
        </dgm:presLayoutVars>
      </dgm:prSet>
      <dgm:spPr/>
    </dgm:pt>
    <dgm:pt modelId="{80910CCA-C117-BB4A-B0DE-F91395EABD9C}" type="pres">
      <dgm:prSet presAssocID="{454CB45E-8306-1742-A0A4-8E93449745BC}" presName="BalanceSpacing" presStyleCnt="0"/>
      <dgm:spPr/>
    </dgm:pt>
    <dgm:pt modelId="{EB7F2115-C178-6D4C-8C97-5173640F9B65}" type="pres">
      <dgm:prSet presAssocID="{454CB45E-8306-1742-A0A4-8E93449745BC}" presName="BalanceSpacing1" presStyleCnt="0"/>
      <dgm:spPr/>
    </dgm:pt>
    <dgm:pt modelId="{258E8B92-8B57-F044-9E78-67D6BD840559}" type="pres">
      <dgm:prSet presAssocID="{FBAB3914-B241-074C-BFED-7D1B556FDD87}" presName="Accent1Text" presStyleLbl="node1" presStyleIdx="1" presStyleCnt="10"/>
      <dgm:spPr/>
    </dgm:pt>
    <dgm:pt modelId="{AAFD2D21-0CC9-D24C-8990-9B09073F6262}" type="pres">
      <dgm:prSet presAssocID="{FBAB3914-B241-074C-BFED-7D1B556FDD87}" presName="spaceBetweenRectangles" presStyleCnt="0"/>
      <dgm:spPr/>
    </dgm:pt>
    <dgm:pt modelId="{3594E448-6C50-5A42-88E9-93FE6226087C}" type="pres">
      <dgm:prSet presAssocID="{95750F85-E632-B043-987C-53AD88ABBF13}" presName="composite" presStyleCnt="0"/>
      <dgm:spPr/>
    </dgm:pt>
    <dgm:pt modelId="{19D8D332-5135-5A49-AA0E-68CA42C9867C}" type="pres">
      <dgm:prSet presAssocID="{95750F85-E632-B043-987C-53AD88ABBF13}" presName="Parent1" presStyleLbl="node1" presStyleIdx="2" presStyleCnt="10" custScaleX="234905">
        <dgm:presLayoutVars>
          <dgm:chMax val="1"/>
          <dgm:chPref val="1"/>
          <dgm:bulletEnabled val="1"/>
        </dgm:presLayoutVars>
      </dgm:prSet>
      <dgm:spPr/>
    </dgm:pt>
    <dgm:pt modelId="{DE881C27-3559-8941-BF98-080498031A53}" type="pres">
      <dgm:prSet presAssocID="{95750F85-E632-B043-987C-53AD88ABBF13}" presName="Childtext1" presStyleLbl="revTx" presStyleIdx="1" presStyleCnt="5">
        <dgm:presLayoutVars>
          <dgm:chMax val="0"/>
          <dgm:chPref val="0"/>
          <dgm:bulletEnabled val="1"/>
        </dgm:presLayoutVars>
      </dgm:prSet>
      <dgm:spPr/>
    </dgm:pt>
    <dgm:pt modelId="{C8059883-7A4F-4745-8C88-DD5E16DA968A}" type="pres">
      <dgm:prSet presAssocID="{95750F85-E632-B043-987C-53AD88ABBF13}" presName="BalanceSpacing" presStyleCnt="0"/>
      <dgm:spPr/>
    </dgm:pt>
    <dgm:pt modelId="{F8AC4CC5-85A6-C149-8CF7-F987176EEF0A}" type="pres">
      <dgm:prSet presAssocID="{95750F85-E632-B043-987C-53AD88ABBF13}" presName="BalanceSpacing1" presStyleCnt="0"/>
      <dgm:spPr/>
    </dgm:pt>
    <dgm:pt modelId="{025AD782-B836-9940-AAE4-650DF88278F5}" type="pres">
      <dgm:prSet presAssocID="{0F67A53D-19B0-7548-8E0E-5A4EB99F1BDD}" presName="Accent1Text" presStyleLbl="node1" presStyleIdx="3" presStyleCnt="10"/>
      <dgm:spPr/>
    </dgm:pt>
    <dgm:pt modelId="{CCB059C2-77FA-174B-BFFA-9B83C25A21AF}" type="pres">
      <dgm:prSet presAssocID="{0F67A53D-19B0-7548-8E0E-5A4EB99F1BDD}" presName="spaceBetweenRectangles" presStyleCnt="0"/>
      <dgm:spPr/>
    </dgm:pt>
    <dgm:pt modelId="{EA1CA8D1-3A9D-B140-AE98-DD4B078C70FC}" type="pres">
      <dgm:prSet presAssocID="{D74617F6-7980-A845-9D80-E8E5F1114909}" presName="composite" presStyleCnt="0"/>
      <dgm:spPr/>
    </dgm:pt>
    <dgm:pt modelId="{8C2E8604-5C5A-054C-8202-7DFDA10EAF40}" type="pres">
      <dgm:prSet presAssocID="{D74617F6-7980-A845-9D80-E8E5F1114909}" presName="Parent1" presStyleLbl="node1" presStyleIdx="4" presStyleCnt="10" custScaleX="234905">
        <dgm:presLayoutVars>
          <dgm:chMax val="1"/>
          <dgm:chPref val="1"/>
          <dgm:bulletEnabled val="1"/>
        </dgm:presLayoutVars>
      </dgm:prSet>
      <dgm:spPr/>
    </dgm:pt>
    <dgm:pt modelId="{7FC76795-249C-E44F-B9D5-98C8A525528D}" type="pres">
      <dgm:prSet presAssocID="{D74617F6-7980-A845-9D80-E8E5F1114909}" presName="Childtext1" presStyleLbl="revTx" presStyleIdx="2" presStyleCnt="5">
        <dgm:presLayoutVars>
          <dgm:chMax val="0"/>
          <dgm:chPref val="0"/>
          <dgm:bulletEnabled val="1"/>
        </dgm:presLayoutVars>
      </dgm:prSet>
      <dgm:spPr/>
    </dgm:pt>
    <dgm:pt modelId="{B5623615-D801-9148-941F-095F0E753F89}" type="pres">
      <dgm:prSet presAssocID="{D74617F6-7980-A845-9D80-E8E5F1114909}" presName="BalanceSpacing" presStyleCnt="0"/>
      <dgm:spPr/>
    </dgm:pt>
    <dgm:pt modelId="{8366B8F2-768F-8E46-B40A-EC976D2FDCB3}" type="pres">
      <dgm:prSet presAssocID="{D74617F6-7980-A845-9D80-E8E5F1114909}" presName="BalanceSpacing1" presStyleCnt="0"/>
      <dgm:spPr/>
    </dgm:pt>
    <dgm:pt modelId="{8E850433-0BCB-9C4B-B592-DA99E825A0E3}" type="pres">
      <dgm:prSet presAssocID="{5ABD76EF-4C3D-C443-B6A4-28F1FAC1CC5D}" presName="Accent1Text" presStyleLbl="node1" presStyleIdx="5" presStyleCnt="10"/>
      <dgm:spPr/>
    </dgm:pt>
    <dgm:pt modelId="{76B3441F-03A9-5F43-B8DD-58B27625C817}" type="pres">
      <dgm:prSet presAssocID="{5ABD76EF-4C3D-C443-B6A4-28F1FAC1CC5D}" presName="spaceBetweenRectangles" presStyleCnt="0"/>
      <dgm:spPr/>
    </dgm:pt>
    <dgm:pt modelId="{62DADF8A-87A4-C345-AB61-B1C7D48F3657}" type="pres">
      <dgm:prSet presAssocID="{D051BEC7-55EF-AB41-8A52-53B625AE3879}" presName="composite" presStyleCnt="0"/>
      <dgm:spPr/>
    </dgm:pt>
    <dgm:pt modelId="{3AA0828C-DDB0-904E-9D09-4529DCDEAB92}" type="pres">
      <dgm:prSet presAssocID="{D051BEC7-55EF-AB41-8A52-53B625AE3879}" presName="Parent1" presStyleLbl="node1" presStyleIdx="6" presStyleCnt="10" custScaleX="234905">
        <dgm:presLayoutVars>
          <dgm:chMax val="1"/>
          <dgm:chPref val="1"/>
          <dgm:bulletEnabled val="1"/>
        </dgm:presLayoutVars>
      </dgm:prSet>
      <dgm:spPr/>
    </dgm:pt>
    <dgm:pt modelId="{5EAA7813-9B08-0541-A524-4F5AF314EB6B}" type="pres">
      <dgm:prSet presAssocID="{D051BEC7-55EF-AB41-8A52-53B625AE3879}" presName="Childtext1" presStyleLbl="revTx" presStyleIdx="3" presStyleCnt="5">
        <dgm:presLayoutVars>
          <dgm:chMax val="0"/>
          <dgm:chPref val="0"/>
          <dgm:bulletEnabled val="1"/>
        </dgm:presLayoutVars>
      </dgm:prSet>
      <dgm:spPr/>
    </dgm:pt>
    <dgm:pt modelId="{1C29BE46-BAED-D145-B459-045BB2DA4D7D}" type="pres">
      <dgm:prSet presAssocID="{D051BEC7-55EF-AB41-8A52-53B625AE3879}" presName="BalanceSpacing" presStyleCnt="0"/>
      <dgm:spPr/>
    </dgm:pt>
    <dgm:pt modelId="{EED46776-A976-6B4D-B3A6-A43F18C9B476}" type="pres">
      <dgm:prSet presAssocID="{D051BEC7-55EF-AB41-8A52-53B625AE3879}" presName="BalanceSpacing1" presStyleCnt="0"/>
      <dgm:spPr/>
    </dgm:pt>
    <dgm:pt modelId="{D83E3A8C-3047-8F41-BAE7-90EC4797A25E}" type="pres">
      <dgm:prSet presAssocID="{9CB74040-F545-E147-98FD-F05F5474CC9F}" presName="Accent1Text" presStyleLbl="node1" presStyleIdx="7" presStyleCnt="10"/>
      <dgm:spPr/>
    </dgm:pt>
    <dgm:pt modelId="{58134B2C-4EA6-B440-B2FD-EA09E72EDEB0}" type="pres">
      <dgm:prSet presAssocID="{9CB74040-F545-E147-98FD-F05F5474CC9F}" presName="spaceBetweenRectangles" presStyleCnt="0"/>
      <dgm:spPr/>
    </dgm:pt>
    <dgm:pt modelId="{7AC6C101-6468-7748-BA55-D179FAB0CA3E}" type="pres">
      <dgm:prSet presAssocID="{0B6ACB18-192C-074A-A045-AC8E120C52D5}" presName="composite" presStyleCnt="0"/>
      <dgm:spPr/>
    </dgm:pt>
    <dgm:pt modelId="{A6491345-9ACB-1049-9B82-E6B0FCAAAFA0}" type="pres">
      <dgm:prSet presAssocID="{0B6ACB18-192C-074A-A045-AC8E120C52D5}" presName="Parent1" presStyleLbl="node1" presStyleIdx="8" presStyleCnt="10" custScaleX="234905">
        <dgm:presLayoutVars>
          <dgm:chMax val="1"/>
          <dgm:chPref val="1"/>
          <dgm:bulletEnabled val="1"/>
        </dgm:presLayoutVars>
      </dgm:prSet>
      <dgm:spPr/>
    </dgm:pt>
    <dgm:pt modelId="{B56FB5F8-4342-7D42-A235-FE9F19AC8447}" type="pres">
      <dgm:prSet presAssocID="{0B6ACB18-192C-074A-A045-AC8E120C52D5}" presName="Childtext1" presStyleLbl="revTx" presStyleIdx="4" presStyleCnt="5">
        <dgm:presLayoutVars>
          <dgm:chMax val="0"/>
          <dgm:chPref val="0"/>
          <dgm:bulletEnabled val="1"/>
        </dgm:presLayoutVars>
      </dgm:prSet>
      <dgm:spPr/>
    </dgm:pt>
    <dgm:pt modelId="{A9FFDBDF-3A5F-7442-A83C-6259045F3F7B}" type="pres">
      <dgm:prSet presAssocID="{0B6ACB18-192C-074A-A045-AC8E120C52D5}" presName="BalanceSpacing" presStyleCnt="0"/>
      <dgm:spPr/>
    </dgm:pt>
    <dgm:pt modelId="{15061F53-ED3E-2041-A964-656C58821D90}" type="pres">
      <dgm:prSet presAssocID="{0B6ACB18-192C-074A-A045-AC8E120C52D5}" presName="BalanceSpacing1" presStyleCnt="0"/>
      <dgm:spPr/>
    </dgm:pt>
    <dgm:pt modelId="{A43D2C69-3E46-D64D-9C34-CE80909C98C9}" type="pres">
      <dgm:prSet presAssocID="{99695F21-10F7-504F-A602-0C6DC50AB6D8}" presName="Accent1Text" presStyleLbl="node1" presStyleIdx="9" presStyleCnt="10"/>
      <dgm:spPr/>
    </dgm:pt>
  </dgm:ptLst>
  <dgm:cxnLst>
    <dgm:cxn modelId="{D127841A-61C5-A94A-8638-87F11AEE9066}" type="presOf" srcId="{454CB45E-8306-1742-A0A4-8E93449745BC}" destId="{4FCF353C-A20A-AA41-85EA-0869708E6B06}" srcOrd="0" destOrd="0" presId="urn:microsoft.com/office/officeart/2008/layout/AlternatingHexagons"/>
    <dgm:cxn modelId="{F8A6591D-8888-A746-BD0C-FE2D0FD29610}" type="presOf" srcId="{34999DAB-1582-404E-8EB3-4F00A361025A}" destId="{468E155A-A69A-4344-9896-534736155C2E}" srcOrd="0" destOrd="0" presId="urn:microsoft.com/office/officeart/2008/layout/AlternatingHexagons"/>
    <dgm:cxn modelId="{91E84F2D-3819-1842-9A39-703BA0AEA4D3}" srcId="{34999DAB-1582-404E-8EB3-4F00A361025A}" destId="{D74617F6-7980-A845-9D80-E8E5F1114909}" srcOrd="2" destOrd="0" parTransId="{6B79A4B9-0D00-374E-935A-CD4909CBC945}" sibTransId="{5ABD76EF-4C3D-C443-B6A4-28F1FAC1CC5D}"/>
    <dgm:cxn modelId="{323A4D34-A449-BA49-8ABF-7D203343E63A}" type="presOf" srcId="{D74617F6-7980-A845-9D80-E8E5F1114909}" destId="{8C2E8604-5C5A-054C-8202-7DFDA10EAF40}" srcOrd="0" destOrd="0" presId="urn:microsoft.com/office/officeart/2008/layout/AlternatingHexagons"/>
    <dgm:cxn modelId="{F00F615F-D826-C240-8CEC-2FFF3FDEBD42}" type="presOf" srcId="{FBAB3914-B241-074C-BFED-7D1B556FDD87}" destId="{258E8B92-8B57-F044-9E78-67D6BD840559}" srcOrd="0" destOrd="0" presId="urn:microsoft.com/office/officeart/2008/layout/AlternatingHexagons"/>
    <dgm:cxn modelId="{A39C6657-FDF7-9140-A502-614FBE7617AE}" type="presOf" srcId="{5ABD76EF-4C3D-C443-B6A4-28F1FAC1CC5D}" destId="{8E850433-0BCB-9C4B-B592-DA99E825A0E3}" srcOrd="0" destOrd="0" presId="urn:microsoft.com/office/officeart/2008/layout/AlternatingHexagons"/>
    <dgm:cxn modelId="{0934FA81-EB4D-C144-BE13-A7F6542C4380}" type="presOf" srcId="{0B6ACB18-192C-074A-A045-AC8E120C52D5}" destId="{A6491345-9ACB-1049-9B82-E6B0FCAAAFA0}" srcOrd="0" destOrd="0" presId="urn:microsoft.com/office/officeart/2008/layout/AlternatingHexagons"/>
    <dgm:cxn modelId="{42F68999-9155-0844-B438-F50BEFC0A3DB}" srcId="{34999DAB-1582-404E-8EB3-4F00A361025A}" destId="{95750F85-E632-B043-987C-53AD88ABBF13}" srcOrd="1" destOrd="0" parTransId="{BBC42927-977E-5B4B-991C-037443D473DC}" sibTransId="{0F67A53D-19B0-7548-8E0E-5A4EB99F1BDD}"/>
    <dgm:cxn modelId="{149DE69B-C53A-6647-8789-3E170B85B889}" srcId="{34999DAB-1582-404E-8EB3-4F00A361025A}" destId="{D051BEC7-55EF-AB41-8A52-53B625AE3879}" srcOrd="3" destOrd="0" parTransId="{BA6E47EA-A0C4-6041-8908-1BD2E794C547}" sibTransId="{9CB74040-F545-E147-98FD-F05F5474CC9F}"/>
    <dgm:cxn modelId="{B9BA099E-88AB-724E-8618-643068A28539}" type="presOf" srcId="{95750F85-E632-B043-987C-53AD88ABBF13}" destId="{19D8D332-5135-5A49-AA0E-68CA42C9867C}" srcOrd="0" destOrd="0" presId="urn:microsoft.com/office/officeart/2008/layout/AlternatingHexagons"/>
    <dgm:cxn modelId="{262CD1A3-B126-8447-A3A8-2FC41CB69F2A}" type="presOf" srcId="{99695F21-10F7-504F-A602-0C6DC50AB6D8}" destId="{A43D2C69-3E46-D64D-9C34-CE80909C98C9}" srcOrd="0" destOrd="0" presId="urn:microsoft.com/office/officeart/2008/layout/AlternatingHexagons"/>
    <dgm:cxn modelId="{01D63DC2-09C0-2545-8563-0DFC5D075F88}" type="presOf" srcId="{D051BEC7-55EF-AB41-8A52-53B625AE3879}" destId="{3AA0828C-DDB0-904E-9D09-4529DCDEAB92}" srcOrd="0" destOrd="0" presId="urn:microsoft.com/office/officeart/2008/layout/AlternatingHexagons"/>
    <dgm:cxn modelId="{D0D4F4DC-67BB-3D48-832F-2A4BC2C97708}" srcId="{34999DAB-1582-404E-8EB3-4F00A361025A}" destId="{0B6ACB18-192C-074A-A045-AC8E120C52D5}" srcOrd="4" destOrd="0" parTransId="{7A75B41F-A022-CE4B-9964-5A4FF3DCEB47}" sibTransId="{99695F21-10F7-504F-A602-0C6DC50AB6D8}"/>
    <dgm:cxn modelId="{373C2BF3-05F7-6B4E-8305-F688D7D58618}" type="presOf" srcId="{0F67A53D-19B0-7548-8E0E-5A4EB99F1BDD}" destId="{025AD782-B836-9940-AAE4-650DF88278F5}" srcOrd="0" destOrd="0" presId="urn:microsoft.com/office/officeart/2008/layout/AlternatingHexagons"/>
    <dgm:cxn modelId="{3FB3FDFC-3336-CC4F-8673-1E19A7EA6ACE}" type="presOf" srcId="{9CB74040-F545-E147-98FD-F05F5474CC9F}" destId="{D83E3A8C-3047-8F41-BAE7-90EC4797A25E}" srcOrd="0" destOrd="0" presId="urn:microsoft.com/office/officeart/2008/layout/AlternatingHexagons"/>
    <dgm:cxn modelId="{6E0D86FD-6CEB-6142-B2BA-86DF0CEB0FCC}" srcId="{34999DAB-1582-404E-8EB3-4F00A361025A}" destId="{454CB45E-8306-1742-A0A4-8E93449745BC}" srcOrd="0" destOrd="0" parTransId="{30C94BD2-4936-0440-90CC-454575D6AB37}" sibTransId="{FBAB3914-B241-074C-BFED-7D1B556FDD87}"/>
    <dgm:cxn modelId="{3CC9BF63-05F2-4F47-A542-968109C9E65B}" type="presParOf" srcId="{468E155A-A69A-4344-9896-534736155C2E}" destId="{9B7852C0-BE56-1744-89F4-800D7BA1DA52}" srcOrd="0" destOrd="0" presId="urn:microsoft.com/office/officeart/2008/layout/AlternatingHexagons"/>
    <dgm:cxn modelId="{DF68AD6C-EBB4-4D47-942D-C4A84D56BDAA}" type="presParOf" srcId="{9B7852C0-BE56-1744-89F4-800D7BA1DA52}" destId="{4FCF353C-A20A-AA41-85EA-0869708E6B06}" srcOrd="0" destOrd="0" presId="urn:microsoft.com/office/officeart/2008/layout/AlternatingHexagons"/>
    <dgm:cxn modelId="{B46F6554-46C9-1847-9F0E-7442F4D6955C}" type="presParOf" srcId="{9B7852C0-BE56-1744-89F4-800D7BA1DA52}" destId="{D14A32DA-095F-B843-AAFF-44A999845383}" srcOrd="1" destOrd="0" presId="urn:microsoft.com/office/officeart/2008/layout/AlternatingHexagons"/>
    <dgm:cxn modelId="{1D35C594-3665-B94E-ADC9-3C2F9E79F159}" type="presParOf" srcId="{9B7852C0-BE56-1744-89F4-800D7BA1DA52}" destId="{80910CCA-C117-BB4A-B0DE-F91395EABD9C}" srcOrd="2" destOrd="0" presId="urn:microsoft.com/office/officeart/2008/layout/AlternatingHexagons"/>
    <dgm:cxn modelId="{B07B961B-98AD-BA4D-BC7A-88737882C4E5}" type="presParOf" srcId="{9B7852C0-BE56-1744-89F4-800D7BA1DA52}" destId="{EB7F2115-C178-6D4C-8C97-5173640F9B65}" srcOrd="3" destOrd="0" presId="urn:microsoft.com/office/officeart/2008/layout/AlternatingHexagons"/>
    <dgm:cxn modelId="{07730FA1-25BA-0547-95DE-909C852B4E3B}" type="presParOf" srcId="{9B7852C0-BE56-1744-89F4-800D7BA1DA52}" destId="{258E8B92-8B57-F044-9E78-67D6BD840559}" srcOrd="4" destOrd="0" presId="urn:microsoft.com/office/officeart/2008/layout/AlternatingHexagons"/>
    <dgm:cxn modelId="{7E8775FE-3494-B14B-945E-B81D6586571F}" type="presParOf" srcId="{468E155A-A69A-4344-9896-534736155C2E}" destId="{AAFD2D21-0CC9-D24C-8990-9B09073F6262}" srcOrd="1" destOrd="0" presId="urn:microsoft.com/office/officeart/2008/layout/AlternatingHexagons"/>
    <dgm:cxn modelId="{2E34BC77-97DA-4A40-8D76-3E628D8ABB48}" type="presParOf" srcId="{468E155A-A69A-4344-9896-534736155C2E}" destId="{3594E448-6C50-5A42-88E9-93FE6226087C}" srcOrd="2" destOrd="0" presId="urn:microsoft.com/office/officeart/2008/layout/AlternatingHexagons"/>
    <dgm:cxn modelId="{725D6664-D114-974F-94FA-6EA93AEEB6F7}" type="presParOf" srcId="{3594E448-6C50-5A42-88E9-93FE6226087C}" destId="{19D8D332-5135-5A49-AA0E-68CA42C9867C}" srcOrd="0" destOrd="0" presId="urn:microsoft.com/office/officeart/2008/layout/AlternatingHexagons"/>
    <dgm:cxn modelId="{1E18330A-8F52-9B47-B5A2-F11AB1605FE5}" type="presParOf" srcId="{3594E448-6C50-5A42-88E9-93FE6226087C}" destId="{DE881C27-3559-8941-BF98-080498031A53}" srcOrd="1" destOrd="0" presId="urn:microsoft.com/office/officeart/2008/layout/AlternatingHexagons"/>
    <dgm:cxn modelId="{0A46E036-C140-8547-AFAC-D222E46F156A}" type="presParOf" srcId="{3594E448-6C50-5A42-88E9-93FE6226087C}" destId="{C8059883-7A4F-4745-8C88-DD5E16DA968A}" srcOrd="2" destOrd="0" presId="urn:microsoft.com/office/officeart/2008/layout/AlternatingHexagons"/>
    <dgm:cxn modelId="{BA3A74FB-A99B-7C44-AA16-D3137FCB604D}" type="presParOf" srcId="{3594E448-6C50-5A42-88E9-93FE6226087C}" destId="{F8AC4CC5-85A6-C149-8CF7-F987176EEF0A}" srcOrd="3" destOrd="0" presId="urn:microsoft.com/office/officeart/2008/layout/AlternatingHexagons"/>
    <dgm:cxn modelId="{E31E3D58-CBF3-9C4C-906C-61B9CA94072B}" type="presParOf" srcId="{3594E448-6C50-5A42-88E9-93FE6226087C}" destId="{025AD782-B836-9940-AAE4-650DF88278F5}" srcOrd="4" destOrd="0" presId="urn:microsoft.com/office/officeart/2008/layout/AlternatingHexagons"/>
    <dgm:cxn modelId="{0C744A0B-BF97-1547-BD58-819A215770A5}" type="presParOf" srcId="{468E155A-A69A-4344-9896-534736155C2E}" destId="{CCB059C2-77FA-174B-BFFA-9B83C25A21AF}" srcOrd="3" destOrd="0" presId="urn:microsoft.com/office/officeart/2008/layout/AlternatingHexagons"/>
    <dgm:cxn modelId="{B07F21C9-424D-DF44-BB16-B088F92C48E8}" type="presParOf" srcId="{468E155A-A69A-4344-9896-534736155C2E}" destId="{EA1CA8D1-3A9D-B140-AE98-DD4B078C70FC}" srcOrd="4" destOrd="0" presId="urn:microsoft.com/office/officeart/2008/layout/AlternatingHexagons"/>
    <dgm:cxn modelId="{9A120B38-D8AF-8B48-9E89-D3E8ECE9A4B9}" type="presParOf" srcId="{EA1CA8D1-3A9D-B140-AE98-DD4B078C70FC}" destId="{8C2E8604-5C5A-054C-8202-7DFDA10EAF40}" srcOrd="0" destOrd="0" presId="urn:microsoft.com/office/officeart/2008/layout/AlternatingHexagons"/>
    <dgm:cxn modelId="{21A1A51A-7D55-124B-9B06-BC9A1A215882}" type="presParOf" srcId="{EA1CA8D1-3A9D-B140-AE98-DD4B078C70FC}" destId="{7FC76795-249C-E44F-B9D5-98C8A525528D}" srcOrd="1" destOrd="0" presId="urn:microsoft.com/office/officeart/2008/layout/AlternatingHexagons"/>
    <dgm:cxn modelId="{9000A27B-7E82-6946-9B36-1FE3AEA1EDA3}" type="presParOf" srcId="{EA1CA8D1-3A9D-B140-AE98-DD4B078C70FC}" destId="{B5623615-D801-9148-941F-095F0E753F89}" srcOrd="2" destOrd="0" presId="urn:microsoft.com/office/officeart/2008/layout/AlternatingHexagons"/>
    <dgm:cxn modelId="{77AC4ACD-3141-4C4C-B2E6-9F379E3A17FA}" type="presParOf" srcId="{EA1CA8D1-3A9D-B140-AE98-DD4B078C70FC}" destId="{8366B8F2-768F-8E46-B40A-EC976D2FDCB3}" srcOrd="3" destOrd="0" presId="urn:microsoft.com/office/officeart/2008/layout/AlternatingHexagons"/>
    <dgm:cxn modelId="{82D30E95-580B-C54C-9384-A89C749DC3E5}" type="presParOf" srcId="{EA1CA8D1-3A9D-B140-AE98-DD4B078C70FC}" destId="{8E850433-0BCB-9C4B-B592-DA99E825A0E3}" srcOrd="4" destOrd="0" presId="urn:microsoft.com/office/officeart/2008/layout/AlternatingHexagons"/>
    <dgm:cxn modelId="{CFCF476A-74DA-9048-88FE-714BACE45B96}" type="presParOf" srcId="{468E155A-A69A-4344-9896-534736155C2E}" destId="{76B3441F-03A9-5F43-B8DD-58B27625C817}" srcOrd="5" destOrd="0" presId="urn:microsoft.com/office/officeart/2008/layout/AlternatingHexagons"/>
    <dgm:cxn modelId="{B29B7E64-B9B1-EB40-B2C6-925E06872AE5}" type="presParOf" srcId="{468E155A-A69A-4344-9896-534736155C2E}" destId="{62DADF8A-87A4-C345-AB61-B1C7D48F3657}" srcOrd="6" destOrd="0" presId="urn:microsoft.com/office/officeart/2008/layout/AlternatingHexagons"/>
    <dgm:cxn modelId="{32C647AB-3B6E-0E4F-ABAE-B79433E1EDCC}" type="presParOf" srcId="{62DADF8A-87A4-C345-AB61-B1C7D48F3657}" destId="{3AA0828C-DDB0-904E-9D09-4529DCDEAB92}" srcOrd="0" destOrd="0" presId="urn:microsoft.com/office/officeart/2008/layout/AlternatingHexagons"/>
    <dgm:cxn modelId="{7D7709D7-7D45-D443-8D39-58B83EA18CCA}" type="presParOf" srcId="{62DADF8A-87A4-C345-AB61-B1C7D48F3657}" destId="{5EAA7813-9B08-0541-A524-4F5AF314EB6B}" srcOrd="1" destOrd="0" presId="urn:microsoft.com/office/officeart/2008/layout/AlternatingHexagons"/>
    <dgm:cxn modelId="{55EEA459-2037-DB43-82CC-069B8DE174C9}" type="presParOf" srcId="{62DADF8A-87A4-C345-AB61-B1C7D48F3657}" destId="{1C29BE46-BAED-D145-B459-045BB2DA4D7D}" srcOrd="2" destOrd="0" presId="urn:microsoft.com/office/officeart/2008/layout/AlternatingHexagons"/>
    <dgm:cxn modelId="{8AB95BE5-4BBC-AA4B-868F-B2477DC6A694}" type="presParOf" srcId="{62DADF8A-87A4-C345-AB61-B1C7D48F3657}" destId="{EED46776-A976-6B4D-B3A6-A43F18C9B476}" srcOrd="3" destOrd="0" presId="urn:microsoft.com/office/officeart/2008/layout/AlternatingHexagons"/>
    <dgm:cxn modelId="{22543624-3A0F-FC4D-9067-357F78AF686E}" type="presParOf" srcId="{62DADF8A-87A4-C345-AB61-B1C7D48F3657}" destId="{D83E3A8C-3047-8F41-BAE7-90EC4797A25E}" srcOrd="4" destOrd="0" presId="urn:microsoft.com/office/officeart/2008/layout/AlternatingHexagons"/>
    <dgm:cxn modelId="{7EDE4C52-E989-C24D-9016-A2CA1EFEE830}" type="presParOf" srcId="{468E155A-A69A-4344-9896-534736155C2E}" destId="{58134B2C-4EA6-B440-B2FD-EA09E72EDEB0}" srcOrd="7" destOrd="0" presId="urn:microsoft.com/office/officeart/2008/layout/AlternatingHexagons"/>
    <dgm:cxn modelId="{3865F1C5-9D1B-994A-8086-06B6BEC1AB8C}" type="presParOf" srcId="{468E155A-A69A-4344-9896-534736155C2E}" destId="{7AC6C101-6468-7748-BA55-D179FAB0CA3E}" srcOrd="8" destOrd="0" presId="urn:microsoft.com/office/officeart/2008/layout/AlternatingHexagons"/>
    <dgm:cxn modelId="{EAA72AA1-A962-AA46-9E10-3D0D1949258D}" type="presParOf" srcId="{7AC6C101-6468-7748-BA55-D179FAB0CA3E}" destId="{A6491345-9ACB-1049-9B82-E6B0FCAAAFA0}" srcOrd="0" destOrd="0" presId="urn:microsoft.com/office/officeart/2008/layout/AlternatingHexagons"/>
    <dgm:cxn modelId="{35A6FB49-3681-764F-B9D4-392F06C6E159}" type="presParOf" srcId="{7AC6C101-6468-7748-BA55-D179FAB0CA3E}" destId="{B56FB5F8-4342-7D42-A235-FE9F19AC8447}" srcOrd="1" destOrd="0" presId="urn:microsoft.com/office/officeart/2008/layout/AlternatingHexagons"/>
    <dgm:cxn modelId="{01E7C410-323F-0644-B921-5BC1F87AC49B}" type="presParOf" srcId="{7AC6C101-6468-7748-BA55-D179FAB0CA3E}" destId="{A9FFDBDF-3A5F-7442-A83C-6259045F3F7B}" srcOrd="2" destOrd="0" presId="urn:microsoft.com/office/officeart/2008/layout/AlternatingHexagons"/>
    <dgm:cxn modelId="{ED4BA7B1-D85C-1542-ADE6-591C58F10CCD}" type="presParOf" srcId="{7AC6C101-6468-7748-BA55-D179FAB0CA3E}" destId="{15061F53-ED3E-2041-A964-656C58821D90}" srcOrd="3" destOrd="0" presId="urn:microsoft.com/office/officeart/2008/layout/AlternatingHexagons"/>
    <dgm:cxn modelId="{82921F5A-FFD9-DE49-A8F2-845869309B6C}" type="presParOf" srcId="{7AC6C101-6468-7748-BA55-D179FAB0CA3E}" destId="{A43D2C69-3E46-D64D-9C34-CE80909C98C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51230E84-5EC9-194E-AFAD-7B517D2CFA6A}">
      <dgm:prSet phldrT="[Texte]" custT="1"/>
      <dgm:spPr>
        <a:gradFill rotWithShape="0">
          <a:gsLst>
            <a:gs pos="2000">
              <a:schemeClr val="accent1"/>
            </a:gs>
            <a:gs pos="72000">
              <a:schemeClr val="accent1"/>
            </a:gs>
            <a:gs pos="42000">
              <a:srgbClr val="FFC000"/>
            </a:gs>
            <a:gs pos="100000">
              <a:srgbClr val="FFC000"/>
            </a:gs>
          </a:gsLst>
          <a:path path="circle">
            <a:fillToRect l="100000" t="100000" r="100000" b="100000"/>
          </a:path>
        </a:gradFill>
      </dgm:spPr>
      <dgm:t>
        <a:bodyPr/>
        <a:lstStyle/>
        <a:p>
          <a:r>
            <a:rPr lang="fr-CH" sz="1700" b="1" u="sng" dirty="0" err="1">
              <a:solidFill>
                <a:schemeClr val="tx1"/>
              </a:solidFill>
            </a:rPr>
            <a:t>Step</a:t>
          </a:r>
          <a:r>
            <a:rPr lang="fr-CH" sz="1700" b="1" u="sng" baseline="0" dirty="0">
              <a:solidFill>
                <a:schemeClr val="tx1"/>
              </a:solidFill>
            </a:rPr>
            <a:t> 4 :</a:t>
          </a:r>
          <a:r>
            <a:rPr lang="fr-CH" sz="1700" b="1" u="none" baseline="0" dirty="0">
              <a:solidFill>
                <a:schemeClr val="tx1"/>
              </a:solidFill>
            </a:rPr>
            <a:t> </a:t>
          </a:r>
          <a:r>
            <a:rPr lang="fr-CH" sz="1700" b="1" u="none" dirty="0">
              <a:solidFill>
                <a:schemeClr val="tx1"/>
              </a:solidFill>
            </a:rPr>
            <a:t>Projection II</a:t>
          </a:r>
        </a:p>
        <a:p>
          <a:r>
            <a:rPr lang="fr-FR" sz="1700" dirty="0" err="1">
              <a:solidFill>
                <a:schemeClr val="tx1"/>
              </a:solidFill>
            </a:rPr>
            <a:t>From</a:t>
          </a:r>
          <a:r>
            <a:rPr lang="fr-FR" sz="1700" dirty="0">
              <a:solidFill>
                <a:schemeClr val="tx1"/>
              </a:solidFill>
            </a:rPr>
            <a:t> interpolation of </a:t>
          </a:r>
          <a:r>
            <a:rPr lang="fr-FR" sz="1700" dirty="0" err="1">
              <a:solidFill>
                <a:schemeClr val="tx1"/>
              </a:solidFill>
            </a:rPr>
            <a:t>both</a:t>
          </a:r>
          <a:r>
            <a:rPr lang="fr-FR" sz="1700" dirty="0">
              <a:solidFill>
                <a:schemeClr val="tx1"/>
              </a:solidFill>
            </a:rPr>
            <a:t> </a:t>
          </a:r>
          <a:r>
            <a:rPr lang="fr-FR" sz="1700" dirty="0" err="1">
              <a:solidFill>
                <a:schemeClr val="tx1"/>
              </a:solidFill>
            </a:rPr>
            <a:t>sides</a:t>
          </a:r>
          <a:endParaRPr lang="fr-FR" sz="1700" dirty="0"/>
        </a:p>
      </dgm:t>
    </dgm:pt>
    <dgm:pt modelId="{ADC1A38C-AC4A-A04D-9FB9-B03E45C9FB9B}" type="parTrans" cxnId="{CEB16A19-1AA3-E64F-AB93-DC6AB2EC204F}">
      <dgm:prSet/>
      <dgm:spPr/>
      <dgm:t>
        <a:bodyPr/>
        <a:lstStyle/>
        <a:p>
          <a:endParaRPr lang="fr-FR" sz="1700"/>
        </a:p>
      </dgm:t>
    </dgm:pt>
    <dgm:pt modelId="{BC547B16-9DA1-AE4F-A64A-A9DFA9D886D8}" type="sibTrans" cxnId="{CEB16A19-1AA3-E64F-AB93-DC6AB2EC204F}">
      <dgm:prSet/>
      <dgm:spPr/>
      <dgm:t>
        <a:bodyPr/>
        <a:lstStyle/>
        <a:p>
          <a:endParaRPr lang="fr-FR" sz="1700"/>
        </a:p>
      </dgm:t>
    </dgm:pt>
    <dgm:pt modelId="{2C32B068-BB9E-0048-88DF-50C52C4E01A5}" type="pres">
      <dgm:prSet presAssocID="{C1DAE939-AD74-944C-B25C-C7A5B5B427E5}" presName="Name0" presStyleCnt="0">
        <dgm:presLayoutVars>
          <dgm:dir/>
          <dgm:animLvl val="lvl"/>
          <dgm:resizeHandles val="exact"/>
        </dgm:presLayoutVars>
      </dgm:prSet>
      <dgm:spPr/>
    </dgm:pt>
    <dgm:pt modelId="{167F9B8E-C7A9-1548-A63E-80935E649891}" type="pres">
      <dgm:prSet presAssocID="{51230E84-5EC9-194E-AFAD-7B517D2CFA6A}" presName="parTxOnly" presStyleLbl="node1" presStyleIdx="0" presStyleCnt="1" custLinFactY="-4568" custLinFactNeighborX="-8723" custLinFactNeighborY="-100000">
        <dgm:presLayoutVars>
          <dgm:chMax val="0"/>
          <dgm:chPref val="0"/>
          <dgm:bulletEnabled val="1"/>
        </dgm:presLayoutVars>
      </dgm:prSet>
      <dgm:spPr/>
    </dgm:pt>
  </dgm:ptLst>
  <dgm:cxnLst>
    <dgm:cxn modelId="{CEB16A19-1AA3-E64F-AB93-DC6AB2EC204F}" srcId="{C1DAE939-AD74-944C-B25C-C7A5B5B427E5}" destId="{51230E84-5EC9-194E-AFAD-7B517D2CFA6A}" srcOrd="0" destOrd="0" parTransId="{ADC1A38C-AC4A-A04D-9FB9-B03E45C9FB9B}" sibTransId="{BC547B16-9DA1-AE4F-A64A-A9DFA9D886D8}"/>
    <dgm:cxn modelId="{47E1C788-41CC-2745-96BD-98A3DD66159B}" type="presOf" srcId="{C1DAE939-AD74-944C-B25C-C7A5B5B427E5}" destId="{2C32B068-BB9E-0048-88DF-50C52C4E01A5}" srcOrd="0" destOrd="0" presId="urn:microsoft.com/office/officeart/2005/8/layout/chevron1"/>
    <dgm:cxn modelId="{AA22A5C9-1434-A44F-A394-D53D6BE3AE26}" type="presOf" srcId="{51230E84-5EC9-194E-AFAD-7B517D2CFA6A}" destId="{167F9B8E-C7A9-1548-A63E-80935E649891}" srcOrd="0" destOrd="0" presId="urn:microsoft.com/office/officeart/2005/8/layout/chevron1"/>
    <dgm:cxn modelId="{D8A28A2A-71CE-A541-9FE0-6C2CFBCC2658}" type="presParOf" srcId="{2C32B068-BB9E-0048-88DF-50C52C4E01A5}" destId="{167F9B8E-C7A9-1548-A63E-80935E649891}"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a:solidFill>
          <a:srgbClr val="FFC000"/>
        </a:solidFill>
      </dgm:spPr>
      <dgm:t>
        <a:bodyPr/>
        <a:lstStyle/>
        <a:p>
          <a:r>
            <a:rPr lang="fr-CH" sz="1700" b="1" u="sng" dirty="0" err="1">
              <a:solidFill>
                <a:schemeClr val="tx1"/>
              </a:solidFill>
              <a:latin typeface="+mn-lt"/>
            </a:rPr>
            <a:t>Step</a:t>
          </a:r>
          <a:r>
            <a:rPr lang="fr-CH" sz="1700" b="1" u="sng" baseline="0" dirty="0">
              <a:solidFill>
                <a:schemeClr val="tx1"/>
              </a:solidFill>
              <a:latin typeface="+mn-lt"/>
            </a:rPr>
            <a:t> 5 : </a:t>
          </a:r>
        </a:p>
        <a:p>
          <a:r>
            <a:rPr lang="fr-CH" sz="1700" b="1" dirty="0" err="1">
              <a:solidFill>
                <a:schemeClr val="tx1"/>
              </a:solidFill>
              <a:latin typeface="+mn-lt"/>
            </a:rPr>
            <a:t>Aerofoil</a:t>
          </a:r>
          <a:r>
            <a:rPr lang="fr-CH" sz="1700" b="1" dirty="0">
              <a:solidFill>
                <a:schemeClr val="tx1"/>
              </a:solidFill>
              <a:latin typeface="+mn-lt"/>
            </a:rPr>
            <a:t> </a:t>
          </a:r>
          <a:r>
            <a:rPr lang="fr-CH" sz="1700" b="1" dirty="0" err="1">
              <a:solidFill>
                <a:schemeClr val="tx1"/>
              </a:solidFill>
              <a:latin typeface="+mn-lt"/>
            </a:rPr>
            <a:t>shape</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a:solidFill>
          <a:srgbClr val="FFC000"/>
        </a:solidFill>
      </dgm:spPr>
      <dgm:t>
        <a:bodyPr/>
        <a:lstStyle/>
        <a:p>
          <a:r>
            <a:rPr lang="fr-CH" sz="1700" b="1" u="sng" dirty="0" err="1">
              <a:solidFill>
                <a:schemeClr val="tx1"/>
              </a:solidFill>
              <a:latin typeface="+mn-lt"/>
            </a:rPr>
            <a:t>Step</a:t>
          </a:r>
          <a:r>
            <a:rPr lang="fr-CH" sz="1700" b="1" u="sng" dirty="0">
              <a:solidFill>
                <a:schemeClr val="tx1"/>
              </a:solidFill>
              <a:latin typeface="+mn-lt"/>
            </a:rPr>
            <a:t> 6 </a:t>
          </a:r>
          <a:r>
            <a:rPr lang="fr-CH" sz="1700" b="1" u="none" dirty="0">
              <a:solidFill>
                <a:schemeClr val="tx1"/>
              </a:solidFill>
              <a:latin typeface="+mn-lt"/>
            </a:rPr>
            <a:t>: </a:t>
          </a:r>
          <a:r>
            <a:rPr lang="fr-CH" sz="1700" b="1" u="none" dirty="0" err="1">
              <a:solidFill>
                <a:schemeClr val="tx1"/>
              </a:solidFill>
              <a:latin typeface="+mn-lt"/>
            </a:rPr>
            <a:t>Xfoil</a:t>
          </a:r>
          <a:r>
            <a:rPr lang="fr-CH" sz="1700" b="1" u="none" dirty="0">
              <a:solidFill>
                <a:schemeClr val="tx1"/>
              </a:solidFill>
              <a:latin typeface="+mn-lt"/>
            </a:rPr>
            <a:t> software</a:t>
          </a:r>
        </a:p>
        <a:p>
          <a:r>
            <a:rPr lang="fr-CH" sz="1700" dirty="0">
              <a:solidFill>
                <a:schemeClr val="tx1"/>
              </a:solidFill>
              <a:latin typeface="+mn-lt"/>
            </a:rPr>
            <a:t>Lift and drag </a:t>
          </a:r>
          <a:r>
            <a:rPr lang="fr-CH" sz="1700" dirty="0" err="1">
              <a:solidFill>
                <a:schemeClr val="tx1"/>
              </a:solidFill>
              <a:latin typeface="+mn-lt"/>
            </a:rPr>
            <a:t>characteristics</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a:solidFill>
          <a:srgbClr val="FFC000"/>
        </a:solidFill>
      </dgm:spPr>
      <dgm:t>
        <a:bodyPr/>
        <a:lstStyle/>
        <a:p>
          <a:r>
            <a:rPr lang="fr-CH" sz="1700" b="1" u="sng" dirty="0" err="1">
              <a:solidFill>
                <a:schemeClr val="tx1"/>
              </a:solidFill>
              <a:latin typeface="+mn-lt"/>
            </a:rPr>
            <a:t>Step</a:t>
          </a:r>
          <a:r>
            <a:rPr lang="fr-CH" sz="1700" b="1" u="sng">
              <a:solidFill>
                <a:schemeClr val="tx1"/>
              </a:solidFill>
              <a:latin typeface="+mn-lt"/>
            </a:rPr>
            <a:t> 7 : </a:t>
          </a:r>
          <a:r>
            <a:rPr lang="fr-CH" sz="1700" b="1" u="none" dirty="0" err="1">
              <a:solidFill>
                <a:schemeClr val="tx1"/>
              </a:solidFill>
              <a:latin typeface="+mn-lt"/>
            </a:rPr>
            <a:t>Parameters</a:t>
          </a:r>
          <a:r>
            <a:rPr lang="fr-CH" sz="1700" b="1" u="none" dirty="0">
              <a:solidFill>
                <a:schemeClr val="tx1"/>
              </a:solidFill>
              <a:latin typeface="+mn-lt"/>
            </a:rPr>
            <a:t> </a:t>
          </a:r>
        </a:p>
        <a:p>
          <a:r>
            <a:rPr lang="fr-CH" sz="1700" dirty="0">
              <a:solidFill>
                <a:schemeClr val="tx1"/>
              </a:solidFill>
              <a:latin typeface="+mn-lt"/>
            </a:rPr>
            <a:t>Hub radius, Tip radius </a:t>
          </a:r>
        </a:p>
        <a:p>
          <a:r>
            <a:rPr lang="fr-CH" sz="1700" dirty="0" err="1">
              <a:solidFill>
                <a:schemeClr val="tx1"/>
              </a:solidFill>
              <a:latin typeface="+mn-lt"/>
            </a:rPr>
            <a:t>Chord</a:t>
          </a:r>
          <a:r>
            <a:rPr lang="fr-CH" sz="1700" dirty="0">
              <a:solidFill>
                <a:schemeClr val="tx1"/>
              </a:solidFill>
              <a:latin typeface="+mn-lt"/>
            </a:rPr>
            <a:t> </a:t>
          </a:r>
          <a:r>
            <a:rPr lang="fr-CH" sz="1700" dirty="0" err="1">
              <a:solidFill>
                <a:schemeClr val="tx1"/>
              </a:solidFill>
              <a:latin typeface="+mn-lt"/>
            </a:rPr>
            <a:t>length</a:t>
          </a:r>
          <a:r>
            <a:rPr lang="fr-CH" sz="1700" dirty="0">
              <a:solidFill>
                <a:schemeClr val="tx1"/>
              </a:solidFill>
              <a:latin typeface="+mn-lt"/>
            </a:rPr>
            <a:t>, </a:t>
          </a:r>
          <a:r>
            <a:rPr lang="fr-CH" sz="1700" dirty="0" err="1">
              <a:solidFill>
                <a:schemeClr val="tx1"/>
              </a:solidFill>
              <a:latin typeface="+mn-lt"/>
            </a:rPr>
            <a:t>Blade</a:t>
          </a:r>
          <a:r>
            <a:rPr lang="fr-CH" sz="1700" dirty="0">
              <a:solidFill>
                <a:schemeClr val="tx1"/>
              </a:solidFill>
              <a:latin typeface="+mn-lt"/>
            </a:rPr>
            <a:t> twist</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dgm:presLayoutVars>
          <dgm:chMax val="0"/>
          <dgm:chPref val="0"/>
          <dgm:bulletEnabled val="1"/>
        </dgm:presLayoutVars>
      </dgm:prSet>
      <dgm:spPr/>
    </dgm:pt>
  </dgm:ptLst>
  <dgm:cxnLst>
    <dgm:cxn modelId="{A9111B02-8349-194D-A982-4AE31C88E365}" type="presOf" srcId="{9E1E898C-5A3C-A648-B923-DDB83D028A34}" destId="{C50D3868-596B-9A4C-8E50-DC49B802AFE9}" srcOrd="0" destOrd="0" presId="urn:microsoft.com/office/officeart/2005/8/layout/chevron1"/>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BD2B35A9-CBCB-8043-B67A-558809DF3DE8}" type="presOf" srcId="{47487F49-87A0-AA47-8FB6-411784A31E58}" destId="{92D2F1A1-1B6D-324C-AEF0-CE9E575DC1FF}" srcOrd="0" destOrd="0" presId="urn:microsoft.com/office/officeart/2005/8/layout/chevron1"/>
    <dgm:cxn modelId="{FC0BD1AE-F696-1947-97B1-0EC9066548C2}" type="presOf" srcId="{C1DAE939-AD74-944C-B25C-C7A5B5B427E5}" destId="{2C32B068-BB9E-0048-88DF-50C52C4E01A5}"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A70FDE9-5F4E-9A44-9634-E47DAC9A48B5}" type="presOf" srcId="{71E36414-758A-9E4F-8CA6-77BA90AC7D49}" destId="{53F03F59-FBBE-D14A-9050-DED92D883AF6}" srcOrd="0" destOrd="0" presId="urn:microsoft.com/office/officeart/2005/8/layout/chevron1"/>
    <dgm:cxn modelId="{A7E0C674-C2F5-C249-A943-FEEA9361CD0A}" type="presParOf" srcId="{2C32B068-BB9E-0048-88DF-50C52C4E01A5}" destId="{92D2F1A1-1B6D-324C-AEF0-CE9E575DC1FF}" srcOrd="0" destOrd="0" presId="urn:microsoft.com/office/officeart/2005/8/layout/chevron1"/>
    <dgm:cxn modelId="{39AA7034-497B-E74B-8009-8FBFFA982ED5}" type="presParOf" srcId="{2C32B068-BB9E-0048-88DF-50C52C4E01A5}" destId="{AB78792D-D090-B345-B878-A2855E8568FB}" srcOrd="1" destOrd="0" presId="urn:microsoft.com/office/officeart/2005/8/layout/chevron1"/>
    <dgm:cxn modelId="{9D3D1B0D-A5E2-8F4B-B508-E2AE139BE9A2}" type="presParOf" srcId="{2C32B068-BB9E-0048-88DF-50C52C4E01A5}" destId="{53F03F59-FBBE-D14A-9050-DED92D883AF6}" srcOrd="2" destOrd="0" presId="urn:microsoft.com/office/officeart/2005/8/layout/chevron1"/>
    <dgm:cxn modelId="{9BC4C6AB-40C3-F34C-BD66-6B103FA66501}" type="presParOf" srcId="{2C32B068-BB9E-0048-88DF-50C52C4E01A5}" destId="{30837FEB-DB3D-9849-925E-A543EFC70804}" srcOrd="3" destOrd="0" presId="urn:microsoft.com/office/officeart/2005/8/layout/chevron1"/>
    <dgm:cxn modelId="{377B1033-D77F-0E42-9ABF-6D8CE4C895C3}"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DAE939-AD74-944C-B25C-C7A5B5B427E5}" type="doc">
      <dgm:prSet loTypeId="urn:microsoft.com/office/officeart/2005/8/layout/chevron1" loCatId="" qsTypeId="urn:microsoft.com/office/officeart/2005/8/quickstyle/simple4" qsCatId="simple" csTypeId="urn:microsoft.com/office/officeart/2005/8/colors/accent1_2" csCatId="accent1" phldr="1"/>
      <dgm:spPr/>
    </dgm:pt>
    <dgm:pt modelId="{47487F49-87A0-AA47-8FB6-411784A31E58}">
      <dgm:prSet phldrT="[Texte]" custT="1"/>
      <dgm:spPr/>
      <dgm:t>
        <a:bodyPr/>
        <a:lstStyle/>
        <a:p>
          <a:r>
            <a:rPr lang="fr-CH" sz="1700" b="1" u="sng" dirty="0" err="1">
              <a:solidFill>
                <a:schemeClr val="tx1"/>
              </a:solidFill>
            </a:rPr>
            <a:t>Step</a:t>
          </a:r>
          <a:r>
            <a:rPr lang="fr-CH" sz="1700" b="1" u="sng" dirty="0">
              <a:solidFill>
                <a:schemeClr val="tx1"/>
              </a:solidFill>
            </a:rPr>
            <a:t> 1:</a:t>
          </a:r>
          <a:r>
            <a:rPr lang="fr-CH" sz="1700" b="1" dirty="0">
              <a:solidFill>
                <a:schemeClr val="tx1"/>
              </a:solidFill>
            </a:rPr>
            <a:t> </a:t>
          </a:r>
          <a:r>
            <a:rPr lang="fr-CH" sz="1700" b="1" dirty="0" err="1">
              <a:solidFill>
                <a:schemeClr val="tx1"/>
              </a:solidFill>
            </a:rPr>
            <a:t>Pre-processing</a:t>
          </a:r>
          <a:endParaRPr lang="fr-CH" sz="1700" b="1" dirty="0">
            <a:solidFill>
              <a:schemeClr val="tx1"/>
            </a:solidFill>
          </a:endParaRPr>
        </a:p>
        <a:p>
          <a:r>
            <a:rPr lang="fr-CH" sz="1700" dirty="0">
              <a:solidFill>
                <a:schemeClr val="tx1"/>
              </a:solidFill>
            </a:rPr>
            <a:t>STL to CSV</a:t>
          </a:r>
        </a:p>
        <a:p>
          <a:r>
            <a:rPr lang="fr-CH" sz="1700" dirty="0">
              <a:solidFill>
                <a:schemeClr val="tx1"/>
              </a:solidFill>
            </a:rPr>
            <a:t>Principal directions</a:t>
          </a:r>
          <a:endParaRPr lang="fr-FR" sz="1700" dirty="0">
            <a:solidFill>
              <a:schemeClr val="tx1"/>
            </a:solidFill>
            <a:latin typeface="+mn-lt"/>
          </a:endParaRPr>
        </a:p>
      </dgm:t>
    </dgm:pt>
    <dgm:pt modelId="{EE15E8ED-8F52-9742-B960-6A43A74C78F4}" type="parTrans" cxnId="{F0DE7ABF-BE3F-BA44-9FAA-C0CABD218B67}">
      <dgm:prSet/>
      <dgm:spPr/>
      <dgm:t>
        <a:bodyPr/>
        <a:lstStyle/>
        <a:p>
          <a:endParaRPr lang="fr-FR" sz="1700">
            <a:solidFill>
              <a:schemeClr val="tx1"/>
            </a:solidFill>
            <a:latin typeface="+mn-lt"/>
          </a:endParaRPr>
        </a:p>
      </dgm:t>
    </dgm:pt>
    <dgm:pt modelId="{4643B89F-36BF-B042-82F8-0970EFF837F0}" type="sibTrans" cxnId="{F0DE7ABF-BE3F-BA44-9FAA-C0CABD218B67}">
      <dgm:prSet/>
      <dgm:spPr/>
      <dgm:t>
        <a:bodyPr/>
        <a:lstStyle/>
        <a:p>
          <a:endParaRPr lang="fr-FR" sz="1700">
            <a:solidFill>
              <a:schemeClr val="tx1"/>
            </a:solidFill>
            <a:latin typeface="+mn-lt"/>
          </a:endParaRPr>
        </a:p>
      </dgm:t>
    </dgm:pt>
    <dgm:pt modelId="{71E36414-758A-9E4F-8CA6-77BA90AC7D49}">
      <dgm:prSet phldrT="[Texte]" custT="1"/>
      <dgm:spPr/>
      <dgm:t>
        <a:bodyPr/>
        <a:lstStyle/>
        <a:p>
          <a:r>
            <a:rPr lang="fr-CH" sz="1700" b="1" u="sng" dirty="0" err="1">
              <a:solidFill>
                <a:schemeClr val="tx1"/>
              </a:solidFill>
            </a:rPr>
            <a:t>Step</a:t>
          </a:r>
          <a:r>
            <a:rPr lang="fr-CH" sz="1700" b="1" u="sng" dirty="0">
              <a:solidFill>
                <a:schemeClr val="tx1"/>
              </a:solidFill>
            </a:rPr>
            <a:t> 2:</a:t>
          </a:r>
          <a:r>
            <a:rPr lang="fr-CH" sz="1700" b="1" dirty="0">
              <a:solidFill>
                <a:schemeClr val="tx1"/>
              </a:solidFill>
            </a:rPr>
            <a:t> File segmentation</a:t>
          </a:r>
        </a:p>
        <a:p>
          <a:r>
            <a:rPr lang="fr-CH" sz="1700" dirty="0">
              <a:solidFill>
                <a:schemeClr val="tx1"/>
              </a:solidFill>
            </a:rPr>
            <a:t>Equation of planes </a:t>
          </a:r>
        </a:p>
        <a:p>
          <a:r>
            <a:rPr lang="fr-CH" sz="1700" dirty="0">
              <a:solidFill>
                <a:schemeClr val="tx1"/>
              </a:solidFill>
            </a:rPr>
            <a:t>Point segmentation</a:t>
          </a:r>
          <a:endParaRPr lang="fr-FR" sz="1700" dirty="0">
            <a:solidFill>
              <a:schemeClr val="tx1"/>
            </a:solidFill>
            <a:latin typeface="+mn-lt"/>
          </a:endParaRPr>
        </a:p>
      </dgm:t>
    </dgm:pt>
    <dgm:pt modelId="{BF34C043-4F8F-9E47-91CF-7E3104A50DE1}" type="parTrans" cxnId="{C31FFA80-0F09-F243-B103-41C6ACC09F72}">
      <dgm:prSet/>
      <dgm:spPr/>
      <dgm:t>
        <a:bodyPr/>
        <a:lstStyle/>
        <a:p>
          <a:endParaRPr lang="fr-FR" sz="1700">
            <a:solidFill>
              <a:schemeClr val="tx1"/>
            </a:solidFill>
            <a:latin typeface="+mn-lt"/>
          </a:endParaRPr>
        </a:p>
      </dgm:t>
    </dgm:pt>
    <dgm:pt modelId="{CEEB707B-312E-9B49-BB9F-355A11D8A40E}" type="sibTrans" cxnId="{C31FFA80-0F09-F243-B103-41C6ACC09F72}">
      <dgm:prSet/>
      <dgm:spPr/>
      <dgm:t>
        <a:bodyPr/>
        <a:lstStyle/>
        <a:p>
          <a:endParaRPr lang="fr-FR" sz="1700">
            <a:solidFill>
              <a:schemeClr val="tx1"/>
            </a:solidFill>
            <a:latin typeface="+mn-lt"/>
          </a:endParaRPr>
        </a:p>
      </dgm:t>
    </dgm:pt>
    <dgm:pt modelId="{9E1E898C-5A3C-A648-B923-DDB83D028A34}">
      <dgm:prSet custT="1"/>
      <dgm:spPr/>
      <dgm:t>
        <a:bodyPr/>
        <a:lstStyle/>
        <a:p>
          <a:r>
            <a:rPr lang="fr-CH" sz="1700" b="1" u="sng" dirty="0" err="1">
              <a:solidFill>
                <a:schemeClr val="tx1"/>
              </a:solidFill>
            </a:rPr>
            <a:t>Step</a:t>
          </a:r>
          <a:r>
            <a:rPr lang="fr-CH" sz="1700" b="1" u="sng" dirty="0">
              <a:solidFill>
                <a:schemeClr val="tx1"/>
              </a:solidFill>
            </a:rPr>
            <a:t> 3:</a:t>
          </a:r>
          <a:r>
            <a:rPr lang="fr-CH" sz="1700" b="1" dirty="0">
              <a:solidFill>
                <a:schemeClr val="tx1"/>
              </a:solidFill>
            </a:rPr>
            <a:t> Projection I </a:t>
          </a:r>
        </a:p>
        <a:p>
          <a:r>
            <a:rPr lang="fr-CH" sz="1700" dirty="0" err="1">
              <a:solidFill>
                <a:schemeClr val="tx1"/>
              </a:solidFill>
            </a:rPr>
            <a:t>From</a:t>
          </a:r>
          <a:r>
            <a:rPr lang="fr-CH" sz="1700" dirty="0">
              <a:solidFill>
                <a:schemeClr val="tx1"/>
              </a:solidFill>
            </a:rPr>
            <a:t> </a:t>
          </a:r>
          <a:r>
            <a:rPr lang="fr-CH" sz="1700" dirty="0" err="1">
              <a:solidFill>
                <a:schemeClr val="tx1"/>
              </a:solidFill>
            </a:rPr>
            <a:t>upper</a:t>
          </a:r>
          <a:r>
            <a:rPr lang="fr-CH" sz="1700" dirty="0">
              <a:solidFill>
                <a:schemeClr val="tx1"/>
              </a:solidFill>
            </a:rPr>
            <a:t> or </a:t>
          </a:r>
          <a:r>
            <a:rPr lang="fr-CH" sz="1700" dirty="0" err="1">
              <a:solidFill>
                <a:schemeClr val="tx1"/>
              </a:solidFill>
            </a:rPr>
            <a:t>lower</a:t>
          </a:r>
          <a:r>
            <a:rPr lang="fr-CH" sz="1700" dirty="0">
              <a:solidFill>
                <a:schemeClr val="tx1"/>
              </a:solidFill>
            </a:rPr>
            <a:t> </a:t>
          </a:r>
          <a:r>
            <a:rPr lang="fr-CH" sz="1700" dirty="0" err="1">
              <a:solidFill>
                <a:schemeClr val="tx1"/>
              </a:solidFill>
            </a:rPr>
            <a:t>side</a:t>
          </a:r>
          <a:endParaRPr lang="fr-FR" sz="1700" dirty="0">
            <a:solidFill>
              <a:schemeClr val="tx1"/>
            </a:solidFill>
            <a:latin typeface="+mn-lt"/>
          </a:endParaRPr>
        </a:p>
      </dgm:t>
    </dgm:pt>
    <dgm:pt modelId="{BF1F64FE-A589-4841-905F-CD3D870D47A5}" type="parTrans" cxnId="{8E6FC652-D4CA-F24E-B8EB-47CB195231CF}">
      <dgm:prSet/>
      <dgm:spPr/>
      <dgm:t>
        <a:bodyPr/>
        <a:lstStyle/>
        <a:p>
          <a:endParaRPr lang="fr-FR" sz="1700">
            <a:solidFill>
              <a:schemeClr val="tx1"/>
            </a:solidFill>
            <a:latin typeface="+mn-lt"/>
          </a:endParaRPr>
        </a:p>
      </dgm:t>
    </dgm:pt>
    <dgm:pt modelId="{B356CFA6-7322-AF47-BE8B-B6BDD52A38D0}" type="sibTrans" cxnId="{8E6FC652-D4CA-F24E-B8EB-47CB195231CF}">
      <dgm:prSet/>
      <dgm:spPr/>
      <dgm:t>
        <a:bodyPr/>
        <a:lstStyle/>
        <a:p>
          <a:endParaRPr lang="fr-FR" sz="1700">
            <a:solidFill>
              <a:schemeClr val="tx1"/>
            </a:solidFill>
            <a:latin typeface="+mn-lt"/>
          </a:endParaRPr>
        </a:p>
      </dgm:t>
    </dgm:pt>
    <dgm:pt modelId="{2C32B068-BB9E-0048-88DF-50C52C4E01A5}" type="pres">
      <dgm:prSet presAssocID="{C1DAE939-AD74-944C-B25C-C7A5B5B427E5}" presName="Name0" presStyleCnt="0">
        <dgm:presLayoutVars>
          <dgm:dir/>
          <dgm:animLvl val="lvl"/>
          <dgm:resizeHandles val="exact"/>
        </dgm:presLayoutVars>
      </dgm:prSet>
      <dgm:spPr/>
    </dgm:pt>
    <dgm:pt modelId="{92D2F1A1-1B6D-324C-AEF0-CE9E575DC1FF}" type="pres">
      <dgm:prSet presAssocID="{47487F49-87A0-AA47-8FB6-411784A31E58}" presName="parTxOnly" presStyleLbl="node1" presStyleIdx="0" presStyleCnt="3" custLinFactNeighborX="-821" custLinFactNeighborY="4469">
        <dgm:presLayoutVars>
          <dgm:chMax val="0"/>
          <dgm:chPref val="0"/>
          <dgm:bulletEnabled val="1"/>
        </dgm:presLayoutVars>
      </dgm:prSet>
      <dgm:spPr/>
    </dgm:pt>
    <dgm:pt modelId="{AB78792D-D090-B345-B878-A2855E8568FB}" type="pres">
      <dgm:prSet presAssocID="{4643B89F-36BF-B042-82F8-0970EFF837F0}" presName="parTxOnlySpace" presStyleCnt="0"/>
      <dgm:spPr/>
    </dgm:pt>
    <dgm:pt modelId="{53F03F59-FBBE-D14A-9050-DED92D883AF6}" type="pres">
      <dgm:prSet presAssocID="{71E36414-758A-9E4F-8CA6-77BA90AC7D49}" presName="parTxOnly" presStyleLbl="node1" presStyleIdx="1" presStyleCnt="3">
        <dgm:presLayoutVars>
          <dgm:chMax val="0"/>
          <dgm:chPref val="0"/>
          <dgm:bulletEnabled val="1"/>
        </dgm:presLayoutVars>
      </dgm:prSet>
      <dgm:spPr/>
    </dgm:pt>
    <dgm:pt modelId="{30837FEB-DB3D-9849-925E-A543EFC70804}" type="pres">
      <dgm:prSet presAssocID="{CEEB707B-312E-9B49-BB9F-355A11D8A40E}" presName="parTxOnlySpace" presStyleCnt="0"/>
      <dgm:spPr/>
    </dgm:pt>
    <dgm:pt modelId="{C50D3868-596B-9A4C-8E50-DC49B802AFE9}" type="pres">
      <dgm:prSet presAssocID="{9E1E898C-5A3C-A648-B923-DDB83D028A34}" presName="parTxOnly" presStyleLbl="node1" presStyleIdx="2" presStyleCnt="3" custLinFactNeighborX="16690" custLinFactNeighborY="9390">
        <dgm:presLayoutVars>
          <dgm:chMax val="0"/>
          <dgm:chPref val="0"/>
          <dgm:bulletEnabled val="1"/>
        </dgm:presLayoutVars>
      </dgm:prSet>
      <dgm:spPr/>
    </dgm:pt>
  </dgm:ptLst>
  <dgm:cxnLst>
    <dgm:cxn modelId="{8E6FC652-D4CA-F24E-B8EB-47CB195231CF}" srcId="{C1DAE939-AD74-944C-B25C-C7A5B5B427E5}" destId="{9E1E898C-5A3C-A648-B923-DDB83D028A34}" srcOrd="2" destOrd="0" parTransId="{BF1F64FE-A589-4841-905F-CD3D870D47A5}" sibTransId="{B356CFA6-7322-AF47-BE8B-B6BDD52A38D0}"/>
    <dgm:cxn modelId="{C31FFA80-0F09-F243-B103-41C6ACC09F72}" srcId="{C1DAE939-AD74-944C-B25C-C7A5B5B427E5}" destId="{71E36414-758A-9E4F-8CA6-77BA90AC7D49}" srcOrd="1" destOrd="0" parTransId="{BF34C043-4F8F-9E47-91CF-7E3104A50DE1}" sibTransId="{CEEB707B-312E-9B49-BB9F-355A11D8A40E}"/>
    <dgm:cxn modelId="{9EACD8A3-8997-BF45-A6AE-45A00845391A}" type="presOf" srcId="{C1DAE939-AD74-944C-B25C-C7A5B5B427E5}" destId="{2C32B068-BB9E-0048-88DF-50C52C4E01A5}" srcOrd="0" destOrd="0" presId="urn:microsoft.com/office/officeart/2005/8/layout/chevron1"/>
    <dgm:cxn modelId="{EA6A47B1-BC75-8E48-AB2E-DC2C00D9FE9F}" type="presOf" srcId="{71E36414-758A-9E4F-8CA6-77BA90AC7D49}" destId="{53F03F59-FBBE-D14A-9050-DED92D883AF6}" srcOrd="0" destOrd="0" presId="urn:microsoft.com/office/officeart/2005/8/layout/chevron1"/>
    <dgm:cxn modelId="{F0DE7ABF-BE3F-BA44-9FAA-C0CABD218B67}" srcId="{C1DAE939-AD74-944C-B25C-C7A5B5B427E5}" destId="{47487F49-87A0-AA47-8FB6-411784A31E58}" srcOrd="0" destOrd="0" parTransId="{EE15E8ED-8F52-9742-B960-6A43A74C78F4}" sibTransId="{4643B89F-36BF-B042-82F8-0970EFF837F0}"/>
    <dgm:cxn modelId="{FD419CCE-A2F4-814D-B20A-F3C848BCBFC2}" type="presOf" srcId="{9E1E898C-5A3C-A648-B923-DDB83D028A34}" destId="{C50D3868-596B-9A4C-8E50-DC49B802AFE9}" srcOrd="0" destOrd="0" presId="urn:microsoft.com/office/officeart/2005/8/layout/chevron1"/>
    <dgm:cxn modelId="{B39A71DF-A7ED-4249-B7E4-CCBAD29C20CF}" type="presOf" srcId="{47487F49-87A0-AA47-8FB6-411784A31E58}" destId="{92D2F1A1-1B6D-324C-AEF0-CE9E575DC1FF}" srcOrd="0" destOrd="0" presId="urn:microsoft.com/office/officeart/2005/8/layout/chevron1"/>
    <dgm:cxn modelId="{B853F4AD-AFAD-C24D-8F64-C6443A655821}" type="presParOf" srcId="{2C32B068-BB9E-0048-88DF-50C52C4E01A5}" destId="{92D2F1A1-1B6D-324C-AEF0-CE9E575DC1FF}" srcOrd="0" destOrd="0" presId="urn:microsoft.com/office/officeart/2005/8/layout/chevron1"/>
    <dgm:cxn modelId="{A9F3EA9E-C116-D34E-B6DE-8BF0079E7878}" type="presParOf" srcId="{2C32B068-BB9E-0048-88DF-50C52C4E01A5}" destId="{AB78792D-D090-B345-B878-A2855E8568FB}" srcOrd="1" destOrd="0" presId="urn:microsoft.com/office/officeart/2005/8/layout/chevron1"/>
    <dgm:cxn modelId="{0A487C9F-39E4-CF47-8731-5BC65971CEE1}" type="presParOf" srcId="{2C32B068-BB9E-0048-88DF-50C52C4E01A5}" destId="{53F03F59-FBBE-D14A-9050-DED92D883AF6}" srcOrd="2" destOrd="0" presId="urn:microsoft.com/office/officeart/2005/8/layout/chevron1"/>
    <dgm:cxn modelId="{29656F59-8D87-4B4C-BAC0-C72B1E1ABDCA}" type="presParOf" srcId="{2C32B068-BB9E-0048-88DF-50C52C4E01A5}" destId="{30837FEB-DB3D-9849-925E-A543EFC70804}" srcOrd="3" destOrd="0" presId="urn:microsoft.com/office/officeart/2005/8/layout/chevron1"/>
    <dgm:cxn modelId="{6D9421A4-5628-004E-8281-27A7E5D52D95}" type="presParOf" srcId="{2C32B068-BB9E-0048-88DF-50C52C4E01A5}" destId="{C50D3868-596B-9A4C-8E50-DC49B802AFE9}"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4FEF7-0800-3240-AD54-1D123FD036A8}">
      <dsp:nvSpPr>
        <dsp:cNvPr id="0" name=""/>
        <dsp:cNvSpPr/>
      </dsp:nvSpPr>
      <dsp:spPr>
        <a:xfrm>
          <a:off x="1866133" y="1807184"/>
          <a:ext cx="1570344" cy="785172"/>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1889130" y="1830181"/>
        <a:ext cx="1524350" cy="739178"/>
      </dsp:txXfrm>
    </dsp:sp>
    <dsp:sp modelId="{BD7D263F-8993-234C-AD87-3BBBB59FF5AA}">
      <dsp:nvSpPr>
        <dsp:cNvPr id="0" name=""/>
        <dsp:cNvSpPr/>
      </dsp:nvSpPr>
      <dsp:spPr>
        <a:xfrm rot="17350740">
          <a:off x="2794536" y="1280760"/>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1249022"/>
        <a:ext cx="95600" cy="95600"/>
      </dsp:txXfrm>
    </dsp:sp>
    <dsp:sp modelId="{BB03628A-AC5A-4B4D-9EB3-C95EB8497039}">
      <dsp:nvSpPr>
        <dsp:cNvPr id="0" name=""/>
        <dsp:cNvSpPr/>
      </dsp:nvSpPr>
      <dsp:spPr>
        <a:xfrm>
          <a:off x="4064615" y="1288"/>
          <a:ext cx="1570344" cy="785172"/>
        </a:xfrm>
        <a:prstGeom prst="roundRect">
          <a:avLst>
            <a:gd name="adj" fmla="val 10000"/>
          </a:avLst>
        </a:prstGeom>
        <a:solidFill>
          <a:schemeClr val="accent4">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1. Contact</a:t>
          </a:r>
        </a:p>
      </dsp:txBody>
      <dsp:txXfrm>
        <a:off x="4087612" y="24285"/>
        <a:ext cx="1524350" cy="739178"/>
      </dsp:txXfrm>
    </dsp:sp>
    <dsp:sp modelId="{2F49D833-FF0F-B140-9AE9-FEF5676D45F9}">
      <dsp:nvSpPr>
        <dsp:cNvPr id="0" name=""/>
        <dsp:cNvSpPr/>
      </dsp:nvSpPr>
      <dsp:spPr>
        <a:xfrm>
          <a:off x="5634959" y="377813"/>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78171"/>
        <a:ext cx="31406" cy="31406"/>
      </dsp:txXfrm>
    </dsp:sp>
    <dsp:sp modelId="{EF8C1ED3-3AE2-0947-BD46-B87387A98D63}">
      <dsp:nvSpPr>
        <dsp:cNvPr id="0" name=""/>
        <dsp:cNvSpPr/>
      </dsp:nvSpPr>
      <dsp:spPr>
        <a:xfrm>
          <a:off x="6263097" y="1288"/>
          <a:ext cx="1862883" cy="785172"/>
        </a:xfrm>
        <a:prstGeom prst="roundRect">
          <a:avLst>
            <a:gd name="adj" fmla="val 10000"/>
          </a:avLst>
        </a:prstGeom>
        <a:solidFill>
          <a:schemeClr val="accent3">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CMM [1]</a:t>
          </a:r>
        </a:p>
      </dsp:txBody>
      <dsp:txXfrm>
        <a:off x="6286094" y="24285"/>
        <a:ext cx="1816889" cy="739178"/>
      </dsp:txXfrm>
    </dsp:sp>
    <dsp:sp modelId="{C041F119-71F1-2245-9B94-B74488D324E5}">
      <dsp:nvSpPr>
        <dsp:cNvPr id="0" name=""/>
        <dsp:cNvSpPr/>
      </dsp:nvSpPr>
      <dsp:spPr>
        <a:xfrm>
          <a:off x="3436477" y="2183708"/>
          <a:ext cx="628137" cy="32124"/>
        </a:xfrm>
        <a:custGeom>
          <a:avLst/>
          <a:gdLst/>
          <a:ahLst/>
          <a:cxnLst/>
          <a:rect l="0" t="0" r="0" b="0"/>
          <a:pathLst>
            <a:path>
              <a:moveTo>
                <a:pt x="0" y="16062"/>
              </a:moveTo>
              <a:lnTo>
                <a:pt x="628137"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4842" y="2184067"/>
        <a:ext cx="31406" cy="31406"/>
      </dsp:txXfrm>
    </dsp:sp>
    <dsp:sp modelId="{AC7F0070-051F-0145-8682-5229EA8BE0EB}">
      <dsp:nvSpPr>
        <dsp:cNvPr id="0" name=""/>
        <dsp:cNvSpPr/>
      </dsp:nvSpPr>
      <dsp:spPr>
        <a:xfrm>
          <a:off x="4064615" y="1807184"/>
          <a:ext cx="1570344" cy="785172"/>
        </a:xfrm>
        <a:prstGeom prst="roundRect">
          <a:avLst>
            <a:gd name="adj" fmla="val 10000"/>
          </a:avLst>
        </a:prstGeom>
        <a:solidFill>
          <a:schemeClr val="accent2">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2. Non Contact Active</a:t>
          </a:r>
        </a:p>
      </dsp:txBody>
      <dsp:txXfrm>
        <a:off x="4087612" y="1830181"/>
        <a:ext cx="1524350" cy="739178"/>
      </dsp:txXfrm>
    </dsp:sp>
    <dsp:sp modelId="{338E78B1-6DEB-AA49-8BC7-F0D70EF5EFBD}">
      <dsp:nvSpPr>
        <dsp:cNvPr id="0" name=""/>
        <dsp:cNvSpPr/>
      </dsp:nvSpPr>
      <dsp:spPr>
        <a:xfrm rot="18289469">
          <a:off x="5399057" y="1732234"/>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1720798"/>
        <a:ext cx="54997" cy="54997"/>
      </dsp:txXfrm>
    </dsp:sp>
    <dsp:sp modelId="{7EA259DF-5B3C-F641-987A-A5AD18514EFF}">
      <dsp:nvSpPr>
        <dsp:cNvPr id="0" name=""/>
        <dsp:cNvSpPr/>
      </dsp:nvSpPr>
      <dsp:spPr>
        <a:xfrm>
          <a:off x="6263097" y="904236"/>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Structured</a:t>
          </a:r>
          <a:r>
            <a:rPr lang="fr-FR" sz="1700" kern="1200" dirty="0">
              <a:solidFill>
                <a:schemeClr val="tx1"/>
              </a:solidFill>
            </a:rPr>
            <a:t> Light [2]</a:t>
          </a:r>
        </a:p>
      </dsp:txBody>
      <dsp:txXfrm>
        <a:off x="6286094" y="927233"/>
        <a:ext cx="1816889" cy="739178"/>
      </dsp:txXfrm>
    </dsp:sp>
    <dsp:sp modelId="{62419DCE-0E87-5841-AA16-9197A639CF5C}">
      <dsp:nvSpPr>
        <dsp:cNvPr id="0" name=""/>
        <dsp:cNvSpPr/>
      </dsp:nvSpPr>
      <dsp:spPr>
        <a:xfrm>
          <a:off x="5634959" y="2183708"/>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2184067"/>
        <a:ext cx="31406" cy="31406"/>
      </dsp:txXfrm>
    </dsp:sp>
    <dsp:sp modelId="{A2221659-1EFC-D145-BE9A-ACC2794B7CEE}">
      <dsp:nvSpPr>
        <dsp:cNvPr id="0" name=""/>
        <dsp:cNvSpPr/>
      </dsp:nvSpPr>
      <dsp:spPr>
        <a:xfrm>
          <a:off x="6263097" y="1807184"/>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Time of flight [2]</a:t>
          </a:r>
        </a:p>
      </dsp:txBody>
      <dsp:txXfrm>
        <a:off x="6286094" y="1830181"/>
        <a:ext cx="1816889" cy="739178"/>
      </dsp:txXfrm>
    </dsp:sp>
    <dsp:sp modelId="{7F81E7F6-FD25-7C48-A579-D2D5F5FFAC16}">
      <dsp:nvSpPr>
        <dsp:cNvPr id="0" name=""/>
        <dsp:cNvSpPr/>
      </dsp:nvSpPr>
      <dsp:spPr>
        <a:xfrm rot="3310531">
          <a:off x="5399057" y="2635182"/>
          <a:ext cx="1099941" cy="32124"/>
        </a:xfrm>
        <a:custGeom>
          <a:avLst/>
          <a:gdLst/>
          <a:ahLst/>
          <a:cxnLst/>
          <a:rect l="0" t="0" r="0" b="0"/>
          <a:pathLst>
            <a:path>
              <a:moveTo>
                <a:pt x="0" y="16062"/>
              </a:moveTo>
              <a:lnTo>
                <a:pt x="1099941"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21529" y="2623746"/>
        <a:ext cx="54997" cy="54997"/>
      </dsp:txXfrm>
    </dsp:sp>
    <dsp:sp modelId="{B96F4162-339B-D348-B5D4-742314E719B8}">
      <dsp:nvSpPr>
        <dsp:cNvPr id="0" name=""/>
        <dsp:cNvSpPr/>
      </dsp:nvSpPr>
      <dsp:spPr>
        <a:xfrm>
          <a:off x="6263097" y="2710132"/>
          <a:ext cx="1862883" cy="785172"/>
        </a:xfrm>
        <a:prstGeom prst="roundRect">
          <a:avLst>
            <a:gd name="adj" fmla="val 10000"/>
          </a:avLst>
        </a:prstGeom>
        <a:solidFill>
          <a:schemeClr val="accent2">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rPr>
            <a:t>Laser triangulation [2]</a:t>
          </a:r>
        </a:p>
      </dsp:txBody>
      <dsp:txXfrm>
        <a:off x="6286094" y="2733129"/>
        <a:ext cx="1816889" cy="739178"/>
      </dsp:txXfrm>
    </dsp:sp>
    <dsp:sp modelId="{3DB9E1BF-B214-AE45-9965-B7C81A8D3C2C}">
      <dsp:nvSpPr>
        <dsp:cNvPr id="0" name=""/>
        <dsp:cNvSpPr/>
      </dsp:nvSpPr>
      <dsp:spPr>
        <a:xfrm rot="4249260">
          <a:off x="2794536" y="3086656"/>
          <a:ext cx="1912019" cy="32124"/>
        </a:xfrm>
        <a:custGeom>
          <a:avLst/>
          <a:gdLst/>
          <a:ahLst/>
          <a:cxnLst/>
          <a:rect l="0" t="0" r="0" b="0"/>
          <a:pathLst>
            <a:path>
              <a:moveTo>
                <a:pt x="0" y="16062"/>
              </a:moveTo>
              <a:lnTo>
                <a:pt x="1912019" y="16062"/>
              </a:lnTo>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02745" y="3054918"/>
        <a:ext cx="95600" cy="95600"/>
      </dsp:txXfrm>
    </dsp:sp>
    <dsp:sp modelId="{274F8FA6-1925-9B41-80EE-0B5EFB107C4B}">
      <dsp:nvSpPr>
        <dsp:cNvPr id="0" name=""/>
        <dsp:cNvSpPr/>
      </dsp:nvSpPr>
      <dsp:spPr>
        <a:xfrm>
          <a:off x="4064615" y="3613080"/>
          <a:ext cx="1570344" cy="785172"/>
        </a:xfrm>
        <a:prstGeom prst="roundRect">
          <a:avLst>
            <a:gd name="adj" fmla="val 10000"/>
          </a:avLst>
        </a:prstGeom>
        <a:solidFill>
          <a:schemeClr val="accent1">
            <a:lumMod val="75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b="1" kern="1200" dirty="0"/>
            <a:t>3. Non Contact Passive</a:t>
          </a:r>
        </a:p>
      </dsp:txBody>
      <dsp:txXfrm>
        <a:off x="4087612" y="3636077"/>
        <a:ext cx="1524350" cy="739178"/>
      </dsp:txXfrm>
    </dsp:sp>
    <dsp:sp modelId="{1B562B4E-CBA1-9640-AFCD-4A200C9D3EEE}">
      <dsp:nvSpPr>
        <dsp:cNvPr id="0" name=""/>
        <dsp:cNvSpPr/>
      </dsp:nvSpPr>
      <dsp:spPr>
        <a:xfrm>
          <a:off x="5634959" y="3989604"/>
          <a:ext cx="628137" cy="32124"/>
        </a:xfrm>
        <a:custGeom>
          <a:avLst/>
          <a:gdLst/>
          <a:ahLst/>
          <a:cxnLst/>
          <a:rect l="0" t="0" r="0" b="0"/>
          <a:pathLst>
            <a:path>
              <a:moveTo>
                <a:pt x="0" y="16062"/>
              </a:moveTo>
              <a:lnTo>
                <a:pt x="628137" y="16062"/>
              </a:lnTo>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5933324" y="3989963"/>
        <a:ext cx="31406" cy="31406"/>
      </dsp:txXfrm>
    </dsp:sp>
    <dsp:sp modelId="{DFD02955-4A79-CC4B-81EC-082716821F56}">
      <dsp:nvSpPr>
        <dsp:cNvPr id="0" name=""/>
        <dsp:cNvSpPr/>
      </dsp:nvSpPr>
      <dsp:spPr>
        <a:xfrm>
          <a:off x="6263097" y="3613080"/>
          <a:ext cx="1862883" cy="785172"/>
        </a:xfrm>
        <a:prstGeom prst="roundRect">
          <a:avLst>
            <a:gd name="adj" fmla="val 10000"/>
          </a:avLst>
        </a:prstGeom>
        <a:solidFill>
          <a:schemeClr val="accent1">
            <a:lumMod val="60000"/>
            <a:lumOff val="40000"/>
          </a:schemeClr>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err="1">
              <a:solidFill>
                <a:schemeClr val="tx1"/>
              </a:solidFill>
            </a:rPr>
            <a:t>Photogrammetry</a:t>
          </a:r>
          <a:r>
            <a:rPr lang="fr-FR" sz="1700" kern="1200" dirty="0">
              <a:solidFill>
                <a:schemeClr val="tx1"/>
              </a:solidFill>
            </a:rPr>
            <a:t> [3]</a:t>
          </a:r>
        </a:p>
      </dsp:txBody>
      <dsp:txXfrm>
        <a:off x="6286094" y="3636077"/>
        <a:ext cx="1816889" cy="739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353C-A20A-AA41-85EA-0869708E6B06}">
      <dsp:nvSpPr>
        <dsp:cNvPr id="0" name=""/>
        <dsp:cNvSpPr/>
      </dsp:nvSpPr>
      <dsp:spPr>
        <a:xfrm rot="5400000">
          <a:off x="2331965" y="-509839"/>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Bézier [4]</a:t>
          </a:r>
        </a:p>
      </dsp:txBody>
      <dsp:txXfrm rot="-5400000">
        <a:off x="2154573" y="164105"/>
        <a:ext cx="1333639" cy="652570"/>
      </dsp:txXfrm>
    </dsp:sp>
    <dsp:sp modelId="{D14A32DA-095F-B843-AAFF-44A999845383}">
      <dsp:nvSpPr>
        <dsp:cNvPr id="0" name=""/>
        <dsp:cNvSpPr/>
      </dsp:nvSpPr>
      <dsp:spPr>
        <a:xfrm>
          <a:off x="3273036" y="196734"/>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258E8B92-8B57-F044-9E78-67D6BD840559}">
      <dsp:nvSpPr>
        <dsp:cNvPr id="0" name=""/>
        <dsp:cNvSpPr/>
      </dsp:nvSpPr>
      <dsp:spPr>
        <a:xfrm rot="5400000">
          <a:off x="1412233" y="64588"/>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53501"/>
        <a:ext cx="586187" cy="673778"/>
      </dsp:txXfrm>
    </dsp:sp>
    <dsp:sp modelId="{19D8D332-5135-5A49-AA0E-68CA42C9867C}">
      <dsp:nvSpPr>
        <dsp:cNvPr id="0" name=""/>
        <dsp:cNvSpPr/>
      </dsp:nvSpPr>
      <dsp:spPr>
        <a:xfrm rot="5400000">
          <a:off x="1870337" y="321012"/>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Parsec [4]</a:t>
          </a:r>
        </a:p>
      </dsp:txBody>
      <dsp:txXfrm rot="-5400000">
        <a:off x="1692945" y="994956"/>
        <a:ext cx="1333639" cy="652570"/>
      </dsp:txXfrm>
    </dsp:sp>
    <dsp:sp modelId="{DE881C27-3559-8941-BF98-080498031A53}">
      <dsp:nvSpPr>
        <dsp:cNvPr id="0" name=""/>
        <dsp:cNvSpPr/>
      </dsp:nvSpPr>
      <dsp:spPr>
        <a:xfrm>
          <a:off x="841561" y="1027586"/>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025AD782-B836-9940-AAE4-650DF88278F5}">
      <dsp:nvSpPr>
        <dsp:cNvPr id="0" name=""/>
        <dsp:cNvSpPr/>
      </dsp:nvSpPr>
      <dsp:spPr>
        <a:xfrm rot="5400000">
          <a:off x="2790069" y="895440"/>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984353"/>
        <a:ext cx="586187" cy="673778"/>
      </dsp:txXfrm>
    </dsp:sp>
    <dsp:sp modelId="{8C2E8604-5C5A-054C-8202-7DFDA10EAF40}">
      <dsp:nvSpPr>
        <dsp:cNvPr id="0" name=""/>
        <dsp:cNvSpPr/>
      </dsp:nvSpPr>
      <dsp:spPr>
        <a:xfrm rot="5400000">
          <a:off x="2331965" y="1151865"/>
          <a:ext cx="978854" cy="2000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rPr>
            <a:t>Bésier</a:t>
          </a:r>
          <a:r>
            <a:rPr lang="fr-FR" sz="1600" kern="1200" dirty="0">
              <a:solidFill>
                <a:schemeClr val="tx1"/>
              </a:solidFill>
            </a:rPr>
            <a:t> – Parsec [4]</a:t>
          </a:r>
        </a:p>
      </dsp:txBody>
      <dsp:txXfrm rot="-5400000">
        <a:off x="2154573" y="1825809"/>
        <a:ext cx="1333639" cy="652570"/>
      </dsp:txXfrm>
    </dsp:sp>
    <dsp:sp modelId="{7FC76795-249C-E44F-B9D5-98C8A525528D}">
      <dsp:nvSpPr>
        <dsp:cNvPr id="0" name=""/>
        <dsp:cNvSpPr/>
      </dsp:nvSpPr>
      <dsp:spPr>
        <a:xfrm>
          <a:off x="3273036" y="1858438"/>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8E850433-0BCB-9C4B-B592-DA99E825A0E3}">
      <dsp:nvSpPr>
        <dsp:cNvPr id="0" name=""/>
        <dsp:cNvSpPr/>
      </dsp:nvSpPr>
      <dsp:spPr>
        <a:xfrm rot="5400000">
          <a:off x="1412233" y="1726293"/>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1815206"/>
        <a:ext cx="586187" cy="673778"/>
      </dsp:txXfrm>
    </dsp:sp>
    <dsp:sp modelId="{3AA0828C-DDB0-904E-9D09-4529DCDEAB92}">
      <dsp:nvSpPr>
        <dsp:cNvPr id="0" name=""/>
        <dsp:cNvSpPr/>
      </dsp:nvSpPr>
      <dsp:spPr>
        <a:xfrm rot="5400000">
          <a:off x="1870337" y="1982717"/>
          <a:ext cx="978854" cy="2000459"/>
        </a:xfrm>
        <a:prstGeom prst="hexagon">
          <a:avLst>
            <a:gd name="adj" fmla="val 25000"/>
            <a:gd name="vf" fmla="val 115470"/>
          </a:avLst>
        </a:prstGeom>
        <a:solidFill>
          <a:schemeClr val="tx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Sobieczky</a:t>
          </a:r>
          <a:r>
            <a:rPr lang="fr-FR" sz="1600" kern="1200" dirty="0"/>
            <a:t> (</a:t>
          </a:r>
          <a:r>
            <a:rPr lang="fr-FR" sz="1600" kern="1200" dirty="0" err="1"/>
            <a:t>with</a:t>
          </a:r>
          <a:r>
            <a:rPr lang="fr-FR" sz="1600" kern="1200" dirty="0"/>
            <a:t> PARSEC)  [5]</a:t>
          </a:r>
        </a:p>
      </dsp:txBody>
      <dsp:txXfrm rot="-5400000">
        <a:off x="1692945" y="2656661"/>
        <a:ext cx="1333639" cy="652570"/>
      </dsp:txXfrm>
    </dsp:sp>
    <dsp:sp modelId="{5EAA7813-9B08-0541-A524-4F5AF314EB6B}">
      <dsp:nvSpPr>
        <dsp:cNvPr id="0" name=""/>
        <dsp:cNvSpPr/>
      </dsp:nvSpPr>
      <dsp:spPr>
        <a:xfrm>
          <a:off x="841561" y="2689290"/>
          <a:ext cx="1057163" cy="587312"/>
        </a:xfrm>
        <a:prstGeom prst="rect">
          <a:avLst/>
        </a:prstGeom>
        <a:noFill/>
        <a:ln>
          <a:noFill/>
        </a:ln>
        <a:effectLst/>
      </dsp:spPr>
      <dsp:style>
        <a:lnRef idx="0">
          <a:scrgbClr r="0" g="0" b="0"/>
        </a:lnRef>
        <a:fillRef idx="0">
          <a:scrgbClr r="0" g="0" b="0"/>
        </a:fillRef>
        <a:effectRef idx="0">
          <a:scrgbClr r="0" g="0" b="0"/>
        </a:effectRef>
        <a:fontRef idx="minor"/>
      </dsp:style>
    </dsp:sp>
    <dsp:sp modelId="{D83E3A8C-3047-8F41-BAE7-90EC4797A25E}">
      <dsp:nvSpPr>
        <dsp:cNvPr id="0" name=""/>
        <dsp:cNvSpPr/>
      </dsp:nvSpPr>
      <dsp:spPr>
        <a:xfrm rot="5400000">
          <a:off x="2790069" y="2557145"/>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986402" y="2646058"/>
        <a:ext cx="586187" cy="673778"/>
      </dsp:txXfrm>
    </dsp:sp>
    <dsp:sp modelId="{A6491345-9ACB-1049-9B82-E6B0FCAAAFA0}">
      <dsp:nvSpPr>
        <dsp:cNvPr id="0" name=""/>
        <dsp:cNvSpPr/>
      </dsp:nvSpPr>
      <dsp:spPr>
        <a:xfrm rot="5400000">
          <a:off x="2331965" y="2813569"/>
          <a:ext cx="978854" cy="2000459"/>
        </a:xfrm>
        <a:prstGeom prst="hexagon">
          <a:avLst>
            <a:gd name="adj" fmla="val 25000"/>
            <a:gd name="vf" fmla="val 115470"/>
          </a:avLst>
        </a:prstGeom>
        <a:solidFill>
          <a:schemeClr val="accent2"/>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err="1"/>
            <a:t>Improved</a:t>
          </a:r>
          <a:r>
            <a:rPr lang="fr-FR" sz="1600" kern="1200" dirty="0"/>
            <a:t> </a:t>
          </a:r>
          <a:r>
            <a:rPr lang="fr-FR" sz="1600" kern="1200" dirty="0" err="1"/>
            <a:t>Parameter</a:t>
          </a:r>
          <a:r>
            <a:rPr lang="fr-FR" sz="1600" kern="1200" dirty="0"/>
            <a:t> </a:t>
          </a:r>
          <a:r>
            <a:rPr lang="fr-FR" sz="1600" kern="1200" dirty="0" err="1"/>
            <a:t>Geometric</a:t>
          </a:r>
          <a:r>
            <a:rPr lang="fr-FR" sz="1600" kern="1200" dirty="0"/>
            <a:t> [6]</a:t>
          </a:r>
        </a:p>
      </dsp:txBody>
      <dsp:txXfrm rot="-5400000">
        <a:off x="2154573" y="3487513"/>
        <a:ext cx="1333639" cy="652570"/>
      </dsp:txXfrm>
    </dsp:sp>
    <dsp:sp modelId="{B56FB5F8-4342-7D42-A235-FE9F19AC8447}">
      <dsp:nvSpPr>
        <dsp:cNvPr id="0" name=""/>
        <dsp:cNvSpPr/>
      </dsp:nvSpPr>
      <dsp:spPr>
        <a:xfrm>
          <a:off x="3273036" y="3520142"/>
          <a:ext cx="1092402" cy="587312"/>
        </a:xfrm>
        <a:prstGeom prst="rect">
          <a:avLst/>
        </a:prstGeom>
        <a:noFill/>
        <a:ln>
          <a:noFill/>
        </a:ln>
        <a:effectLst/>
      </dsp:spPr>
      <dsp:style>
        <a:lnRef idx="0">
          <a:scrgbClr r="0" g="0" b="0"/>
        </a:lnRef>
        <a:fillRef idx="0">
          <a:scrgbClr r="0" g="0" b="0"/>
        </a:fillRef>
        <a:effectRef idx="0">
          <a:scrgbClr r="0" g="0" b="0"/>
        </a:effectRef>
        <a:fontRef idx="minor"/>
      </dsp:style>
    </dsp:sp>
    <dsp:sp modelId="{A43D2C69-3E46-D64D-9C34-CE80909C98C9}">
      <dsp:nvSpPr>
        <dsp:cNvPr id="0" name=""/>
        <dsp:cNvSpPr/>
      </dsp:nvSpPr>
      <dsp:spPr>
        <a:xfrm rot="5400000">
          <a:off x="1412233" y="3387997"/>
          <a:ext cx="978854" cy="851603"/>
        </a:xfrm>
        <a:prstGeom prst="hexagon">
          <a:avLst>
            <a:gd name="adj" fmla="val 25000"/>
            <a:gd name="vf" fmla="val 115470"/>
          </a:avLst>
        </a:prstGeom>
        <a:noFill/>
        <a:ln w="254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1608566" y="3476910"/>
        <a:ext cx="586187" cy="673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9B8E-C7A9-1548-A63E-80935E649891}">
      <dsp:nvSpPr>
        <dsp:cNvPr id="0" name=""/>
        <dsp:cNvSpPr/>
      </dsp:nvSpPr>
      <dsp:spPr>
        <a:xfrm>
          <a:off x="0" y="0"/>
          <a:ext cx="3728046" cy="1174233"/>
        </a:xfrm>
        <a:prstGeom prst="chevron">
          <a:avLst/>
        </a:prstGeom>
        <a:gradFill rotWithShape="0">
          <a:gsLst>
            <a:gs pos="2000">
              <a:schemeClr val="accent1"/>
            </a:gs>
            <a:gs pos="72000">
              <a:schemeClr val="accent1"/>
            </a:gs>
            <a:gs pos="42000">
              <a:srgbClr val="FFC000"/>
            </a:gs>
            <a:gs pos="100000">
              <a:srgbClr val="FFC0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baseline="0" dirty="0">
              <a:solidFill>
                <a:schemeClr val="tx1"/>
              </a:solidFill>
            </a:rPr>
            <a:t> 4 :</a:t>
          </a:r>
          <a:r>
            <a:rPr lang="fr-CH" sz="1700" b="1" u="none" kern="1200" baseline="0" dirty="0">
              <a:solidFill>
                <a:schemeClr val="tx1"/>
              </a:solidFill>
            </a:rPr>
            <a:t> </a:t>
          </a:r>
          <a:r>
            <a:rPr lang="fr-CH" sz="1700" b="1" u="none" kern="1200" dirty="0">
              <a:solidFill>
                <a:schemeClr val="tx1"/>
              </a:solidFill>
            </a:rPr>
            <a:t>Projection II</a:t>
          </a:r>
        </a:p>
        <a:p>
          <a:pPr marL="0" lvl="0" indent="0" algn="ctr" defTabSz="755650">
            <a:lnSpc>
              <a:spcPct val="90000"/>
            </a:lnSpc>
            <a:spcBef>
              <a:spcPct val="0"/>
            </a:spcBef>
            <a:spcAft>
              <a:spcPct val="35000"/>
            </a:spcAft>
            <a:buNone/>
          </a:pPr>
          <a:r>
            <a:rPr lang="fr-FR" sz="1700" kern="1200" dirty="0" err="1">
              <a:solidFill>
                <a:schemeClr val="tx1"/>
              </a:solidFill>
            </a:rPr>
            <a:t>From</a:t>
          </a:r>
          <a:r>
            <a:rPr lang="fr-FR" sz="1700" kern="1200" dirty="0">
              <a:solidFill>
                <a:schemeClr val="tx1"/>
              </a:solidFill>
            </a:rPr>
            <a:t> interpolation of </a:t>
          </a:r>
          <a:r>
            <a:rPr lang="fr-FR" sz="1700" kern="1200" dirty="0" err="1">
              <a:solidFill>
                <a:schemeClr val="tx1"/>
              </a:solidFill>
            </a:rPr>
            <a:t>both</a:t>
          </a:r>
          <a:r>
            <a:rPr lang="fr-FR" sz="1700" kern="1200" dirty="0">
              <a:solidFill>
                <a:schemeClr val="tx1"/>
              </a:solidFill>
            </a:rPr>
            <a:t> </a:t>
          </a:r>
          <a:r>
            <a:rPr lang="fr-FR" sz="1700" kern="1200" dirty="0" err="1">
              <a:solidFill>
                <a:schemeClr val="tx1"/>
              </a:solidFill>
            </a:rPr>
            <a:t>sides</a:t>
          </a:r>
          <a:endParaRPr lang="fr-FR" sz="1700" kern="1200" dirty="0"/>
        </a:p>
      </dsp:txBody>
      <dsp:txXfrm>
        <a:off x="587117" y="0"/>
        <a:ext cx="2553813" cy="1174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baseline="0" dirty="0">
              <a:solidFill>
                <a:schemeClr val="tx1"/>
              </a:solidFill>
              <a:latin typeface="+mn-lt"/>
            </a:rPr>
            <a:t> 5 : </a:t>
          </a:r>
        </a:p>
        <a:p>
          <a:pPr marL="0" lvl="0" indent="0" algn="ctr" defTabSz="755650">
            <a:lnSpc>
              <a:spcPct val="90000"/>
            </a:lnSpc>
            <a:spcBef>
              <a:spcPct val="0"/>
            </a:spcBef>
            <a:spcAft>
              <a:spcPct val="35000"/>
            </a:spcAft>
            <a:buNone/>
          </a:pPr>
          <a:r>
            <a:rPr lang="fr-CH" sz="1700" b="1" kern="1200" dirty="0" err="1">
              <a:solidFill>
                <a:schemeClr val="tx1"/>
              </a:solidFill>
              <a:latin typeface="+mn-lt"/>
            </a:rPr>
            <a:t>Aerofoil</a:t>
          </a:r>
          <a:r>
            <a:rPr lang="fr-CH" sz="1700" b="1" kern="1200" dirty="0">
              <a:solidFill>
                <a:schemeClr val="tx1"/>
              </a:solidFill>
              <a:latin typeface="+mn-lt"/>
            </a:rPr>
            <a:t> </a:t>
          </a:r>
          <a:r>
            <a:rPr lang="fr-CH" sz="1700" b="1" kern="1200" dirty="0" err="1">
              <a:solidFill>
                <a:schemeClr val="tx1"/>
              </a:solidFill>
              <a:latin typeface="+mn-lt"/>
            </a:rPr>
            <a:t>shape</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dirty="0">
              <a:solidFill>
                <a:schemeClr val="tx1"/>
              </a:solidFill>
              <a:latin typeface="+mn-lt"/>
            </a:rPr>
            <a:t> 6 </a:t>
          </a:r>
          <a:r>
            <a:rPr lang="fr-CH" sz="1700" b="1" u="none" kern="1200" dirty="0">
              <a:solidFill>
                <a:schemeClr val="tx1"/>
              </a:solidFill>
              <a:latin typeface="+mn-lt"/>
            </a:rPr>
            <a:t>: </a:t>
          </a:r>
          <a:r>
            <a:rPr lang="fr-CH" sz="1700" b="1" u="none" kern="1200" dirty="0" err="1">
              <a:solidFill>
                <a:schemeClr val="tx1"/>
              </a:solidFill>
              <a:latin typeface="+mn-lt"/>
            </a:rPr>
            <a:t>Xfoil</a:t>
          </a:r>
          <a:r>
            <a:rPr lang="fr-CH" sz="1700" b="1" u="none" kern="1200" dirty="0">
              <a:solidFill>
                <a:schemeClr val="tx1"/>
              </a:solidFill>
              <a:latin typeface="+mn-lt"/>
            </a:rPr>
            <a:t> software</a:t>
          </a:r>
        </a:p>
        <a:p>
          <a:pPr marL="0" lvl="0" indent="0" algn="ctr" defTabSz="755650">
            <a:lnSpc>
              <a:spcPct val="90000"/>
            </a:lnSpc>
            <a:spcBef>
              <a:spcPct val="0"/>
            </a:spcBef>
            <a:spcAft>
              <a:spcPct val="35000"/>
            </a:spcAft>
            <a:buNone/>
          </a:pPr>
          <a:r>
            <a:rPr lang="fr-CH" sz="1700" kern="1200" dirty="0">
              <a:solidFill>
                <a:schemeClr val="tx1"/>
              </a:solidFill>
              <a:latin typeface="+mn-lt"/>
            </a:rPr>
            <a:t>Lift and drag </a:t>
          </a:r>
          <a:r>
            <a:rPr lang="fr-CH" sz="1700" kern="1200" dirty="0" err="1">
              <a:solidFill>
                <a:schemeClr val="tx1"/>
              </a:solidFill>
              <a:latin typeface="+mn-lt"/>
            </a:rPr>
            <a:t>characteristics</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1783" y="0"/>
          <a:ext cx="3610455" cy="1233242"/>
        </a:xfrm>
        <a:prstGeom prst="chevron">
          <a:avLst/>
        </a:prstGeom>
        <a:solidFill>
          <a:srgbClr val="FFC000"/>
        </a:soli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latin typeface="+mn-lt"/>
            </a:rPr>
            <a:t>Step</a:t>
          </a:r>
          <a:r>
            <a:rPr lang="fr-CH" sz="1700" b="1" u="sng" kern="1200">
              <a:solidFill>
                <a:schemeClr val="tx1"/>
              </a:solidFill>
              <a:latin typeface="+mn-lt"/>
            </a:rPr>
            <a:t> 7 : </a:t>
          </a:r>
          <a:r>
            <a:rPr lang="fr-CH" sz="1700" b="1" u="none" kern="1200" dirty="0" err="1">
              <a:solidFill>
                <a:schemeClr val="tx1"/>
              </a:solidFill>
              <a:latin typeface="+mn-lt"/>
            </a:rPr>
            <a:t>Parameters</a:t>
          </a:r>
          <a:r>
            <a:rPr lang="fr-CH" sz="1700" b="1" u="none" kern="1200" dirty="0">
              <a:solidFill>
                <a:schemeClr val="tx1"/>
              </a:solidFill>
              <a:latin typeface="+mn-lt"/>
            </a:rPr>
            <a:t> </a:t>
          </a:r>
        </a:p>
        <a:p>
          <a:pPr marL="0" lvl="0" indent="0" algn="ctr" defTabSz="755650">
            <a:lnSpc>
              <a:spcPct val="90000"/>
            </a:lnSpc>
            <a:spcBef>
              <a:spcPct val="0"/>
            </a:spcBef>
            <a:spcAft>
              <a:spcPct val="35000"/>
            </a:spcAft>
            <a:buNone/>
          </a:pPr>
          <a:r>
            <a:rPr lang="fr-CH" sz="1700" kern="1200" dirty="0">
              <a:solidFill>
                <a:schemeClr val="tx1"/>
              </a:solidFill>
              <a:latin typeface="+mn-lt"/>
            </a:rPr>
            <a:t>Hub radius, Tip radius </a:t>
          </a:r>
        </a:p>
        <a:p>
          <a:pPr marL="0" lvl="0" indent="0" algn="ctr" defTabSz="755650">
            <a:lnSpc>
              <a:spcPct val="90000"/>
            </a:lnSpc>
            <a:spcBef>
              <a:spcPct val="0"/>
            </a:spcBef>
            <a:spcAft>
              <a:spcPct val="35000"/>
            </a:spcAft>
            <a:buNone/>
          </a:pPr>
          <a:r>
            <a:rPr lang="fr-CH" sz="1700" kern="1200" dirty="0" err="1">
              <a:solidFill>
                <a:schemeClr val="tx1"/>
              </a:solidFill>
              <a:latin typeface="+mn-lt"/>
            </a:rPr>
            <a:t>Chord</a:t>
          </a:r>
          <a:r>
            <a:rPr lang="fr-CH" sz="1700" kern="1200" dirty="0">
              <a:solidFill>
                <a:schemeClr val="tx1"/>
              </a:solidFill>
              <a:latin typeface="+mn-lt"/>
            </a:rPr>
            <a:t> </a:t>
          </a:r>
          <a:r>
            <a:rPr lang="fr-CH" sz="1700" kern="1200" dirty="0" err="1">
              <a:solidFill>
                <a:schemeClr val="tx1"/>
              </a:solidFill>
              <a:latin typeface="+mn-lt"/>
            </a:rPr>
            <a:t>length</a:t>
          </a:r>
          <a:r>
            <a:rPr lang="fr-CH" sz="1700" kern="1200" dirty="0">
              <a:solidFill>
                <a:schemeClr val="tx1"/>
              </a:solidFill>
              <a:latin typeface="+mn-lt"/>
            </a:rPr>
            <a:t>, </a:t>
          </a:r>
          <a:r>
            <a:rPr lang="fr-CH" sz="1700" kern="1200" dirty="0" err="1">
              <a:solidFill>
                <a:schemeClr val="tx1"/>
              </a:solidFill>
              <a:latin typeface="+mn-lt"/>
            </a:rPr>
            <a:t>Blade</a:t>
          </a:r>
          <a:r>
            <a:rPr lang="fr-CH" sz="1700" kern="1200" dirty="0">
              <a:solidFill>
                <a:schemeClr val="tx1"/>
              </a:solidFill>
              <a:latin typeface="+mn-lt"/>
            </a:rPr>
            <a:t> twist</a:t>
          </a:r>
          <a:endParaRPr lang="fr-FR" sz="1700" kern="1200" dirty="0">
            <a:solidFill>
              <a:schemeClr val="tx1"/>
            </a:solidFill>
            <a:latin typeface="+mn-lt"/>
          </a:endParaRPr>
        </a:p>
      </dsp:txBody>
      <dsp:txXfrm>
        <a:off x="7118404" y="0"/>
        <a:ext cx="2377213" cy="1233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F1A1-1B6D-324C-AEF0-CE9E575DC1FF}">
      <dsp:nvSpPr>
        <dsp:cNvPr id="0" name=""/>
        <dsp:cNvSpPr/>
      </dsp:nvSpPr>
      <dsp:spPr>
        <a:xfrm>
          <a:off x="0"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1:</a:t>
          </a:r>
          <a:r>
            <a:rPr lang="fr-CH" sz="1700" b="1" kern="1200" dirty="0">
              <a:solidFill>
                <a:schemeClr val="tx1"/>
              </a:solidFill>
            </a:rPr>
            <a:t> </a:t>
          </a:r>
          <a:r>
            <a:rPr lang="fr-CH" sz="1700" b="1" kern="1200" dirty="0" err="1">
              <a:solidFill>
                <a:schemeClr val="tx1"/>
              </a:solidFill>
            </a:rPr>
            <a:t>Pre-processing</a:t>
          </a:r>
          <a:endParaRPr lang="fr-CH" sz="1700" b="1" kern="1200" dirty="0">
            <a:solidFill>
              <a:schemeClr val="tx1"/>
            </a:solidFill>
          </a:endParaRPr>
        </a:p>
        <a:p>
          <a:pPr marL="0" lvl="0" indent="0" algn="ctr" defTabSz="755650">
            <a:lnSpc>
              <a:spcPct val="90000"/>
            </a:lnSpc>
            <a:spcBef>
              <a:spcPct val="0"/>
            </a:spcBef>
            <a:spcAft>
              <a:spcPct val="35000"/>
            </a:spcAft>
            <a:buNone/>
          </a:pPr>
          <a:r>
            <a:rPr lang="fr-CH" sz="1700" kern="1200" dirty="0">
              <a:solidFill>
                <a:schemeClr val="tx1"/>
              </a:solidFill>
            </a:rPr>
            <a:t>STL to CSV</a:t>
          </a:r>
        </a:p>
        <a:p>
          <a:pPr marL="0" lvl="0" indent="0" algn="ctr" defTabSz="755650">
            <a:lnSpc>
              <a:spcPct val="90000"/>
            </a:lnSpc>
            <a:spcBef>
              <a:spcPct val="0"/>
            </a:spcBef>
            <a:spcAft>
              <a:spcPct val="35000"/>
            </a:spcAft>
            <a:buNone/>
          </a:pPr>
          <a:r>
            <a:rPr lang="fr-CH" sz="1700" kern="1200" dirty="0">
              <a:solidFill>
                <a:schemeClr val="tx1"/>
              </a:solidFill>
            </a:rPr>
            <a:t>Principal directions</a:t>
          </a:r>
          <a:endParaRPr lang="fr-FR" sz="1700" kern="1200" dirty="0">
            <a:solidFill>
              <a:schemeClr val="tx1"/>
            </a:solidFill>
            <a:latin typeface="+mn-lt"/>
          </a:endParaRPr>
        </a:p>
      </dsp:txBody>
      <dsp:txXfrm>
        <a:off x="616621" y="0"/>
        <a:ext cx="2377213" cy="1233242"/>
      </dsp:txXfrm>
    </dsp:sp>
    <dsp:sp modelId="{53F03F59-FBBE-D14A-9050-DED92D883AF6}">
      <dsp:nvSpPr>
        <dsp:cNvPr id="0" name=""/>
        <dsp:cNvSpPr/>
      </dsp:nvSpPr>
      <dsp:spPr>
        <a:xfrm>
          <a:off x="3252373"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2:</a:t>
          </a:r>
          <a:r>
            <a:rPr lang="fr-CH" sz="1700" b="1" kern="1200" dirty="0">
              <a:solidFill>
                <a:schemeClr val="tx1"/>
              </a:solidFill>
            </a:rPr>
            <a:t> File segmentation</a:t>
          </a:r>
        </a:p>
        <a:p>
          <a:pPr marL="0" lvl="0" indent="0" algn="ctr" defTabSz="755650">
            <a:lnSpc>
              <a:spcPct val="90000"/>
            </a:lnSpc>
            <a:spcBef>
              <a:spcPct val="0"/>
            </a:spcBef>
            <a:spcAft>
              <a:spcPct val="35000"/>
            </a:spcAft>
            <a:buNone/>
          </a:pPr>
          <a:r>
            <a:rPr lang="fr-CH" sz="1700" kern="1200" dirty="0">
              <a:solidFill>
                <a:schemeClr val="tx1"/>
              </a:solidFill>
            </a:rPr>
            <a:t>Equation of planes </a:t>
          </a:r>
        </a:p>
        <a:p>
          <a:pPr marL="0" lvl="0" indent="0" algn="ctr" defTabSz="755650">
            <a:lnSpc>
              <a:spcPct val="90000"/>
            </a:lnSpc>
            <a:spcBef>
              <a:spcPct val="0"/>
            </a:spcBef>
            <a:spcAft>
              <a:spcPct val="35000"/>
            </a:spcAft>
            <a:buNone/>
          </a:pPr>
          <a:r>
            <a:rPr lang="fr-CH" sz="1700" kern="1200" dirty="0">
              <a:solidFill>
                <a:schemeClr val="tx1"/>
              </a:solidFill>
            </a:rPr>
            <a:t>Point segmentation</a:t>
          </a:r>
          <a:endParaRPr lang="fr-FR" sz="1700" kern="1200" dirty="0">
            <a:solidFill>
              <a:schemeClr val="tx1"/>
            </a:solidFill>
            <a:latin typeface="+mn-lt"/>
          </a:endParaRPr>
        </a:p>
      </dsp:txBody>
      <dsp:txXfrm>
        <a:off x="3868994" y="0"/>
        <a:ext cx="2377213" cy="1233242"/>
      </dsp:txXfrm>
    </dsp:sp>
    <dsp:sp modelId="{C50D3868-596B-9A4C-8E50-DC49B802AFE9}">
      <dsp:nvSpPr>
        <dsp:cNvPr id="0" name=""/>
        <dsp:cNvSpPr/>
      </dsp:nvSpPr>
      <dsp:spPr>
        <a:xfrm>
          <a:off x="6504747" y="0"/>
          <a:ext cx="3610455" cy="1233242"/>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CH" sz="1700" b="1" u="sng" kern="1200" dirty="0" err="1">
              <a:solidFill>
                <a:schemeClr val="tx1"/>
              </a:solidFill>
            </a:rPr>
            <a:t>Step</a:t>
          </a:r>
          <a:r>
            <a:rPr lang="fr-CH" sz="1700" b="1" u="sng" kern="1200" dirty="0">
              <a:solidFill>
                <a:schemeClr val="tx1"/>
              </a:solidFill>
            </a:rPr>
            <a:t> 3:</a:t>
          </a:r>
          <a:r>
            <a:rPr lang="fr-CH" sz="1700" b="1" kern="1200" dirty="0">
              <a:solidFill>
                <a:schemeClr val="tx1"/>
              </a:solidFill>
            </a:rPr>
            <a:t> Projection I </a:t>
          </a:r>
        </a:p>
        <a:p>
          <a:pPr marL="0" lvl="0" indent="0" algn="ctr" defTabSz="755650">
            <a:lnSpc>
              <a:spcPct val="90000"/>
            </a:lnSpc>
            <a:spcBef>
              <a:spcPct val="0"/>
            </a:spcBef>
            <a:spcAft>
              <a:spcPct val="35000"/>
            </a:spcAft>
            <a:buNone/>
          </a:pPr>
          <a:r>
            <a:rPr lang="fr-CH" sz="1700" kern="1200" dirty="0" err="1">
              <a:solidFill>
                <a:schemeClr val="tx1"/>
              </a:solidFill>
            </a:rPr>
            <a:t>From</a:t>
          </a:r>
          <a:r>
            <a:rPr lang="fr-CH" sz="1700" kern="1200" dirty="0">
              <a:solidFill>
                <a:schemeClr val="tx1"/>
              </a:solidFill>
            </a:rPr>
            <a:t> </a:t>
          </a:r>
          <a:r>
            <a:rPr lang="fr-CH" sz="1700" kern="1200" dirty="0" err="1">
              <a:solidFill>
                <a:schemeClr val="tx1"/>
              </a:solidFill>
            </a:rPr>
            <a:t>upper</a:t>
          </a:r>
          <a:r>
            <a:rPr lang="fr-CH" sz="1700" kern="1200" dirty="0">
              <a:solidFill>
                <a:schemeClr val="tx1"/>
              </a:solidFill>
            </a:rPr>
            <a:t> or </a:t>
          </a:r>
          <a:r>
            <a:rPr lang="fr-CH" sz="1700" kern="1200" dirty="0" err="1">
              <a:solidFill>
                <a:schemeClr val="tx1"/>
              </a:solidFill>
            </a:rPr>
            <a:t>lower</a:t>
          </a:r>
          <a:r>
            <a:rPr lang="fr-CH" sz="1700" kern="1200" dirty="0">
              <a:solidFill>
                <a:schemeClr val="tx1"/>
              </a:solidFill>
            </a:rPr>
            <a:t> </a:t>
          </a:r>
          <a:r>
            <a:rPr lang="fr-CH" sz="1700" kern="1200" dirty="0" err="1">
              <a:solidFill>
                <a:schemeClr val="tx1"/>
              </a:solidFill>
            </a:rPr>
            <a:t>side</a:t>
          </a:r>
          <a:endParaRPr lang="fr-FR" sz="1700" kern="1200" dirty="0">
            <a:solidFill>
              <a:schemeClr val="tx1"/>
            </a:solidFill>
            <a:latin typeface="+mn-lt"/>
          </a:endParaRPr>
        </a:p>
      </dsp:txBody>
      <dsp:txXfrm>
        <a:off x="7121368" y="0"/>
        <a:ext cx="2377213" cy="1233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1F266B-A38E-4C51-B130-BED118C68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0C17F202-0F3D-4239-B3C8-E506454889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C169A-1220-4B42-953D-8968223BCA9D}" type="datetimeFigureOut">
              <a:rPr lang="fr-CH" smtClean="0"/>
              <a:t>27.10.2018</a:t>
            </a:fld>
            <a:endParaRPr lang="fr-CH"/>
          </a:p>
        </p:txBody>
      </p:sp>
      <p:sp>
        <p:nvSpPr>
          <p:cNvPr id="4" name="Espace réservé du pied de page 3">
            <a:extLst>
              <a:ext uri="{FF2B5EF4-FFF2-40B4-BE49-F238E27FC236}">
                <a16:creationId xmlns:a16="http://schemas.microsoft.com/office/drawing/2014/main" id="{C5139FDD-67D4-47EF-A442-DE7442548D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H"/>
              <a:t>EPFL-STI-IBI-LMAM | 04.04.2018</a:t>
            </a:r>
          </a:p>
        </p:txBody>
      </p:sp>
      <p:sp>
        <p:nvSpPr>
          <p:cNvPr id="5" name="Espace réservé du numéro de diapositive 4">
            <a:extLst>
              <a:ext uri="{FF2B5EF4-FFF2-40B4-BE49-F238E27FC236}">
                <a16:creationId xmlns:a16="http://schemas.microsoft.com/office/drawing/2014/main" id="{48EBB69D-3AD6-4971-A24B-3CBEB4ABC8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80F5D-F879-48BC-AB61-5C282519B459}" type="slidenum">
              <a:rPr lang="fr-CH" smtClean="0"/>
              <a:t>‹#›</a:t>
            </a:fld>
            <a:endParaRPr lang="fr-CH"/>
          </a:p>
        </p:txBody>
      </p:sp>
    </p:spTree>
    <p:extLst>
      <p:ext uri="{BB962C8B-B14F-4D97-AF65-F5344CB8AC3E}">
        <p14:creationId xmlns:p14="http://schemas.microsoft.com/office/powerpoint/2010/main" val="4650891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CC44-3BA5-E143-B780-7AA02CFEA3D2}" type="datetimeFigureOut">
              <a:rPr lang="fr-FR" smtClean="0"/>
              <a:t>27/10/2018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EPFL-STI-IBI-LMAM | 04.04.2018</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5D27E-6000-7E4B-A366-5EDBC4F15408}" type="slidenum">
              <a:rPr lang="fr-FR" smtClean="0"/>
              <a:t>‹#›</a:t>
            </a:fld>
            <a:endParaRPr lang="fr-FR"/>
          </a:p>
        </p:txBody>
      </p:sp>
    </p:spTree>
    <p:extLst>
      <p:ext uri="{BB962C8B-B14F-4D97-AF65-F5344CB8AC3E}">
        <p14:creationId xmlns:p14="http://schemas.microsoft.com/office/powerpoint/2010/main" val="21337445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Automation </a:t>
            </a:r>
            <a:r>
              <a:rPr lang="fr-CH" dirty="0" err="1"/>
              <a:t>propeller</a:t>
            </a:r>
            <a:r>
              <a:rPr lang="fr-CH" dirty="0"/>
              <a:t> </a:t>
            </a:r>
            <a:r>
              <a:rPr lang="fr-CH" dirty="0" err="1"/>
              <a:t>geometry</a:t>
            </a:r>
            <a:r>
              <a:rPr lang="fr-CH" dirty="0"/>
              <a:t> </a:t>
            </a:r>
            <a:r>
              <a:rPr lang="fr-CH" dirty="0" err="1"/>
              <a:t>measurement</a:t>
            </a:r>
            <a:endParaRPr lang="fr-CH" dirty="0"/>
          </a:p>
          <a:p>
            <a:endParaRPr lang="fr-CH" dirty="0"/>
          </a:p>
          <a:p>
            <a:r>
              <a:rPr lang="fr-CH" dirty="0" err="1"/>
              <a:t>From</a:t>
            </a:r>
            <a:r>
              <a:rPr lang="fr-CH" dirty="0"/>
              <a:t> 3D scanning data</a:t>
            </a:r>
          </a:p>
        </p:txBody>
      </p:sp>
      <p:sp>
        <p:nvSpPr>
          <p:cNvPr id="4" name="Espace réservé du pied de page 3"/>
          <p:cNvSpPr>
            <a:spLocks noGrp="1"/>
          </p:cNvSpPr>
          <p:nvPr>
            <p:ph type="ftr" sz="quarter" idx="10"/>
          </p:nvPr>
        </p:nvSpPr>
        <p:spPr/>
        <p:txBody>
          <a:bodyPr/>
          <a:lstStyle/>
          <a:p>
            <a:r>
              <a:rPr lang="fr-FR"/>
              <a:t>EPFL-STI-IBI-LMAM | 04.04.2018</a:t>
            </a:r>
          </a:p>
        </p:txBody>
      </p:sp>
      <p:sp>
        <p:nvSpPr>
          <p:cNvPr id="5" name="Espace réservé du numéro de diapositive 4"/>
          <p:cNvSpPr>
            <a:spLocks noGrp="1"/>
          </p:cNvSpPr>
          <p:nvPr>
            <p:ph type="sldNum" sz="quarter" idx="11"/>
          </p:nvPr>
        </p:nvSpPr>
        <p:spPr/>
        <p:txBody>
          <a:bodyPr/>
          <a:lstStyle/>
          <a:p>
            <a:fld id="{2AB5D27E-6000-7E4B-A366-5EDBC4F15408}" type="slidenum">
              <a:rPr lang="fr-FR" smtClean="0"/>
              <a:t>1</a:t>
            </a:fld>
            <a:endParaRPr lang="fr-FR"/>
          </a:p>
        </p:txBody>
      </p:sp>
    </p:spTree>
    <p:extLst>
      <p:ext uri="{BB962C8B-B14F-4D97-AF65-F5344CB8AC3E}">
        <p14:creationId xmlns:p14="http://schemas.microsoft.com/office/powerpoint/2010/main" val="282506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11</a:t>
            </a:fld>
            <a:endParaRPr lang="fr-FR"/>
          </a:p>
        </p:txBody>
      </p:sp>
    </p:spTree>
    <p:extLst>
      <p:ext uri="{BB962C8B-B14F-4D97-AF65-F5344CB8AC3E}">
        <p14:creationId xmlns:p14="http://schemas.microsoft.com/office/powerpoint/2010/main" val="197368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Next </a:t>
            </a:r>
            <a:r>
              <a:rPr lang="fr-CH" dirty="0" err="1"/>
              <a:t>idea</a:t>
            </a:r>
            <a:r>
              <a:rPr lang="fr-CH" dirty="0"/>
              <a:t>: </a:t>
            </a:r>
            <a:r>
              <a:rPr lang="fr-CH" dirty="0" err="1"/>
              <a:t>regression</a:t>
            </a:r>
            <a:r>
              <a:rPr lang="fr-CH" dirty="0"/>
              <a:t> </a:t>
            </a:r>
            <a:r>
              <a:rPr lang="fr-CH" dirty="0" err="1"/>
              <a:t>algorithm</a:t>
            </a:r>
            <a:r>
              <a:rPr lang="fr-CH" dirty="0"/>
              <a:t> OR </a:t>
            </a:r>
            <a:r>
              <a:rPr lang="fr-CH" dirty="0" err="1"/>
              <a:t>parametrization</a:t>
            </a:r>
            <a:r>
              <a:rPr lang="fr-CH" dirty="0"/>
              <a:t> </a:t>
            </a:r>
            <a:r>
              <a:rPr lang="fr-CH" dirty="0" err="1"/>
              <a:t>method</a:t>
            </a:r>
            <a:r>
              <a:rPr lang="fr-CH" dirty="0"/>
              <a:t> </a:t>
            </a:r>
            <a:r>
              <a:rPr lang="fr-CH" dirty="0" err="1"/>
              <a:t>presented</a:t>
            </a:r>
            <a:r>
              <a:rPr lang="fr-CH" dirty="0"/>
              <a:t> in </a:t>
            </a:r>
            <a:r>
              <a:rPr lang="fr-CH" dirty="0" err="1"/>
              <a:t>SoA</a:t>
            </a:r>
            <a:r>
              <a:rPr lang="fr-CH" dirty="0"/>
              <a:t> for </a:t>
            </a:r>
            <a:r>
              <a:rPr lang="fr-CH" dirty="0" err="1"/>
              <a:t>each</a:t>
            </a:r>
            <a:r>
              <a:rPr lang="fr-CH" dirty="0"/>
              <a:t> </a:t>
            </a:r>
            <a:r>
              <a:rPr lang="fr-CH" dirty="0" err="1"/>
              <a:t>edge</a:t>
            </a:r>
            <a:r>
              <a:rPr lang="fr-CH" dirty="0"/>
              <a:t> of the </a:t>
            </a:r>
            <a:r>
              <a:rPr lang="fr-CH" dirty="0" err="1"/>
              <a:t>aerofoil</a:t>
            </a:r>
            <a:endParaRPr lang="fr-CH" dirty="0"/>
          </a:p>
          <a:p>
            <a:endParaRPr lang="fr-CH" dirty="0"/>
          </a:p>
          <a:p>
            <a:r>
              <a:rPr lang="fr-CH" dirty="0"/>
              <a:t>Project </a:t>
            </a:r>
            <a:r>
              <a:rPr lang="fr-CH" dirty="0" err="1"/>
              <a:t>leading</a:t>
            </a:r>
            <a:r>
              <a:rPr lang="fr-CH" dirty="0"/>
              <a:t> </a:t>
            </a:r>
            <a:r>
              <a:rPr lang="fr-CH" dirty="0" err="1"/>
              <a:t>edge</a:t>
            </a:r>
            <a:r>
              <a:rPr lang="fr-CH" dirty="0"/>
              <a:t> of up on </a:t>
            </a:r>
            <a:r>
              <a:rPr lang="fr-CH" dirty="0" err="1"/>
              <a:t>leading</a:t>
            </a:r>
            <a:r>
              <a:rPr lang="fr-CH" dirty="0"/>
              <a:t> </a:t>
            </a:r>
            <a:r>
              <a:rPr lang="fr-CH" dirty="0" err="1"/>
              <a:t>edge</a:t>
            </a:r>
            <a:r>
              <a:rPr lang="fr-CH" dirty="0"/>
              <a:t> of down</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12</a:t>
            </a:fld>
            <a:endParaRPr lang="fr-FR"/>
          </a:p>
        </p:txBody>
      </p:sp>
    </p:spTree>
    <p:extLst>
      <p:ext uri="{BB962C8B-B14F-4D97-AF65-F5344CB8AC3E}">
        <p14:creationId xmlns:p14="http://schemas.microsoft.com/office/powerpoint/2010/main" val="128894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To </a:t>
            </a:r>
            <a:r>
              <a:rPr lang="fr-CH" dirty="0" err="1"/>
              <a:t>conclude</a:t>
            </a:r>
            <a:r>
              <a:rPr lang="fr-CH" dirty="0"/>
              <a:t>,</a:t>
            </a:r>
          </a:p>
          <a:p>
            <a:r>
              <a:rPr lang="fr-CH" dirty="0"/>
              <a:t>Goal: </a:t>
            </a:r>
            <a:r>
              <a:rPr lang="fr-CH" dirty="0" err="1"/>
              <a:t>compute</a:t>
            </a:r>
            <a:r>
              <a:rPr lang="fr-CH" dirty="0"/>
              <a:t> </a:t>
            </a:r>
            <a:r>
              <a:rPr lang="fr-CH" dirty="0" err="1"/>
              <a:t>interesting</a:t>
            </a:r>
            <a:r>
              <a:rPr lang="fr-CH" dirty="0"/>
              <a:t> </a:t>
            </a:r>
            <a:r>
              <a:rPr lang="fr-CH" dirty="0" err="1"/>
              <a:t>parameter</a:t>
            </a:r>
            <a:r>
              <a:rPr lang="fr-CH" dirty="0"/>
              <a:t> and </a:t>
            </a:r>
            <a:r>
              <a:rPr lang="fr-CH" dirty="0" err="1"/>
              <a:t>shape</a:t>
            </a:r>
            <a:r>
              <a:rPr lang="fr-CH" dirty="0"/>
              <a:t> information of </a:t>
            </a:r>
            <a:r>
              <a:rPr lang="fr-CH" dirty="0" err="1"/>
              <a:t>propeller</a:t>
            </a:r>
            <a:r>
              <a:rPr lang="fr-CH" dirty="0"/>
              <a:t> </a:t>
            </a:r>
            <a:r>
              <a:rPr lang="fr-CH" dirty="0" err="1"/>
              <a:t>from</a:t>
            </a:r>
            <a:r>
              <a:rPr lang="fr-CH" dirty="0"/>
              <a:t> 3D scanning data to </a:t>
            </a:r>
            <a:r>
              <a:rPr lang="fr-CH" dirty="0" err="1"/>
              <a:t>be</a:t>
            </a:r>
            <a:r>
              <a:rPr lang="fr-CH" dirty="0"/>
              <a:t> able to use BEMT on </a:t>
            </a:r>
            <a:r>
              <a:rPr lang="fr-CH" dirty="0" err="1"/>
              <a:t>it</a:t>
            </a:r>
            <a:endParaRPr lang="fr-CH" dirty="0"/>
          </a:p>
          <a:p>
            <a:r>
              <a:rPr lang="fr-CH" dirty="0" err="1"/>
              <a:t>Done</a:t>
            </a:r>
            <a:r>
              <a:rPr lang="fr-CH" dirty="0"/>
              <a:t>.</a:t>
            </a:r>
          </a:p>
          <a:p>
            <a:r>
              <a:rPr lang="fr-CH" dirty="0" err="1"/>
              <a:t>Still</a:t>
            </a:r>
            <a:r>
              <a:rPr lang="fr-CH" dirty="0"/>
              <a:t> projections</a:t>
            </a:r>
          </a:p>
          <a:p>
            <a:r>
              <a:rPr lang="fr-CH" dirty="0" err="1"/>
              <a:t>Then</a:t>
            </a:r>
            <a:r>
              <a:rPr lang="fr-CH" dirty="0"/>
              <a:t> Xfoil and </a:t>
            </a:r>
            <a:r>
              <a:rPr lang="fr-CH" dirty="0" err="1"/>
              <a:t>parameters</a:t>
            </a:r>
            <a:endParaRPr lang="fr-CH" dirty="0"/>
          </a:p>
          <a:p>
            <a:endParaRPr lang="fr-CH" dirty="0"/>
          </a:p>
          <a:p>
            <a:r>
              <a:rPr lang="fr-CH" dirty="0" err="1"/>
              <a:t>Optionnal</a:t>
            </a:r>
            <a:r>
              <a:rPr lang="fr-CH" dirty="0"/>
              <a:t>: </a:t>
            </a:r>
            <a:r>
              <a:rPr lang="fr-CH" dirty="0" err="1"/>
              <a:t>find</a:t>
            </a:r>
            <a:r>
              <a:rPr lang="fr-CH" dirty="0"/>
              <a:t> </a:t>
            </a:r>
            <a:r>
              <a:rPr lang="fr-CH" dirty="0" err="1"/>
              <a:t>processes</a:t>
            </a:r>
            <a:r>
              <a:rPr lang="fr-CH" dirty="0"/>
              <a:t> to </a:t>
            </a:r>
            <a:r>
              <a:rPr lang="fr-CH" dirty="0" err="1"/>
              <a:t>further</a:t>
            </a:r>
            <a:r>
              <a:rPr lang="fr-CH" dirty="0"/>
              <a:t> automate the 3D scanning of the </a:t>
            </a:r>
            <a:r>
              <a:rPr lang="fr-CH" dirty="0" err="1"/>
              <a:t>propeller</a:t>
            </a:r>
            <a:r>
              <a:rPr lang="fr-CH" dirty="0"/>
              <a:t> </a:t>
            </a:r>
            <a:r>
              <a:rPr lang="fr-CH" dirty="0" err="1"/>
              <a:t>using</a:t>
            </a:r>
            <a:r>
              <a:rPr lang="fr-CH" dirty="0"/>
              <a:t> </a:t>
            </a:r>
            <a:r>
              <a:rPr lang="fr-CH" dirty="0" err="1"/>
              <a:t>examples</a:t>
            </a:r>
            <a:r>
              <a:rPr lang="fr-CH" dirty="0"/>
              <a:t> of </a:t>
            </a:r>
            <a:r>
              <a:rPr lang="fr-CH" dirty="0" err="1"/>
              <a:t>tools</a:t>
            </a:r>
            <a:r>
              <a:rPr lang="fr-CH" dirty="0"/>
              <a:t> </a:t>
            </a:r>
            <a:r>
              <a:rPr lang="fr-CH" dirty="0" err="1"/>
              <a:t>available</a:t>
            </a:r>
            <a:r>
              <a:rPr lang="fr-CH" dirty="0"/>
              <a:t> on the </a:t>
            </a:r>
            <a:r>
              <a:rPr lang="fr-CH" dirty="0" err="1"/>
              <a:t>market</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13</a:t>
            </a:fld>
            <a:endParaRPr lang="fr-FR"/>
          </a:p>
        </p:txBody>
      </p:sp>
    </p:spTree>
    <p:extLst>
      <p:ext uri="{BB962C8B-B14F-4D97-AF65-F5344CB8AC3E}">
        <p14:creationId xmlns:p14="http://schemas.microsoft.com/office/powerpoint/2010/main" val="50680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14</a:t>
            </a:fld>
            <a:endParaRPr lang="fr-FR"/>
          </a:p>
        </p:txBody>
      </p:sp>
    </p:spTree>
    <p:extLst>
      <p:ext uri="{BB962C8B-B14F-4D97-AF65-F5344CB8AC3E}">
        <p14:creationId xmlns:p14="http://schemas.microsoft.com/office/powerpoint/2010/main" val="251958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15</a:t>
            </a:fld>
            <a:endParaRPr lang="fr-FR"/>
          </a:p>
        </p:txBody>
      </p:sp>
    </p:spTree>
    <p:extLst>
      <p:ext uri="{BB962C8B-B14F-4D97-AF65-F5344CB8AC3E}">
        <p14:creationId xmlns:p14="http://schemas.microsoft.com/office/powerpoint/2010/main" val="2349952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16</a:t>
            </a:fld>
            <a:endParaRPr lang="fr-FR"/>
          </a:p>
        </p:txBody>
      </p:sp>
    </p:spTree>
    <p:extLst>
      <p:ext uri="{BB962C8B-B14F-4D97-AF65-F5344CB8AC3E}">
        <p14:creationId xmlns:p14="http://schemas.microsoft.com/office/powerpoint/2010/main" val="183521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First, </a:t>
            </a:r>
            <a:r>
              <a:rPr lang="fr-CH" dirty="0" err="1"/>
              <a:t>introduce</a:t>
            </a:r>
            <a:r>
              <a:rPr lang="fr-CH" dirty="0"/>
              <a:t>. </a:t>
            </a:r>
            <a:r>
              <a:rPr lang="fr-CH" dirty="0" err="1"/>
              <a:t>Give</a:t>
            </a:r>
            <a:r>
              <a:rPr lang="fr-CH" dirty="0"/>
              <a:t> </a:t>
            </a:r>
            <a:r>
              <a:rPr lang="fr-CH" dirty="0" err="1"/>
              <a:t>prior</a:t>
            </a:r>
            <a:r>
              <a:rPr lang="fr-CH" dirty="0"/>
              <a:t> info to </a:t>
            </a:r>
            <a:r>
              <a:rPr lang="fr-CH" dirty="0" err="1"/>
              <a:t>understand</a:t>
            </a:r>
            <a:r>
              <a:rPr lang="fr-CH" dirty="0"/>
              <a:t> </a:t>
            </a:r>
            <a:r>
              <a:rPr lang="fr-CH" dirty="0" err="1"/>
              <a:t>following</a:t>
            </a:r>
            <a:endParaRPr lang="fr-CH" dirty="0"/>
          </a:p>
          <a:p>
            <a:endParaRPr lang="fr-CH" dirty="0"/>
          </a:p>
          <a:p>
            <a:r>
              <a:rPr lang="fr-CH" dirty="0" err="1"/>
              <a:t>Then</a:t>
            </a:r>
            <a:r>
              <a:rPr lang="fr-CH" dirty="0"/>
              <a:t>, </a:t>
            </a:r>
            <a:r>
              <a:rPr lang="fr-CH" dirty="0" err="1"/>
              <a:t>Methodology</a:t>
            </a:r>
            <a:r>
              <a:rPr lang="fr-CH" dirty="0"/>
              <a:t>: </a:t>
            </a:r>
            <a:r>
              <a:rPr lang="fr-CH" dirty="0" err="1"/>
              <a:t>done</a:t>
            </a:r>
            <a:r>
              <a:rPr lang="fr-CH" dirty="0"/>
              <a:t> </a:t>
            </a:r>
            <a:r>
              <a:rPr lang="fr-CH" dirty="0" err="1"/>
              <a:t>until</a:t>
            </a:r>
            <a:r>
              <a:rPr lang="fr-CH" dirty="0"/>
              <a:t> </a:t>
            </a:r>
            <a:r>
              <a:rPr lang="fr-CH" dirty="0" err="1"/>
              <a:t>now</a:t>
            </a:r>
            <a:r>
              <a:rPr lang="fr-CH" dirty="0"/>
              <a:t>, and </a:t>
            </a:r>
            <a:r>
              <a:rPr lang="fr-CH" dirty="0" err="1"/>
              <a:t>what</a:t>
            </a:r>
            <a:r>
              <a:rPr lang="fr-CH" dirty="0"/>
              <a:t> </a:t>
            </a:r>
            <a:r>
              <a:rPr lang="fr-CH" dirty="0" err="1"/>
              <a:t>is</a:t>
            </a:r>
            <a:r>
              <a:rPr lang="fr-CH" dirty="0"/>
              <a:t> </a:t>
            </a:r>
            <a:r>
              <a:rPr lang="fr-CH" dirty="0" err="1"/>
              <a:t>left</a:t>
            </a:r>
            <a:r>
              <a:rPr lang="fr-CH" dirty="0"/>
              <a:t> to do</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2</a:t>
            </a:fld>
            <a:endParaRPr lang="fr-FR"/>
          </a:p>
        </p:txBody>
      </p:sp>
    </p:spTree>
    <p:extLst>
      <p:ext uri="{BB962C8B-B14F-4D97-AF65-F5344CB8AC3E}">
        <p14:creationId xmlns:p14="http://schemas.microsoft.com/office/powerpoint/2010/main" val="248460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Project </a:t>
            </a:r>
            <a:r>
              <a:rPr lang="fr-CH" dirty="0" err="1"/>
              <a:t>with</a:t>
            </a:r>
            <a:r>
              <a:rPr lang="fr-CH" dirty="0"/>
              <a:t> </a:t>
            </a:r>
            <a:r>
              <a:rPr lang="fr-CH" dirty="0" err="1"/>
              <a:t>propellers</a:t>
            </a:r>
            <a:r>
              <a:rPr lang="fr-CH" dirty="0"/>
              <a:t>. </a:t>
            </a:r>
          </a:p>
          <a:p>
            <a:r>
              <a:rPr lang="fr-CH" dirty="0" err="1"/>
              <a:t>Explain</a:t>
            </a:r>
            <a:r>
              <a:rPr lang="fr-CH" dirty="0"/>
              <a:t> main </a:t>
            </a:r>
            <a:r>
              <a:rPr lang="fr-CH" dirty="0" err="1"/>
              <a:t>terms</a:t>
            </a:r>
            <a:r>
              <a:rPr lang="fr-CH" dirty="0"/>
              <a:t> </a:t>
            </a:r>
            <a:r>
              <a:rPr lang="fr-CH" dirty="0" err="1"/>
              <a:t>will</a:t>
            </a:r>
            <a:r>
              <a:rPr lang="fr-CH" dirty="0"/>
              <a:t> use for </a:t>
            </a:r>
            <a:r>
              <a:rPr lang="fr-CH" dirty="0" err="1"/>
              <a:t>parameters</a:t>
            </a:r>
            <a:endParaRPr lang="fr-CH" dirty="0"/>
          </a:p>
          <a:p>
            <a:endParaRPr lang="fr-CH" dirty="0"/>
          </a:p>
          <a:p>
            <a:r>
              <a:rPr lang="fr-CH" dirty="0" err="1"/>
              <a:t>Aerofoil</a:t>
            </a:r>
            <a:r>
              <a:rPr lang="fr-CH" dirty="0"/>
              <a:t> = cross </a:t>
            </a:r>
            <a:r>
              <a:rPr lang="fr-CH" dirty="0" err="1"/>
              <a:t>sectionnal</a:t>
            </a:r>
            <a:r>
              <a:rPr lang="fr-CH" dirty="0"/>
              <a:t> </a:t>
            </a:r>
            <a:r>
              <a:rPr lang="fr-CH" dirty="0" err="1"/>
              <a:t>shape</a:t>
            </a:r>
            <a:r>
              <a:rPr lang="fr-CH" dirty="0"/>
              <a:t> of </a:t>
            </a:r>
            <a:r>
              <a:rPr lang="fr-CH" dirty="0" err="1"/>
              <a:t>blade</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3</a:t>
            </a:fld>
            <a:endParaRPr lang="fr-FR"/>
          </a:p>
        </p:txBody>
      </p:sp>
    </p:spTree>
    <p:extLst>
      <p:ext uri="{BB962C8B-B14F-4D97-AF65-F5344CB8AC3E}">
        <p14:creationId xmlns:p14="http://schemas.microsoft.com/office/powerpoint/2010/main" val="382160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Nowadays drone perf analysis: BEMT.</a:t>
            </a:r>
          </a:p>
          <a:p>
            <a:pPr marL="171450" indent="-171450">
              <a:buFontTx/>
              <a:buChar char="-"/>
            </a:pPr>
            <a:r>
              <a:rPr lang="en-US" sz="1200" dirty="0"/>
              <a:t>cuts the propeller down into discrete segments along the radius</a:t>
            </a:r>
          </a:p>
          <a:p>
            <a:pPr marL="171450" indent="-171450">
              <a:buFontTx/>
              <a:buChar char="-"/>
            </a:pPr>
            <a:r>
              <a:rPr lang="en-US" sz="1200" dirty="0"/>
              <a:t>Estimate relative flow angle to blade segment WITH law conservation of momentum</a:t>
            </a:r>
          </a:p>
          <a:p>
            <a:pPr marL="171450" indent="-171450">
              <a:buFontTx/>
              <a:buChar char="-"/>
            </a:pPr>
            <a:r>
              <a:rPr lang="en-US" sz="1200" dirty="0">
                <a:sym typeface="Wingdings" panose="05000000000000000000" pitchFamily="2" charset="2"/>
              </a:rPr>
              <a:t> Predict thrust and torques generated by segment    (integrate over radius for all propeller)</a:t>
            </a:r>
          </a:p>
          <a:p>
            <a:pPr marL="171450" indent="-171450">
              <a:buFontTx/>
              <a:buChar char="-"/>
            </a:pPr>
            <a:r>
              <a:rPr lang="en-US" sz="1200" dirty="0">
                <a:sym typeface="Wingdings" panose="05000000000000000000" pitchFamily="2" charset="2"/>
              </a:rPr>
              <a:t> Aerodynamic effect of the air flow on propeller performance   -- lift and drag normal and parallel to prop</a:t>
            </a:r>
          </a:p>
          <a:p>
            <a:pPr marL="171450" indent="-171450">
              <a:buFontTx/>
              <a:buChar char="-"/>
            </a:pPr>
            <a:endParaRPr lang="en-US" sz="1200" dirty="0">
              <a:sym typeface="Wingdings" panose="05000000000000000000" pitchFamily="2" charset="2"/>
            </a:endParaRPr>
          </a:p>
          <a:p>
            <a:pPr marL="171450" indent="-171450">
              <a:buFont typeface="Wingdings" panose="05000000000000000000" pitchFamily="2" charset="2"/>
              <a:buChar char="à"/>
            </a:pPr>
            <a:r>
              <a:rPr lang="en-US" sz="1200" dirty="0">
                <a:sym typeface="Wingdings" panose="05000000000000000000" pitchFamily="2" charset="2"/>
              </a:rPr>
              <a:t>Method to predict performance of drone based on shape of propeller </a:t>
            </a:r>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pPr marL="0" indent="0">
              <a:buFont typeface="Wingdings" panose="05000000000000000000" pitchFamily="2" charset="2"/>
              <a:buNone/>
            </a:pPr>
            <a:endParaRPr lang="en-US" sz="1200" dirty="0"/>
          </a:p>
          <a:p>
            <a:r>
              <a:rPr lang="en-US" dirty="0"/>
              <a:t>Axial component of this hydrodynamic force = element thrust</a:t>
            </a:r>
          </a:p>
          <a:p>
            <a:r>
              <a:rPr lang="en-US" dirty="0"/>
              <a:t>Moment about the propeller axis of the tangential component = element torque. </a:t>
            </a:r>
          </a:p>
          <a:p>
            <a:endParaRPr lang="en-US" dirty="0"/>
          </a:p>
          <a:p>
            <a:r>
              <a:rPr lang="en-US" dirty="0"/>
              <a:t>Resultant velocity: </a:t>
            </a:r>
          </a:p>
          <a:p>
            <a:r>
              <a:rPr lang="en-US" dirty="0"/>
              <a:t>-include an axial velocity V0 </a:t>
            </a:r>
          </a:p>
          <a:p>
            <a:r>
              <a:rPr lang="en-US" dirty="0"/>
              <a:t>-a rotational velocity V2 which varies up to the blade tip. </a:t>
            </a:r>
          </a:p>
          <a:p>
            <a:endParaRPr lang="en-US" dirty="0"/>
          </a:p>
          <a:p>
            <a:r>
              <a:rPr lang="en-US" dirty="0"/>
              <a:t>Propeller blade will be set at a given geometric pitch angle (alpha), </a:t>
            </a:r>
          </a:p>
          <a:p>
            <a:r>
              <a:rPr lang="en-US" dirty="0"/>
              <a:t>Local velocity vector will create a flow angle of attack on the section. </a:t>
            </a:r>
          </a:p>
          <a:p>
            <a:r>
              <a:rPr lang="en-US" dirty="0"/>
              <a:t>The lift and drag of the section can be calculated using standard 2D hydrofoil properties. </a:t>
            </a:r>
          </a:p>
          <a:p>
            <a:r>
              <a:rPr lang="en-US" dirty="0"/>
              <a:t>The lift and drag components normal to and parallel to the propeller disk can be calculated so that the contribution to the thrust and torque of the complete propeller from this single element can be found. </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4</a:t>
            </a:fld>
            <a:endParaRPr lang="fr-FR"/>
          </a:p>
        </p:txBody>
      </p:sp>
    </p:spTree>
    <p:extLst>
      <p:ext uri="{BB962C8B-B14F-4D97-AF65-F5344CB8AC3E}">
        <p14:creationId xmlns:p14="http://schemas.microsoft.com/office/powerpoint/2010/main" val="160892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2"/>
                </a:solidFill>
                <a:latin typeface="Calibri Light" charset="0"/>
                <a:ea typeface="Calibri Light" charset="0"/>
                <a:cs typeface="Calibri Light" charset="0"/>
              </a:rPr>
              <a:t>GOAL: create a tool to analyze performance of drone </a:t>
            </a:r>
          </a:p>
          <a:p>
            <a:pPr algn="l"/>
            <a:endParaRPr lang="en-US" dirty="0">
              <a:solidFill>
                <a:schemeClr val="tx2"/>
              </a:solidFill>
              <a:latin typeface="Calibri Light" charset="0"/>
              <a:ea typeface="Calibri Light" charset="0"/>
              <a:cs typeface="Calibri Light" charset="0"/>
            </a:endParaRPr>
          </a:p>
          <a:p>
            <a:pPr algn="l"/>
            <a:r>
              <a:rPr lang="en-US" dirty="0">
                <a:solidFill>
                  <a:schemeClr val="tx2"/>
                </a:solidFill>
                <a:latin typeface="Calibri Light" charset="0"/>
                <a:ea typeface="Calibri Light" charset="0"/>
                <a:cs typeface="Calibri Light" charset="0"/>
              </a:rPr>
              <a:t>Usually drone analysis with: </a:t>
            </a:r>
          </a:p>
          <a:p>
            <a:pPr algn="l"/>
            <a:r>
              <a:rPr lang="en-US" dirty="0">
                <a:solidFill>
                  <a:schemeClr val="tx2"/>
                </a:solidFill>
                <a:latin typeface="Calibri Light" charset="0"/>
                <a:ea typeface="Calibri Light" charset="0"/>
                <a:cs typeface="Calibri Light" charset="0"/>
              </a:rPr>
              <a:t>      1. Wind tunnels (not practical)</a:t>
            </a:r>
          </a:p>
          <a:p>
            <a:pPr algn="l"/>
            <a:r>
              <a:rPr lang="en-US" dirty="0">
                <a:solidFill>
                  <a:schemeClr val="tx2"/>
                </a:solidFill>
                <a:latin typeface="Calibri Light" charset="0"/>
                <a:ea typeface="Calibri Light" charset="0"/>
                <a:cs typeface="Calibri Light" charset="0"/>
              </a:rPr>
              <a:t>      2. BEMT (need shape)    </a:t>
            </a:r>
            <a:r>
              <a:rPr lang="en-US" dirty="0">
                <a:solidFill>
                  <a:schemeClr val="tx2"/>
                </a:solidFill>
                <a:latin typeface="Calibri Light" charset="0"/>
                <a:ea typeface="Calibri Light" charset="0"/>
                <a:cs typeface="Calibri Light" charset="0"/>
                <a:sym typeface="Wingdings" panose="05000000000000000000" pitchFamily="2" charset="2"/>
              </a:rPr>
              <a:t> not easily available. Not published by manufacturers</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NEED: propeller shape to understand performance of drone </a:t>
            </a:r>
          </a:p>
          <a:p>
            <a:pPr algn="l"/>
            <a:endParaRPr lang="en-US" dirty="0">
              <a:solidFill>
                <a:schemeClr val="tx2"/>
              </a:solidFill>
              <a:latin typeface="Calibri Light" charset="0"/>
              <a:ea typeface="Calibri Light" charset="0"/>
              <a:cs typeface="Calibri Light" charset="0"/>
              <a:sym typeface="Wingdings" panose="05000000000000000000" pitchFamily="2" charset="2"/>
            </a:endParaRPr>
          </a:p>
          <a:p>
            <a:pPr algn="l"/>
            <a:r>
              <a:rPr lang="en-US" dirty="0">
                <a:solidFill>
                  <a:schemeClr val="tx2"/>
                </a:solidFill>
                <a:latin typeface="Calibri Light" charset="0"/>
                <a:ea typeface="Calibri Light" charset="0"/>
                <a:cs typeface="Calibri Light" charset="0"/>
                <a:sym typeface="Wingdings" panose="05000000000000000000" pitchFamily="2" charset="2"/>
              </a:rPr>
              <a:t>IDEA: </a:t>
            </a:r>
          </a:p>
          <a:p>
            <a:pPr algn="l"/>
            <a:r>
              <a:rPr lang="en-US" dirty="0">
                <a:solidFill>
                  <a:schemeClr val="tx2"/>
                </a:solidFill>
                <a:latin typeface="Calibri Light" charset="0"/>
                <a:ea typeface="Calibri Light" charset="0"/>
                <a:cs typeface="Calibri Light" charset="0"/>
                <a:sym typeface="Wingdings" panose="05000000000000000000" pitchFamily="2" charset="2"/>
              </a:rPr>
              <a:t>      3D scan propeller  obtain point cloud  of its surface  compute parameters and </a:t>
            </a:r>
            <a:r>
              <a:rPr lang="en-US" dirty="0" err="1">
                <a:solidFill>
                  <a:schemeClr val="tx2"/>
                </a:solidFill>
                <a:latin typeface="Calibri Light" charset="0"/>
                <a:ea typeface="Calibri Light" charset="0"/>
                <a:cs typeface="Calibri Light" charset="0"/>
                <a:sym typeface="Wingdings" panose="05000000000000000000" pitchFamily="2" charset="2"/>
              </a:rPr>
              <a:t>aerofoil</a:t>
            </a:r>
            <a:r>
              <a:rPr lang="en-US" dirty="0">
                <a:solidFill>
                  <a:schemeClr val="tx2"/>
                </a:solidFill>
                <a:latin typeface="Calibri Light" charset="0"/>
                <a:ea typeface="Calibri Light" charset="0"/>
                <a:cs typeface="Calibri Light" charset="0"/>
                <a:sym typeface="Wingdings" panose="05000000000000000000" pitchFamily="2" charset="2"/>
              </a:rPr>
              <a:t> shape on based  enable to use BEMT</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5</a:t>
            </a:fld>
            <a:endParaRPr lang="fr-FR"/>
          </a:p>
        </p:txBody>
      </p:sp>
    </p:spTree>
    <p:extLst>
      <p:ext uri="{BB962C8B-B14F-4D97-AF65-F5344CB8AC3E}">
        <p14:creationId xmlns:p14="http://schemas.microsoft.com/office/powerpoint/2010/main" val="4627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Need a scanning </a:t>
            </a:r>
            <a:r>
              <a:rPr lang="fr-CH" dirty="0" err="1"/>
              <a:t>method</a:t>
            </a:r>
            <a:r>
              <a:rPr lang="fr-CH" dirty="0"/>
              <a:t> to </a:t>
            </a:r>
            <a:r>
              <a:rPr lang="fr-CH" dirty="0" err="1"/>
              <a:t>generate</a:t>
            </a:r>
            <a:r>
              <a:rPr lang="fr-CH" dirty="0"/>
              <a:t> point cloud. 5 main techniques to </a:t>
            </a:r>
            <a:r>
              <a:rPr lang="fr-CH" dirty="0" err="1"/>
              <a:t>choose</a:t>
            </a:r>
            <a:r>
              <a:rPr lang="fr-CH" dirty="0"/>
              <a:t> </a:t>
            </a:r>
            <a:r>
              <a:rPr lang="fr-CH" dirty="0" err="1"/>
              <a:t>from</a:t>
            </a:r>
            <a:endParaRPr lang="fr-CH" dirty="0"/>
          </a:p>
          <a:p>
            <a:endParaRPr lang="fr-CH" dirty="0"/>
          </a:p>
          <a:p>
            <a:r>
              <a:rPr lang="fr-CH" dirty="0"/>
              <a:t>Contact : CMM: </a:t>
            </a:r>
            <a:r>
              <a:rPr lang="en-US" sz="1200" b="0" i="0" kern="1200" dirty="0">
                <a:solidFill>
                  <a:schemeClr val="tx1"/>
                </a:solidFill>
                <a:effectLst/>
                <a:latin typeface="+mn-lt"/>
                <a:ea typeface="+mn-ea"/>
                <a:cs typeface="+mn-cs"/>
              </a:rPr>
              <a:t>probe physically touches a firmly fixed object at several points and samples the different positions of the surface</a:t>
            </a:r>
          </a:p>
          <a:p>
            <a:pPr marL="228600" indent="-228600">
              <a:buAutoNum type="arabicPeriod"/>
            </a:pPr>
            <a:endParaRPr lang="fr-CH" dirty="0"/>
          </a:p>
          <a:p>
            <a:pPr marL="228600" indent="-228600">
              <a:buAutoNum type="arabicPeriod"/>
            </a:pPr>
            <a:endParaRPr lang="fr-CH" dirty="0"/>
          </a:p>
          <a:p>
            <a:pPr marL="228600" indent="-228600">
              <a:buAutoNum type="arabicPeriod"/>
            </a:pPr>
            <a:r>
              <a:rPr lang="fr-CH" dirty="0"/>
              <a:t>Non contact active  ----- </a:t>
            </a:r>
            <a:r>
              <a:rPr lang="en-US" sz="1200" b="0" i="0" kern="1200" dirty="0">
                <a:solidFill>
                  <a:schemeClr val="tx1"/>
                </a:solidFill>
                <a:effectLst/>
                <a:latin typeface="+mn-lt"/>
                <a:ea typeface="+mn-ea"/>
                <a:cs typeface="+mn-cs"/>
              </a:rPr>
              <a:t>rely on the emission of radiation or light. </a:t>
            </a:r>
            <a:endParaRPr lang="fr-CH" dirty="0"/>
          </a:p>
          <a:p>
            <a:r>
              <a:rPr lang="fr-CH" dirty="0"/>
              <a:t>         </a:t>
            </a:r>
          </a:p>
          <a:p>
            <a:r>
              <a:rPr lang="fr-CH" dirty="0"/>
              <a:t>         </a:t>
            </a:r>
            <a:r>
              <a:rPr lang="fr-CH" dirty="0" err="1"/>
              <a:t>Structured</a:t>
            </a:r>
            <a:r>
              <a:rPr lang="fr-CH" dirty="0"/>
              <a:t> Light:      </a:t>
            </a:r>
            <a:r>
              <a:rPr lang="en-US" sz="1200" b="0" i="0" kern="1200" dirty="0">
                <a:solidFill>
                  <a:schemeClr val="tx1"/>
                </a:solidFill>
                <a:effectLst/>
                <a:latin typeface="+mn-lt"/>
                <a:ea typeface="+mn-ea"/>
                <a:cs typeface="+mn-cs"/>
              </a:rPr>
              <a:t>a pattern of light. Measuring deformation of pattern on the object: shape deduced</a:t>
            </a:r>
          </a:p>
          <a:p>
            <a:pPr marL="0" indent="0">
              <a:buNone/>
            </a:pPr>
            <a:endParaRPr lang="fr-CH" dirty="0"/>
          </a:p>
          <a:p>
            <a:r>
              <a:rPr lang="fr-CH" dirty="0"/>
              <a:t>         Time of flight:  L</a:t>
            </a:r>
            <a:r>
              <a:rPr lang="en-US" sz="1200" b="0" i="0" kern="1200" dirty="0" err="1">
                <a:solidFill>
                  <a:schemeClr val="tx1"/>
                </a:solidFill>
                <a:effectLst/>
                <a:latin typeface="+mn-lt"/>
                <a:ea typeface="+mn-ea"/>
                <a:cs typeface="+mn-cs"/>
              </a:rPr>
              <a:t>aser</a:t>
            </a:r>
            <a:r>
              <a:rPr lang="en-US" sz="1200" b="0" i="0" kern="1200" dirty="0">
                <a:solidFill>
                  <a:schemeClr val="tx1"/>
                </a:solidFill>
                <a:effectLst/>
                <a:latin typeface="+mn-lt"/>
                <a:ea typeface="+mn-ea"/>
                <a:cs typeface="+mn-cs"/>
              </a:rPr>
              <a:t> beam projected onto surface.  Collected by a sensor. </a:t>
            </a:r>
            <a:r>
              <a:rPr lang="en-US" sz="1200" b="0" i="0" kern="1200" dirty="0" err="1">
                <a:solidFill>
                  <a:schemeClr val="tx1"/>
                </a:solidFill>
                <a:effectLst/>
                <a:latin typeface="+mn-lt"/>
                <a:ea typeface="+mn-ea"/>
                <a:cs typeface="+mn-cs"/>
              </a:rPr>
              <a:t>ToF</a:t>
            </a:r>
            <a:r>
              <a:rPr lang="en-US" sz="1200" b="0" i="0" kern="1200" dirty="0">
                <a:solidFill>
                  <a:schemeClr val="tx1"/>
                </a:solidFill>
                <a:effectLst/>
                <a:latin typeface="+mn-lt"/>
                <a:ea typeface="+mn-ea"/>
                <a:cs typeface="+mn-cs"/>
              </a:rPr>
              <a:t> of laser beam between its emission and reception provides geometrical information</a:t>
            </a:r>
          </a:p>
          <a:p>
            <a:endParaRPr lang="fr-CH" dirty="0"/>
          </a:p>
          <a:p>
            <a:r>
              <a:rPr lang="fr-CH" dirty="0"/>
              <a:t>         Laser triangulation: </a:t>
            </a:r>
            <a:r>
              <a:rPr lang="en-US" sz="1200" b="0" i="0" kern="1200" dirty="0">
                <a:solidFill>
                  <a:schemeClr val="tx1"/>
                </a:solidFill>
                <a:effectLst/>
                <a:latin typeface="+mn-lt"/>
                <a:ea typeface="+mn-ea"/>
                <a:cs typeface="+mn-cs"/>
              </a:rPr>
              <a:t>Depending on  distance object, reflected light falls at angle on receiving element. Determining spot position, distance object-receiver computed</a:t>
            </a:r>
          </a:p>
          <a:p>
            <a:pPr marL="0" indent="0">
              <a:buNone/>
            </a:pPr>
            <a:endParaRPr lang="fr-CH" dirty="0"/>
          </a:p>
          <a:p>
            <a:pPr marL="0" indent="0">
              <a:buNone/>
            </a:pPr>
            <a:endParaRPr lang="fr-CH" dirty="0"/>
          </a:p>
          <a:p>
            <a:r>
              <a:rPr lang="fr-CH" dirty="0"/>
              <a:t>3. Non CP: </a:t>
            </a:r>
            <a:r>
              <a:rPr lang="fr-CH" dirty="0" err="1"/>
              <a:t>Photogrammetry</a:t>
            </a:r>
            <a:r>
              <a:rPr lang="fr-CH" dirty="0"/>
              <a:t>: r</a:t>
            </a:r>
            <a:r>
              <a:rPr lang="en-US" sz="1200" b="0" i="0" kern="1200" dirty="0" err="1">
                <a:solidFill>
                  <a:schemeClr val="tx1"/>
                </a:solidFill>
                <a:effectLst/>
                <a:latin typeface="+mn-lt"/>
                <a:ea typeface="+mn-ea"/>
                <a:cs typeface="+mn-cs"/>
              </a:rPr>
              <a:t>econstructs</a:t>
            </a:r>
            <a:r>
              <a:rPr lang="en-US" sz="1200" b="0" i="0" kern="1200" dirty="0">
                <a:solidFill>
                  <a:schemeClr val="tx1"/>
                </a:solidFill>
                <a:effectLst/>
                <a:latin typeface="+mn-lt"/>
                <a:ea typeface="+mn-ea"/>
                <a:cs typeface="+mn-cs"/>
              </a:rPr>
              <a:t> a 3D model object from 2D digital pictures taken at different angles (computer vision + computational geometry </a:t>
            </a:r>
            <a:r>
              <a:rPr lang="en-US" sz="1200" b="0" i="0" kern="1200" dirty="0" err="1">
                <a:solidFill>
                  <a:schemeClr val="tx1"/>
                </a:solidFill>
                <a:effectLst/>
                <a:latin typeface="+mn-lt"/>
                <a:ea typeface="+mn-ea"/>
                <a:cs typeface="+mn-cs"/>
              </a:rPr>
              <a:t>algo</a:t>
            </a:r>
            <a:r>
              <a:rPr lang="en-US" sz="1200" b="0" i="0" kern="1200" dirty="0">
                <a:solidFill>
                  <a:schemeClr val="tx1"/>
                </a:solidFill>
                <a:effectLst/>
                <a:latin typeface="+mn-lt"/>
                <a:ea typeface="+mn-ea"/>
                <a:cs typeface="+mn-cs"/>
              </a:rPr>
              <a:t>)</a:t>
            </a:r>
          </a:p>
          <a:p>
            <a:pPr marL="0" indent="0">
              <a:buNone/>
            </a:pP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6</a:t>
            </a:fld>
            <a:endParaRPr lang="fr-FR"/>
          </a:p>
        </p:txBody>
      </p:sp>
    </p:spTree>
    <p:extLst>
      <p:ext uri="{BB962C8B-B14F-4D97-AF65-F5344CB8AC3E}">
        <p14:creationId xmlns:p14="http://schemas.microsoft.com/office/powerpoint/2010/main" val="359128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Once scanning data, </a:t>
            </a:r>
            <a:r>
              <a:rPr lang="fr-CH" dirty="0" err="1"/>
              <a:t>need</a:t>
            </a:r>
            <a:r>
              <a:rPr lang="fr-CH" dirty="0"/>
              <a:t> to know how to </a:t>
            </a:r>
            <a:r>
              <a:rPr lang="fr-CH" dirty="0" err="1"/>
              <a:t>parametrize</a:t>
            </a:r>
            <a:r>
              <a:rPr lang="fr-CH" dirty="0"/>
              <a:t> </a:t>
            </a:r>
            <a:r>
              <a:rPr lang="fr-CH" dirty="0" err="1"/>
              <a:t>aerofoil</a:t>
            </a:r>
            <a:endParaRPr lang="fr-CH" dirty="0"/>
          </a:p>
          <a:p>
            <a:endParaRPr lang="fr-CH" dirty="0"/>
          </a:p>
          <a:p>
            <a:r>
              <a:rPr lang="fr-CH" dirty="0" err="1"/>
              <a:t>Aerofoil</a:t>
            </a:r>
            <a:r>
              <a:rPr lang="fr-CH" dirty="0"/>
              <a:t> = cross section</a:t>
            </a:r>
          </a:p>
          <a:p>
            <a:endParaRPr lang="fr-CH" dirty="0"/>
          </a:p>
          <a:p>
            <a:r>
              <a:rPr lang="fr-CH" dirty="0" err="1"/>
              <a:t>Many</a:t>
            </a:r>
            <a:r>
              <a:rPr lang="fr-CH" dirty="0"/>
              <a:t> techniques </a:t>
            </a:r>
            <a:r>
              <a:rPr lang="fr-CH" dirty="0" err="1"/>
              <a:t>which</a:t>
            </a:r>
            <a:r>
              <a:rPr lang="fr-CH" dirty="0"/>
              <a:t> uses </a:t>
            </a:r>
            <a:r>
              <a:rPr lang="fr-CH" dirty="0" err="1"/>
              <a:t>different</a:t>
            </a:r>
            <a:r>
              <a:rPr lang="fr-CH" dirty="0"/>
              <a:t> </a:t>
            </a:r>
            <a:r>
              <a:rPr lang="fr-CH" dirty="0" err="1"/>
              <a:t>features</a:t>
            </a:r>
            <a:endParaRPr lang="fr-CH" dirty="0"/>
          </a:p>
          <a:p>
            <a:r>
              <a:rPr lang="fr-CH" dirty="0"/>
              <a:t>    </a:t>
            </a:r>
            <a:r>
              <a:rPr lang="fr-CH" dirty="0" err="1"/>
              <a:t>Bezier</a:t>
            </a:r>
            <a:r>
              <a:rPr lang="fr-CH" dirty="0"/>
              <a:t>: </a:t>
            </a:r>
            <a:r>
              <a:rPr lang="fr-CH" dirty="0" err="1"/>
              <a:t>polynomials</a:t>
            </a:r>
            <a:r>
              <a:rPr lang="fr-CH" dirty="0"/>
              <a:t> </a:t>
            </a:r>
            <a:r>
              <a:rPr lang="fr-CH" dirty="0" err="1"/>
              <a:t>curves</a:t>
            </a:r>
            <a:endParaRPr lang="fr-CH" dirty="0"/>
          </a:p>
          <a:p>
            <a:r>
              <a:rPr lang="fr-CH" dirty="0"/>
              <a:t>    Parsec </a:t>
            </a:r>
            <a:r>
              <a:rPr lang="fr-CH" dirty="0" err="1"/>
              <a:t>parameters</a:t>
            </a:r>
            <a:r>
              <a:rPr lang="fr-CH" dirty="0"/>
              <a:t>  -- </a:t>
            </a:r>
            <a:r>
              <a:rPr lang="fr-CH" dirty="0" err="1"/>
              <a:t>improved</a:t>
            </a:r>
            <a:endParaRPr lang="fr-CH" dirty="0"/>
          </a:p>
          <a:p>
            <a:r>
              <a:rPr lang="fr-CH" dirty="0"/>
              <a:t>    </a:t>
            </a:r>
            <a:r>
              <a:rPr lang="fr-CH" dirty="0" err="1"/>
              <a:t>Less</a:t>
            </a:r>
            <a:r>
              <a:rPr lang="fr-CH" dirty="0"/>
              <a:t> </a:t>
            </a:r>
            <a:r>
              <a:rPr lang="fr-CH" dirty="0" err="1"/>
              <a:t>parameters</a:t>
            </a:r>
            <a:r>
              <a:rPr lang="fr-CH" dirty="0"/>
              <a:t>: IPG</a:t>
            </a:r>
          </a:p>
          <a:p>
            <a:endParaRPr lang="fr-CH" dirty="0"/>
          </a:p>
          <a:p>
            <a:r>
              <a:rPr lang="fr-CH" dirty="0"/>
              <a:t>Will </a:t>
            </a:r>
            <a:r>
              <a:rPr lang="fr-CH" dirty="0" err="1"/>
              <a:t>try</a:t>
            </a:r>
            <a:r>
              <a:rPr lang="fr-CH" dirty="0"/>
              <a:t> </a:t>
            </a:r>
            <a:r>
              <a:rPr lang="fr-CH" dirty="0" err="1"/>
              <a:t>which</a:t>
            </a:r>
            <a:r>
              <a:rPr lang="fr-CH" dirty="0"/>
              <a:t> </a:t>
            </a:r>
            <a:r>
              <a:rPr lang="fr-CH" dirty="0" err="1"/>
              <a:t>is</a:t>
            </a:r>
            <a:r>
              <a:rPr lang="fr-CH" dirty="0"/>
              <a:t> best to </a:t>
            </a:r>
            <a:r>
              <a:rPr lang="fr-CH" dirty="0" err="1"/>
              <a:t>describe</a:t>
            </a:r>
            <a:r>
              <a:rPr lang="fr-CH" dirty="0"/>
              <a:t> </a:t>
            </a:r>
            <a:r>
              <a:rPr lang="fr-CH" dirty="0" err="1"/>
              <a:t>aerofoil</a:t>
            </a:r>
            <a:r>
              <a:rPr lang="fr-CH" dirty="0"/>
              <a:t> </a:t>
            </a:r>
            <a:r>
              <a:rPr lang="fr-CH" dirty="0" err="1"/>
              <a:t>obtained</a:t>
            </a:r>
            <a:r>
              <a:rPr lang="fr-CH" dirty="0"/>
              <a:t> </a:t>
            </a:r>
            <a:r>
              <a:rPr lang="fr-CH" dirty="0" err="1"/>
              <a:t>from</a:t>
            </a:r>
            <a:r>
              <a:rPr lang="fr-CH" dirty="0"/>
              <a:t> point cloud</a:t>
            </a:r>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7</a:t>
            </a:fld>
            <a:endParaRPr lang="fr-FR"/>
          </a:p>
        </p:txBody>
      </p:sp>
    </p:spTree>
    <p:extLst>
      <p:ext uri="{BB962C8B-B14F-4D97-AF65-F5344CB8AC3E}">
        <p14:creationId xmlns:p14="http://schemas.microsoft.com/office/powerpoint/2010/main" val="29706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a:t>6 main </a:t>
            </a:r>
            <a:r>
              <a:rPr lang="fr-CH" dirty="0" err="1"/>
              <a:t>steps</a:t>
            </a:r>
            <a:r>
              <a:rPr lang="fr-CH" dirty="0"/>
              <a:t> </a:t>
            </a:r>
            <a:r>
              <a:rPr lang="fr-CH" dirty="0" err="1"/>
              <a:t>overview</a:t>
            </a:r>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8</a:t>
            </a:fld>
            <a:endParaRPr lang="fr-FR"/>
          </a:p>
        </p:txBody>
      </p:sp>
    </p:spTree>
    <p:extLst>
      <p:ext uri="{BB962C8B-B14F-4D97-AF65-F5344CB8AC3E}">
        <p14:creationId xmlns:p14="http://schemas.microsoft.com/office/powerpoint/2010/main" val="56808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Footer Placeholder 3"/>
          <p:cNvSpPr>
            <a:spLocks noGrp="1"/>
          </p:cNvSpPr>
          <p:nvPr>
            <p:ph type="ftr" sz="quarter" idx="4"/>
          </p:nvPr>
        </p:nvSpPr>
        <p:spPr/>
        <p:txBody>
          <a:bodyPr/>
          <a:lstStyle/>
          <a:p>
            <a:r>
              <a:rPr lang="fr-FR"/>
              <a:t>EPFL-STI-IBI-LMAM | 04.04.2018</a:t>
            </a:r>
          </a:p>
        </p:txBody>
      </p:sp>
      <p:sp>
        <p:nvSpPr>
          <p:cNvPr id="5" name="Slide Number Placeholder 4"/>
          <p:cNvSpPr>
            <a:spLocks noGrp="1"/>
          </p:cNvSpPr>
          <p:nvPr>
            <p:ph type="sldNum" sz="quarter" idx="5"/>
          </p:nvPr>
        </p:nvSpPr>
        <p:spPr/>
        <p:txBody>
          <a:bodyPr/>
          <a:lstStyle/>
          <a:p>
            <a:fld id="{2AB5D27E-6000-7E4B-A366-5EDBC4F15408}" type="slidenum">
              <a:rPr lang="fr-FR" smtClean="0"/>
              <a:t>10</a:t>
            </a:fld>
            <a:endParaRPr lang="fr-FR"/>
          </a:p>
        </p:txBody>
      </p:sp>
    </p:spTree>
    <p:extLst>
      <p:ext uri="{BB962C8B-B14F-4D97-AF65-F5344CB8AC3E}">
        <p14:creationId xmlns:p14="http://schemas.microsoft.com/office/powerpoint/2010/main" val="3867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38AA8-AB00-47F6-A52E-C02B380056E0}"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805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3335B8-C336-4CA9-A908-7EF5938D9A90}"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31270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9F5A68A-FEC5-4141-851D-D49EC4A60C9A}"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9052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Cliquez et modifiez le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BFC9C46-D19E-49E5-8B8E-0F695CD54D36}"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414178"/>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E915BF-2EBA-40DA-ACA2-BAC9FEC6D45F}"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87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Cliquez et modifiez le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D84D36-6867-4F5B-BB5D-B0D445DDF8BD}"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698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7D984B7-4139-41A1-9E72-D2C1ED32CB64}" type="datetime1">
              <a:rPr lang="fr-CH" smtClean="0"/>
              <a:t>27.10.2018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5741658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Cliquez et modifiez le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D9AB75-468F-4F56-B100-B8CDEFB06ACD}" type="datetime1">
              <a:rPr lang="fr-CH" smtClean="0"/>
              <a:t>27.10.2018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368445423"/>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63148C7-4AD7-42B4-8B0D-598027C721E9}" type="datetime1">
              <a:rPr lang="fr-CH" smtClean="0"/>
              <a:t>27.10.2018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05984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E80EEB-C91E-4758-97FD-15EA38C590EF}" type="datetime1">
              <a:rPr lang="fr-CH" smtClean="0"/>
              <a:t>27.10.2018</a:t>
            </a:fld>
            <a:endParaRPr lang="fr-CH"/>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2921855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Cliquez et modifiez le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20EC88-CD5B-4B39-BDD8-88ECAABA00A7}" type="datetime1">
              <a:rPr lang="fr-CH" smtClean="0"/>
              <a:t>27.10.2018</a:t>
            </a:fld>
            <a:endParaRPr lang="fr-C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H"/>
              <a:t>EPFL-STI-LMAM | 04.04.2018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DCE95-9A2C-4CF6-AC2F-5E8F5B23B560}" type="slidenum">
              <a:rPr lang="fr-CH" smtClean="0"/>
              <a:t>‹#›</a:t>
            </a:fld>
            <a:endParaRPr lang="fr-CH"/>
          </a:p>
        </p:txBody>
      </p:sp>
    </p:spTree>
    <p:extLst>
      <p:ext uri="{BB962C8B-B14F-4D97-AF65-F5344CB8AC3E}">
        <p14:creationId xmlns:p14="http://schemas.microsoft.com/office/powerpoint/2010/main" val="161540921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5CE6D8-56FE-4D39-818C-789E032FD7AA}"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649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Cliquez et modifiez le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683B9-504B-4A2E-9163-4465CD15713D}" type="datetime1">
              <a:rPr lang="fr-CH" smtClean="0"/>
              <a:t>27.10.2018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694343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DC39BC-7B21-4CC6-B18E-B4312F709F5C}"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04818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BBBA8E-B6E0-458F-A7BE-805B2A73F184}"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7612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7546A20-D025-4B4F-BA62-48072654D13F}" type="datetime1">
              <a:rPr lang="fr-CH" smtClean="0"/>
              <a:t>27.10.2018</a:t>
            </a:fld>
            <a:endParaRPr lang="fr-CH"/>
          </a:p>
        </p:txBody>
      </p:sp>
      <p:sp>
        <p:nvSpPr>
          <p:cNvPr id="5" name="Footer Placeholder 4"/>
          <p:cNvSpPr>
            <a:spLocks noGrp="1"/>
          </p:cNvSpPr>
          <p:nvPr>
            <p:ph type="ftr" sz="quarter" idx="11"/>
          </p:nvPr>
        </p:nvSpPr>
        <p:spPr/>
        <p:txBody>
          <a:bodyPr/>
          <a:lstStyle/>
          <a:p>
            <a:r>
              <a:rPr lang="fr-CH"/>
              <a:t>EPFL-STI-LMAM | 04.04.2018</a:t>
            </a:r>
          </a:p>
        </p:txBody>
      </p:sp>
      <p:sp>
        <p:nvSpPr>
          <p:cNvPr id="6" name="Slide Number Placeholder 5"/>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8639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571F2-AAC6-456F-A5C1-0608A74F1AD6}" type="datetime1">
              <a:rPr lang="fr-CH" smtClean="0"/>
              <a:t>27.10.2018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8227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58F3861-5E9E-4334-B9B9-957EDCADE37B}" type="datetime1">
              <a:rPr lang="fr-CH" smtClean="0"/>
              <a:t>27.10.2018</a:t>
            </a:fld>
            <a:endParaRPr lang="fr-CH"/>
          </a:p>
        </p:txBody>
      </p:sp>
      <p:sp>
        <p:nvSpPr>
          <p:cNvPr id="8" name="Footer Placeholder 7"/>
          <p:cNvSpPr>
            <a:spLocks noGrp="1"/>
          </p:cNvSpPr>
          <p:nvPr>
            <p:ph type="ftr" sz="quarter" idx="11"/>
          </p:nvPr>
        </p:nvSpPr>
        <p:spPr/>
        <p:txBody>
          <a:bodyPr/>
          <a:lstStyle/>
          <a:p>
            <a:r>
              <a:rPr lang="fr-CH"/>
              <a:t>EPFL-STI-LMAM | 04.04.2018</a:t>
            </a:r>
          </a:p>
        </p:txBody>
      </p:sp>
      <p:sp>
        <p:nvSpPr>
          <p:cNvPr id="9" name="Slide Number Placeholder 8"/>
          <p:cNvSpPr>
            <a:spLocks noGrp="1"/>
          </p:cNvSpPr>
          <p:nvPr>
            <p:ph type="sldNum" sz="quarter" idx="12"/>
          </p:nvPr>
        </p:nvSpPr>
        <p:spPr/>
        <p:txBody>
          <a:bodyPr/>
          <a:lstStyle/>
          <a:p>
            <a:fld id="{C5BDCE95-9A2C-4CF6-AC2F-5E8F5B23B560}" type="slidenum">
              <a:rPr lang="fr-CH" smtClean="0"/>
              <a:t>‹#›</a:t>
            </a:fld>
            <a:endParaRPr lang="fr-CH"/>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23997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E5D8CB-CDF8-4CA5-95E8-98509A6021AD}" type="datetime1">
              <a:rPr lang="fr-CH" smtClean="0"/>
              <a:t>27.10.2018</a:t>
            </a:fld>
            <a:endParaRPr lang="fr-CH"/>
          </a:p>
        </p:txBody>
      </p:sp>
      <p:sp>
        <p:nvSpPr>
          <p:cNvPr id="4" name="Footer Placeholder 3"/>
          <p:cNvSpPr>
            <a:spLocks noGrp="1"/>
          </p:cNvSpPr>
          <p:nvPr>
            <p:ph type="ftr" sz="quarter" idx="11"/>
          </p:nvPr>
        </p:nvSpPr>
        <p:spPr/>
        <p:txBody>
          <a:bodyPr/>
          <a:lstStyle/>
          <a:p>
            <a:r>
              <a:rPr lang="fr-CH"/>
              <a:t>EPFL-STI-LMAM | 04.04.2018</a:t>
            </a:r>
          </a:p>
        </p:txBody>
      </p:sp>
      <p:sp>
        <p:nvSpPr>
          <p:cNvPr id="5" name="Slide Number Placeholder 4"/>
          <p:cNvSpPr>
            <a:spLocks noGrp="1"/>
          </p:cNvSpPr>
          <p:nvPr>
            <p:ph type="sldNum" sz="quarter" idx="12"/>
          </p:nvPr>
        </p:nvSpPr>
        <p:spPr/>
        <p:txBody>
          <a:bodyPr/>
          <a:lstStyle/>
          <a:p>
            <a:fld id="{C5BDCE95-9A2C-4CF6-AC2F-5E8F5B23B560}" type="slidenum">
              <a:rPr lang="fr-CH" smtClean="0"/>
              <a:t>‹#›</a:t>
            </a:fld>
            <a:endParaRPr lang="fr-CH"/>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8517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2718-0DE0-4AB4-9B81-3D2CAC5826B2}" type="datetime1">
              <a:rPr lang="fr-CH" smtClean="0"/>
              <a:t>27.10.2018</a:t>
            </a:fld>
            <a:endParaRPr lang="fr-CH"/>
          </a:p>
        </p:txBody>
      </p:sp>
      <p:sp>
        <p:nvSpPr>
          <p:cNvPr id="3" name="Footer Placeholder 2"/>
          <p:cNvSpPr>
            <a:spLocks noGrp="1"/>
          </p:cNvSpPr>
          <p:nvPr>
            <p:ph type="ftr" sz="quarter" idx="11"/>
          </p:nvPr>
        </p:nvSpPr>
        <p:spPr/>
        <p:txBody>
          <a:bodyPr/>
          <a:lstStyle/>
          <a:p>
            <a:r>
              <a:rPr lang="fr-CH"/>
              <a:t>EPFL-STI-LMAM | 04.04.2018</a:t>
            </a:r>
          </a:p>
        </p:txBody>
      </p:sp>
      <p:sp>
        <p:nvSpPr>
          <p:cNvPr id="4" name="Slide Number Placeholder 3"/>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4003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00091B-D431-4E8B-B88F-8FCEC22C29AD}" type="datetime1">
              <a:rPr lang="fr-CH" smtClean="0"/>
              <a:t>27.10.2018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12406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5E7242E-0C8F-4FC5-AC59-EE029740C7FF}" type="datetime1">
              <a:rPr lang="fr-CH" smtClean="0"/>
              <a:t>27.10.2018</a:t>
            </a:fld>
            <a:endParaRPr lang="fr-CH"/>
          </a:p>
        </p:txBody>
      </p:sp>
      <p:sp>
        <p:nvSpPr>
          <p:cNvPr id="6" name="Footer Placeholder 5"/>
          <p:cNvSpPr>
            <a:spLocks noGrp="1"/>
          </p:cNvSpPr>
          <p:nvPr>
            <p:ph type="ftr" sz="quarter" idx="11"/>
          </p:nvPr>
        </p:nvSpPr>
        <p:spPr/>
        <p:txBody>
          <a:bodyPr/>
          <a:lstStyle/>
          <a:p>
            <a:r>
              <a:rPr lang="fr-CH"/>
              <a:t>EPFL-STI-LMAM | 04.04.2018</a:t>
            </a:r>
          </a:p>
        </p:txBody>
      </p:sp>
      <p:sp>
        <p:nvSpPr>
          <p:cNvPr id="7" name="Slide Number Placeholder 6"/>
          <p:cNvSpPr>
            <a:spLocks noGrp="1"/>
          </p:cNvSpPr>
          <p:nvPr>
            <p:ph type="sldNum" sz="quarter" idx="12"/>
          </p:nvPr>
        </p:nvSpPr>
        <p:spPr/>
        <p:txBody>
          <a:bodyPr/>
          <a:lstStyle/>
          <a:p>
            <a:fld id="{C5BDCE95-9A2C-4CF6-AC2F-5E8F5B23B560}" type="slidenum">
              <a:rPr lang="fr-CH" smtClean="0"/>
              <a:t>‹#›</a:t>
            </a:fld>
            <a:endParaRPr lang="fr-CH"/>
          </a:p>
        </p:txBody>
      </p:sp>
    </p:spTree>
    <p:extLst>
      <p:ext uri="{BB962C8B-B14F-4D97-AF65-F5344CB8AC3E}">
        <p14:creationId xmlns:p14="http://schemas.microsoft.com/office/powerpoint/2010/main" val="390058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5A64017-90F2-4A9A-A326-5496BE4062DB}" type="datetime1">
              <a:rPr lang="fr-CH" smtClean="0"/>
              <a:t>27.10.2018</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CH"/>
              <a:t>EPFL-STI-LMAM | 04.04.2018</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5BDCE95-9A2C-4CF6-AC2F-5E8F5B23B560}" type="slidenum">
              <a:rPr lang="fr-CH" smtClean="0"/>
              <a:t>‹#›</a:t>
            </a:fld>
            <a:endParaRPr lang="fr-CH"/>
          </a:p>
        </p:txBody>
      </p:sp>
    </p:spTree>
    <p:extLst>
      <p:ext uri="{BB962C8B-B14F-4D97-AF65-F5344CB8AC3E}">
        <p14:creationId xmlns:p14="http://schemas.microsoft.com/office/powerpoint/2010/main" val="305664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Cliquez et modifiez le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BCF66-79A0-45F1-9F59-486442163168}" type="datetime1">
              <a:rPr lang="fr-CH" smtClean="0"/>
              <a:t>27.10.2018</a:t>
            </a:fld>
            <a:endParaRPr lang="fr-C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CH"/>
              <a:t>EPFL-STI-LMAM | 04.04.2018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DCE95-9A2C-4CF6-AC2F-5E8F5B23B560}" type="slidenum">
              <a:rPr lang="fr-CH" smtClean="0"/>
              <a:t>‹#›</a:t>
            </a:fld>
            <a:endParaRPr lang="fr-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8443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15EF-4D56-4251-B86A-5C0FC204AC94}"/>
              </a:ext>
            </a:extLst>
          </p:cNvPr>
          <p:cNvSpPr>
            <a:spLocks noGrp="1"/>
          </p:cNvSpPr>
          <p:nvPr>
            <p:ph type="ctrTitle"/>
          </p:nvPr>
        </p:nvSpPr>
        <p:spPr>
          <a:xfrm>
            <a:off x="1524000" y="1162153"/>
            <a:ext cx="9144000" cy="1385048"/>
          </a:xfrm>
        </p:spPr>
        <p:txBody>
          <a:bodyPr>
            <a:noAutofit/>
          </a:bodyPr>
          <a:lstStyle/>
          <a:p>
            <a:pPr algn="ctr"/>
            <a:r>
              <a:rPr lang="fr-CH" sz="5400" b="1" dirty="0" err="1">
                <a:solidFill>
                  <a:schemeClr val="tx2"/>
                </a:solidFill>
                <a:latin typeface="Calibri Light" charset="0"/>
                <a:ea typeface="Calibri Light" charset="0"/>
                <a:cs typeface="Calibri Light" charset="0"/>
              </a:rPr>
              <a:t>Midterm</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semester</a:t>
            </a:r>
            <a:r>
              <a:rPr lang="fr-CH" sz="5400" b="1" dirty="0">
                <a:solidFill>
                  <a:schemeClr val="tx2"/>
                </a:solidFill>
                <a:latin typeface="Calibri Light" charset="0"/>
                <a:ea typeface="Calibri Light" charset="0"/>
                <a:cs typeface="Calibri Light" charset="0"/>
              </a:rPr>
              <a:t> </a:t>
            </a:r>
            <a:br>
              <a:rPr lang="fr-CH" sz="5400" b="1" dirty="0">
                <a:solidFill>
                  <a:schemeClr val="tx2"/>
                </a:solidFill>
                <a:latin typeface="Calibri Light" charset="0"/>
                <a:ea typeface="Calibri Light" charset="0"/>
                <a:cs typeface="Calibri Light" charset="0"/>
              </a:rPr>
            </a:br>
            <a:r>
              <a:rPr lang="fr-CH" sz="5400" b="1" dirty="0" err="1">
                <a:solidFill>
                  <a:schemeClr val="tx2"/>
                </a:solidFill>
                <a:latin typeface="Calibri Light" charset="0"/>
                <a:ea typeface="Calibri Light" charset="0"/>
                <a:cs typeface="Calibri Light" charset="0"/>
              </a:rPr>
              <a:t>project</a:t>
            </a:r>
            <a:r>
              <a:rPr lang="fr-CH" sz="5400" b="1" dirty="0">
                <a:solidFill>
                  <a:schemeClr val="tx2"/>
                </a:solidFill>
                <a:latin typeface="Calibri Light" charset="0"/>
                <a:ea typeface="Calibri Light" charset="0"/>
                <a:cs typeface="Calibri Light" charset="0"/>
              </a:rPr>
              <a:t> </a:t>
            </a:r>
            <a:r>
              <a:rPr lang="fr-CH" sz="5400" b="1" dirty="0" err="1">
                <a:solidFill>
                  <a:schemeClr val="tx2"/>
                </a:solidFill>
                <a:latin typeface="Calibri Light" charset="0"/>
                <a:ea typeface="Calibri Light" charset="0"/>
                <a:cs typeface="Calibri Light" charset="0"/>
              </a:rPr>
              <a:t>presentation</a:t>
            </a:r>
            <a:endParaRPr lang="fr-CH" sz="5400" b="1" dirty="0">
              <a:solidFill>
                <a:schemeClr val="tx2"/>
              </a:solidFill>
              <a:latin typeface="Calibri Light" charset="0"/>
              <a:ea typeface="Calibri Light" charset="0"/>
              <a:cs typeface="Calibri Light" charset="0"/>
            </a:endParaRPr>
          </a:p>
        </p:txBody>
      </p:sp>
      <p:sp>
        <p:nvSpPr>
          <p:cNvPr id="3" name="Sous-titre 2">
            <a:extLst>
              <a:ext uri="{FF2B5EF4-FFF2-40B4-BE49-F238E27FC236}">
                <a16:creationId xmlns:a16="http://schemas.microsoft.com/office/drawing/2014/main" id="{A22899CC-1D8E-461E-839F-84C57326E7CE}"/>
              </a:ext>
            </a:extLst>
          </p:cNvPr>
          <p:cNvSpPr>
            <a:spLocks noGrp="1"/>
          </p:cNvSpPr>
          <p:nvPr>
            <p:ph type="subTitle" idx="1"/>
          </p:nvPr>
        </p:nvSpPr>
        <p:spPr>
          <a:xfrm>
            <a:off x="225846" y="3194653"/>
            <a:ext cx="11650721" cy="1612050"/>
          </a:xfrm>
        </p:spPr>
        <p:txBody>
          <a:bodyPr>
            <a:normAutofit/>
          </a:bodyPr>
          <a:lstStyle/>
          <a:p>
            <a:pPr algn="ctr"/>
            <a:r>
              <a:rPr lang="en-US" sz="2800" dirty="0">
                <a:solidFill>
                  <a:schemeClr val="accent2"/>
                </a:solidFill>
                <a:latin typeface="Calibri" charset="0"/>
                <a:ea typeface="Calibri" charset="0"/>
                <a:cs typeface="Calibri" charset="0"/>
              </a:rPr>
              <a:t>Automated propeller geometry measurement </a:t>
            </a:r>
          </a:p>
          <a:p>
            <a:pPr algn="ctr"/>
            <a:r>
              <a:rPr lang="en-US" sz="2800" dirty="0">
                <a:solidFill>
                  <a:schemeClr val="accent2"/>
                </a:solidFill>
                <a:latin typeface="Calibri" charset="0"/>
                <a:ea typeface="Calibri" charset="0"/>
                <a:cs typeface="Calibri" charset="0"/>
              </a:rPr>
              <a:t>from 3d scanning data</a:t>
            </a:r>
          </a:p>
          <a:p>
            <a:pPr algn="ctr"/>
            <a:r>
              <a:rPr lang="en-US" b="1" dirty="0">
                <a:latin typeface="Calibri Light" charset="0"/>
                <a:ea typeface="Calibri Light" charset="0"/>
                <a:cs typeface="Calibri Light" charset="0"/>
              </a:rPr>
              <a:t>LIS</a:t>
            </a:r>
          </a:p>
          <a:p>
            <a:pPr algn="ctr"/>
            <a:endParaRPr lang="en-US" dirty="0"/>
          </a:p>
        </p:txBody>
      </p:sp>
      <p:sp>
        <p:nvSpPr>
          <p:cNvPr id="4" name="ZoneTexte 3">
            <a:extLst>
              <a:ext uri="{FF2B5EF4-FFF2-40B4-BE49-F238E27FC236}">
                <a16:creationId xmlns:a16="http://schemas.microsoft.com/office/drawing/2014/main" id="{65D53B84-4E35-4DEA-A9DB-414A582482C7}"/>
              </a:ext>
            </a:extLst>
          </p:cNvPr>
          <p:cNvSpPr txBox="1"/>
          <p:nvPr/>
        </p:nvSpPr>
        <p:spPr>
          <a:xfrm>
            <a:off x="10160016" y="4376197"/>
            <a:ext cx="1978325" cy="1200329"/>
          </a:xfrm>
          <a:prstGeom prst="rect">
            <a:avLst/>
          </a:prstGeom>
          <a:noFill/>
        </p:spPr>
        <p:txBody>
          <a:bodyPr wrap="square" rtlCol="0">
            <a:spAutoFit/>
          </a:bodyPr>
          <a:lstStyle/>
          <a:p>
            <a:pPr algn="r"/>
            <a:r>
              <a:rPr lang="fr-CH" u="sng" dirty="0" err="1">
                <a:solidFill>
                  <a:schemeClr val="accent2"/>
                </a:solidFill>
                <a:latin typeface="Calibri Light" charset="0"/>
                <a:ea typeface="Calibri Light" charset="0"/>
                <a:cs typeface="Calibri Light" charset="0"/>
              </a:rPr>
              <a:t>Supervisors</a:t>
            </a:r>
            <a:r>
              <a:rPr lang="fr-CH" u="sng" dirty="0">
                <a:solidFill>
                  <a:schemeClr val="accent2"/>
                </a:solidFill>
                <a:latin typeface="Calibri Light" charset="0"/>
                <a:ea typeface="Calibri Light" charset="0"/>
                <a:cs typeface="Calibri Light" charset="0"/>
              </a:rPr>
              <a:t> :</a:t>
            </a:r>
          </a:p>
          <a:p>
            <a:pPr algn="r"/>
            <a:r>
              <a:rPr lang="fr-CH" dirty="0">
                <a:solidFill>
                  <a:schemeClr val="tx2"/>
                </a:solidFill>
                <a:latin typeface="Calibri Light" charset="0"/>
                <a:ea typeface="Calibri Light" charset="0"/>
                <a:cs typeface="Calibri Light" charset="0"/>
              </a:rPr>
              <a:t>D. </a:t>
            </a:r>
            <a:r>
              <a:rPr lang="fr-CH" dirty="0" err="1">
                <a:solidFill>
                  <a:schemeClr val="tx2"/>
                </a:solidFill>
                <a:latin typeface="Calibri Light" charset="0"/>
                <a:ea typeface="Calibri Light" charset="0"/>
                <a:cs typeface="Calibri Light" charset="0"/>
              </a:rPr>
              <a:t>Floreano</a:t>
            </a:r>
            <a:endParaRPr lang="fr-CH" dirty="0">
              <a:solidFill>
                <a:schemeClr val="tx2"/>
              </a:solidFill>
              <a:latin typeface="Calibri Light" charset="0"/>
              <a:ea typeface="Calibri Light" charset="0"/>
              <a:cs typeface="Calibri Light" charset="0"/>
            </a:endParaRPr>
          </a:p>
          <a:p>
            <a:pPr algn="r"/>
            <a:r>
              <a:rPr lang="fr-CH" dirty="0">
                <a:solidFill>
                  <a:schemeClr val="tx2"/>
                </a:solidFill>
                <a:latin typeface="Calibri Light" charset="0"/>
                <a:ea typeface="Calibri Light" charset="0"/>
                <a:cs typeface="Calibri Light" charset="0"/>
              </a:rPr>
              <a:t>S. Steffen</a:t>
            </a:r>
          </a:p>
          <a:p>
            <a:pPr algn="r"/>
            <a:r>
              <a:rPr lang="fr-CH" dirty="0">
                <a:solidFill>
                  <a:schemeClr val="tx2"/>
                </a:solidFill>
                <a:latin typeface="Calibri Light" charset="0"/>
                <a:ea typeface="Calibri Light" charset="0"/>
                <a:cs typeface="Calibri Light" charset="0"/>
              </a:rPr>
              <a:t>A. </a:t>
            </a:r>
            <a:r>
              <a:rPr lang="fr-CH" dirty="0" err="1">
                <a:solidFill>
                  <a:schemeClr val="tx2"/>
                </a:solidFill>
                <a:latin typeface="Calibri Light" charset="0"/>
                <a:ea typeface="Calibri Light" charset="0"/>
                <a:cs typeface="Calibri Light" charset="0"/>
              </a:rPr>
              <a:t>Bhaskaran</a:t>
            </a:r>
            <a:endParaRPr lang="fr-CH" dirty="0">
              <a:solidFill>
                <a:schemeClr val="tx2"/>
              </a:solidFill>
              <a:latin typeface="Calibri Light" charset="0"/>
              <a:ea typeface="Calibri Light" charset="0"/>
              <a:cs typeface="Calibri Light" charset="0"/>
            </a:endParaRPr>
          </a:p>
        </p:txBody>
      </p:sp>
      <p:sp>
        <p:nvSpPr>
          <p:cNvPr id="6" name="Rectangle 5">
            <a:extLst>
              <a:ext uri="{FF2B5EF4-FFF2-40B4-BE49-F238E27FC236}">
                <a16:creationId xmlns:a16="http://schemas.microsoft.com/office/drawing/2014/main" id="{17E2DC4E-6CDA-4F05-B3AF-6E533B3D7043}"/>
              </a:ext>
            </a:extLst>
          </p:cNvPr>
          <p:cNvSpPr/>
          <p:nvPr/>
        </p:nvSpPr>
        <p:spPr>
          <a:xfrm>
            <a:off x="9993239" y="5541589"/>
            <a:ext cx="2145102" cy="646331"/>
          </a:xfrm>
          <a:prstGeom prst="rect">
            <a:avLst/>
          </a:prstGeom>
        </p:spPr>
        <p:txBody>
          <a:bodyPr wrap="square">
            <a:spAutoFit/>
          </a:bodyPr>
          <a:lstStyle/>
          <a:p>
            <a:pPr algn="r"/>
            <a:r>
              <a:rPr lang="fr-CH" u="sng" dirty="0" err="1">
                <a:solidFill>
                  <a:schemeClr val="accent2"/>
                </a:solidFill>
                <a:latin typeface="Calibri Light" charset="0"/>
                <a:ea typeface="Calibri Light" charset="0"/>
                <a:cs typeface="Calibri Light" charset="0"/>
              </a:rPr>
              <a:t>Author</a:t>
            </a:r>
            <a:r>
              <a:rPr lang="fr-CH" u="sng" dirty="0">
                <a:solidFill>
                  <a:schemeClr val="accent2"/>
                </a:solidFill>
                <a:latin typeface="Calibri Light" charset="0"/>
                <a:ea typeface="Calibri Light" charset="0"/>
                <a:cs typeface="Calibri Light" charset="0"/>
              </a:rPr>
              <a:t>:</a:t>
            </a:r>
          </a:p>
          <a:p>
            <a:pPr algn="r"/>
            <a:r>
              <a:rPr lang="fr-CH" dirty="0">
                <a:solidFill>
                  <a:schemeClr val="tx2"/>
                </a:solidFill>
                <a:latin typeface="Calibri Light" charset="0"/>
                <a:ea typeface="Calibri Light" charset="0"/>
                <a:cs typeface="Calibri Light" charset="0"/>
              </a:rPr>
              <a:t>P. Maury Laribière</a:t>
            </a:r>
          </a:p>
        </p:txBody>
      </p:sp>
      <p:pic>
        <p:nvPicPr>
          <p:cNvPr id="8" name="Image 7">
            <a:extLst>
              <a:ext uri="{FF2B5EF4-FFF2-40B4-BE49-F238E27FC236}">
                <a16:creationId xmlns:a16="http://schemas.microsoft.com/office/drawing/2014/main" id="{78E3916F-8570-44BD-BF1B-692085B3D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6" y="4806703"/>
            <a:ext cx="2771953" cy="1330538"/>
          </a:xfrm>
          <a:prstGeom prst="rect">
            <a:avLst/>
          </a:prstGeom>
        </p:spPr>
      </p:pic>
      <p:sp>
        <p:nvSpPr>
          <p:cNvPr id="5" name="Espace réservé du numéro de diapositive 4">
            <a:extLst>
              <a:ext uri="{FF2B5EF4-FFF2-40B4-BE49-F238E27FC236}">
                <a16:creationId xmlns:a16="http://schemas.microsoft.com/office/drawing/2014/main" id="{12529D9F-48AE-4E65-B8CA-7027523B1125}"/>
              </a:ext>
            </a:extLst>
          </p:cNvPr>
          <p:cNvSpPr>
            <a:spLocks noGrp="1"/>
          </p:cNvSpPr>
          <p:nvPr>
            <p:ph type="sldNum" sz="quarter" idx="12"/>
          </p:nvPr>
        </p:nvSpPr>
        <p:spPr>
          <a:xfrm>
            <a:off x="9900458" y="6470868"/>
            <a:ext cx="1312025" cy="365125"/>
          </a:xfrm>
        </p:spPr>
        <p:txBody>
          <a:bodyPr/>
          <a:lstStyle/>
          <a:p>
            <a:fld id="{C5BDCE95-9A2C-4CF6-AC2F-5E8F5B23B560}" type="slidenum">
              <a:rPr lang="fr-CH" sz="1800" smtClean="0"/>
              <a:t>1</a:t>
            </a:fld>
            <a:endParaRPr lang="fr-CH" sz="1800" dirty="0"/>
          </a:p>
        </p:txBody>
      </p:sp>
      <p:sp>
        <p:nvSpPr>
          <p:cNvPr id="7" name="Espace réservé du pied de page 6">
            <a:extLst>
              <a:ext uri="{FF2B5EF4-FFF2-40B4-BE49-F238E27FC236}">
                <a16:creationId xmlns:a16="http://schemas.microsoft.com/office/drawing/2014/main" id="{E7925808-7A57-44B3-B98B-9F7BB6515AA7}"/>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9" name="Rectangle 8">
            <a:extLst>
              <a:ext uri="{FF2B5EF4-FFF2-40B4-BE49-F238E27FC236}">
                <a16:creationId xmlns:a16="http://schemas.microsoft.com/office/drawing/2014/main" id="{B740770B-15B3-4C00-B09A-3474F7AD86A6}"/>
              </a:ext>
            </a:extLst>
          </p:cNvPr>
          <p:cNvSpPr/>
          <p:nvPr/>
        </p:nvSpPr>
        <p:spPr>
          <a:xfrm>
            <a:off x="1169581" y="4284921"/>
            <a:ext cx="10042902" cy="912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45457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72F2D6-3524-46D3-B419-AA669C534138}"/>
              </a:ext>
            </a:extLst>
          </p:cNvPr>
          <p:cNvSpPr>
            <a:spLocks noGrp="1"/>
          </p:cNvSpPr>
          <p:nvPr>
            <p:ph type="ftr" sz="quarter" idx="11"/>
          </p:nvPr>
        </p:nvSpPr>
        <p:spPr/>
        <p:txBody>
          <a:bodyPr/>
          <a:lstStyle/>
          <a:p>
            <a:r>
              <a:rPr lang="fr-CH"/>
              <a:t>EPFL-STI-LMAM | 04.04.2018</a:t>
            </a:r>
          </a:p>
        </p:txBody>
      </p:sp>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10</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9" name="ZoneTexte 6">
            <a:extLst>
              <a:ext uri="{FF2B5EF4-FFF2-40B4-BE49-F238E27FC236}">
                <a16:creationId xmlns:a16="http://schemas.microsoft.com/office/drawing/2014/main" id="{035AA849-8C8D-4CE8-87B5-AA496B724292}"/>
              </a:ext>
            </a:extLst>
          </p:cNvPr>
          <p:cNvSpPr txBox="1"/>
          <p:nvPr/>
        </p:nvSpPr>
        <p:spPr>
          <a:xfrm>
            <a:off x="1097280" y="2044160"/>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2: </a:t>
            </a:r>
            <a:r>
              <a:rPr lang="fr-FR" sz="2800" b="1" dirty="0">
                <a:solidFill>
                  <a:schemeClr val="tx2"/>
                </a:solidFill>
                <a:latin typeface="Calibri Light" charset="0"/>
                <a:ea typeface="Calibri Light" charset="0"/>
                <a:cs typeface="Calibri Light" charset="0"/>
              </a:rPr>
              <a:t>File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Equation of planes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Point segmentation</a:t>
            </a:r>
          </a:p>
        </p:txBody>
      </p:sp>
      <p:pic>
        <p:nvPicPr>
          <p:cNvPr id="3" name="Picture 2" descr="A close up of a piece of paper&#10;&#10;Description generated with high confidence">
            <a:extLst>
              <a:ext uri="{FF2B5EF4-FFF2-40B4-BE49-F238E27FC236}">
                <a16:creationId xmlns:a16="http://schemas.microsoft.com/office/drawing/2014/main" id="{D51A44A5-FC3E-4463-8947-BDE25A93AD8B}"/>
              </a:ext>
            </a:extLst>
          </p:cNvPr>
          <p:cNvPicPr>
            <a:picLocks noChangeAspect="1"/>
          </p:cNvPicPr>
          <p:nvPr/>
        </p:nvPicPr>
        <p:blipFill rotWithShape="1">
          <a:blip r:embed="rId3">
            <a:extLst>
              <a:ext uri="{28A0092B-C50C-407E-A947-70E740481C1C}">
                <a14:useLocalDpi xmlns:a14="http://schemas.microsoft.com/office/drawing/2010/main" val="0"/>
              </a:ext>
            </a:extLst>
          </a:blip>
          <a:srcRect l="15002" t="10674" r="15638" b="10161"/>
          <a:stretch/>
        </p:blipFill>
        <p:spPr>
          <a:xfrm>
            <a:off x="6665025" y="2044160"/>
            <a:ext cx="4547458" cy="3860340"/>
          </a:xfrm>
          <a:prstGeom prst="rect">
            <a:avLst/>
          </a:prstGeom>
        </p:spPr>
      </p:pic>
      <p:sp>
        <p:nvSpPr>
          <p:cNvPr id="11" name="ZoneTexte 18">
            <a:extLst>
              <a:ext uri="{FF2B5EF4-FFF2-40B4-BE49-F238E27FC236}">
                <a16:creationId xmlns:a16="http://schemas.microsoft.com/office/drawing/2014/main" id="{D72002B6-3474-4451-AE5C-75607E50CEEB}"/>
              </a:ext>
            </a:extLst>
          </p:cNvPr>
          <p:cNvSpPr txBox="1"/>
          <p:nvPr/>
        </p:nvSpPr>
        <p:spPr>
          <a:xfrm>
            <a:off x="9900458" y="5987191"/>
            <a:ext cx="2291542" cy="523220"/>
          </a:xfrm>
          <a:prstGeom prst="rect">
            <a:avLst/>
          </a:prstGeom>
          <a:noFill/>
        </p:spPr>
        <p:txBody>
          <a:bodyPr wrap="square" rtlCol="0">
            <a:spAutoFit/>
          </a:bodyPr>
          <a:lstStyle/>
          <a:p>
            <a:r>
              <a:rPr lang="fr-CH" sz="1400" b="1" dirty="0"/>
              <a:t>Fig.7:</a:t>
            </a:r>
            <a:r>
              <a:rPr lang="fr-CH" sz="1400" dirty="0"/>
              <a:t> Segments of </a:t>
            </a:r>
            <a:r>
              <a:rPr lang="fr-CH" sz="1400" dirty="0" err="1"/>
              <a:t>propeller</a:t>
            </a:r>
            <a:endParaRPr lang="fr-CH" sz="1400" dirty="0"/>
          </a:p>
          <a:p>
            <a:r>
              <a:rPr lang="fr-CH" sz="1400" dirty="0"/>
              <a:t> </a:t>
            </a:r>
          </a:p>
        </p:txBody>
      </p:sp>
    </p:spTree>
    <p:extLst>
      <p:ext uri="{BB962C8B-B14F-4D97-AF65-F5344CB8AC3E}">
        <p14:creationId xmlns:p14="http://schemas.microsoft.com/office/powerpoint/2010/main" val="18141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1F614517-BF1C-48CA-818A-612ECEFF3C5D}"/>
              </a:ext>
            </a:extLst>
          </p:cNvPr>
          <p:cNvPicPr>
            <a:picLocks noChangeAspect="1"/>
          </p:cNvPicPr>
          <p:nvPr/>
        </p:nvPicPr>
        <p:blipFill rotWithShape="1">
          <a:blip r:embed="rId3">
            <a:extLst>
              <a:ext uri="{28A0092B-C50C-407E-A947-70E740481C1C}">
                <a14:useLocalDpi xmlns:a14="http://schemas.microsoft.com/office/drawing/2010/main" val="0"/>
              </a:ext>
            </a:extLst>
          </a:blip>
          <a:srcRect l="19354" t="11295" r="9650" b="7960"/>
          <a:stretch/>
        </p:blipFill>
        <p:spPr>
          <a:xfrm>
            <a:off x="6858000" y="2275316"/>
            <a:ext cx="4514922" cy="4019970"/>
          </a:xfrm>
          <a:prstGeom prst="rect">
            <a:avLst/>
          </a:prstGeom>
        </p:spPr>
      </p:pic>
      <p:sp>
        <p:nvSpPr>
          <p:cNvPr id="4" name="Footer Placeholder 3">
            <a:extLst>
              <a:ext uri="{FF2B5EF4-FFF2-40B4-BE49-F238E27FC236}">
                <a16:creationId xmlns:a16="http://schemas.microsoft.com/office/drawing/2014/main" id="{3A72F2D6-3524-46D3-B419-AA669C534138}"/>
              </a:ext>
            </a:extLst>
          </p:cNvPr>
          <p:cNvSpPr>
            <a:spLocks noGrp="1"/>
          </p:cNvSpPr>
          <p:nvPr>
            <p:ph type="ftr" sz="quarter" idx="11"/>
          </p:nvPr>
        </p:nvSpPr>
        <p:spPr/>
        <p:txBody>
          <a:bodyPr/>
          <a:lstStyle/>
          <a:p>
            <a:r>
              <a:rPr lang="fr-CH"/>
              <a:t>EPFL-STI-LMAM | 04.04.2018</a:t>
            </a:r>
          </a:p>
        </p:txBody>
      </p:sp>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11</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1097280" y="2165447"/>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3: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From</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upper</a:t>
            </a:r>
            <a:r>
              <a:rPr lang="fr-FR" sz="2800" dirty="0">
                <a:solidFill>
                  <a:schemeClr val="accent2"/>
                </a:solidFill>
                <a:latin typeface="Calibri Light" charset="0"/>
                <a:ea typeface="Calibri Light" charset="0"/>
                <a:cs typeface="Calibri Light" charset="0"/>
              </a:rPr>
              <a:t> or </a:t>
            </a:r>
            <a:r>
              <a:rPr lang="fr-FR" sz="2800" dirty="0" err="1">
                <a:solidFill>
                  <a:schemeClr val="accent2"/>
                </a:solidFill>
                <a:latin typeface="Calibri Light" charset="0"/>
                <a:ea typeface="Calibri Light" charset="0"/>
                <a:cs typeface="Calibri Light" charset="0"/>
              </a:rPr>
              <a:t>lower</a:t>
            </a:r>
            <a:r>
              <a:rPr lang="fr-FR" sz="2800" dirty="0">
                <a:solidFill>
                  <a:schemeClr val="accent2"/>
                </a:solidFill>
                <a:latin typeface="Calibri Light" charset="0"/>
                <a:ea typeface="Calibri Light" charset="0"/>
                <a:cs typeface="Calibri Light" charset="0"/>
              </a:rPr>
              <a:t> </a:t>
            </a:r>
            <a:r>
              <a:rPr lang="fr-FR" sz="2800" dirty="0" err="1">
                <a:solidFill>
                  <a:schemeClr val="accent2"/>
                </a:solidFill>
                <a:latin typeface="Calibri Light" charset="0"/>
                <a:ea typeface="Calibri Light" charset="0"/>
                <a:cs typeface="Calibri Light" charset="0"/>
              </a:rPr>
              <a:t>side</a:t>
            </a:r>
            <a:endParaRPr lang="fr-FR" sz="2800" dirty="0">
              <a:solidFill>
                <a:schemeClr val="accent2"/>
              </a:solidFill>
              <a:latin typeface="Calibri Light" charset="0"/>
              <a:ea typeface="Calibri Light" charset="0"/>
              <a:cs typeface="Calibri Light" charset="0"/>
            </a:endParaRPr>
          </a:p>
        </p:txBody>
      </p:sp>
      <p:sp>
        <p:nvSpPr>
          <p:cNvPr id="11" name="ZoneTexte 19">
            <a:extLst>
              <a:ext uri="{FF2B5EF4-FFF2-40B4-BE49-F238E27FC236}">
                <a16:creationId xmlns:a16="http://schemas.microsoft.com/office/drawing/2014/main" id="{522D4ACE-C082-4902-8522-E9836B546638}"/>
              </a:ext>
            </a:extLst>
          </p:cNvPr>
          <p:cNvSpPr txBox="1"/>
          <p:nvPr/>
        </p:nvSpPr>
        <p:spPr>
          <a:xfrm>
            <a:off x="9900459" y="6013509"/>
            <a:ext cx="2197168" cy="523220"/>
          </a:xfrm>
          <a:prstGeom prst="rect">
            <a:avLst/>
          </a:prstGeom>
          <a:noFill/>
        </p:spPr>
        <p:txBody>
          <a:bodyPr wrap="square" rtlCol="0">
            <a:spAutoFit/>
          </a:bodyPr>
          <a:lstStyle/>
          <a:p>
            <a:pPr algn="r"/>
            <a:r>
              <a:rPr lang="fr-CH" sz="1400" b="1" dirty="0"/>
              <a:t>Fig.8:</a:t>
            </a:r>
            <a:r>
              <a:rPr lang="fr-CH" sz="1400" dirty="0"/>
              <a:t> Projections on plane</a:t>
            </a:r>
          </a:p>
          <a:p>
            <a:pPr algn="r"/>
            <a:r>
              <a:rPr lang="fr-CH" sz="1400" dirty="0"/>
              <a:t> </a:t>
            </a:r>
          </a:p>
        </p:txBody>
      </p:sp>
      <p:sp>
        <p:nvSpPr>
          <p:cNvPr id="15" name="TextBox 14">
            <a:extLst>
              <a:ext uri="{FF2B5EF4-FFF2-40B4-BE49-F238E27FC236}">
                <a16:creationId xmlns:a16="http://schemas.microsoft.com/office/drawing/2014/main" id="{1C715C86-5A0B-47ED-9587-804EAA8CC776}"/>
              </a:ext>
            </a:extLst>
          </p:cNvPr>
          <p:cNvSpPr txBox="1"/>
          <p:nvPr/>
        </p:nvSpPr>
        <p:spPr>
          <a:xfrm>
            <a:off x="5516217" y="4579964"/>
            <a:ext cx="1606826" cy="646331"/>
          </a:xfrm>
          <a:prstGeom prst="rect">
            <a:avLst/>
          </a:prstGeom>
          <a:solidFill>
            <a:schemeClr val="bg1"/>
          </a:solidFill>
        </p:spPr>
        <p:txBody>
          <a:bodyPr wrap="square" rtlCol="0">
            <a:spAutoFit/>
          </a:bodyPr>
          <a:lstStyle/>
          <a:p>
            <a:r>
              <a:rPr lang="fr-CH" dirty="0"/>
              <a:t>N = 200 points on </a:t>
            </a:r>
            <a:r>
              <a:rPr lang="fr-CH" dirty="0" err="1"/>
              <a:t>each</a:t>
            </a:r>
            <a:r>
              <a:rPr lang="fr-CH" dirty="0"/>
              <a:t> </a:t>
            </a:r>
            <a:r>
              <a:rPr lang="fr-CH" dirty="0" err="1"/>
              <a:t>sides</a:t>
            </a:r>
            <a:endParaRPr lang="fr-CH" dirty="0"/>
          </a:p>
        </p:txBody>
      </p:sp>
      <p:pic>
        <p:nvPicPr>
          <p:cNvPr id="9" name="Picture 8" descr="https://i.stack.imgur.com/Wo8E2.jpg">
            <a:extLst>
              <a:ext uri="{FF2B5EF4-FFF2-40B4-BE49-F238E27FC236}">
                <a16:creationId xmlns:a16="http://schemas.microsoft.com/office/drawing/2014/main" id="{9965EA54-3E4F-4AE6-9288-30691571D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8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72F2D6-3524-46D3-B419-AA669C534138}"/>
              </a:ext>
            </a:extLst>
          </p:cNvPr>
          <p:cNvSpPr>
            <a:spLocks noGrp="1"/>
          </p:cNvSpPr>
          <p:nvPr>
            <p:ph type="ftr" sz="quarter" idx="11"/>
          </p:nvPr>
        </p:nvSpPr>
        <p:spPr/>
        <p:txBody>
          <a:bodyPr/>
          <a:lstStyle/>
          <a:p>
            <a:r>
              <a:rPr lang="fr-CH"/>
              <a:t>EPFL-STI-LMAM | 04.04.2018</a:t>
            </a:r>
          </a:p>
        </p:txBody>
      </p:sp>
      <p:sp>
        <p:nvSpPr>
          <p:cNvPr id="5" name="Slide Number Placeholder 4">
            <a:extLst>
              <a:ext uri="{FF2B5EF4-FFF2-40B4-BE49-F238E27FC236}">
                <a16:creationId xmlns:a16="http://schemas.microsoft.com/office/drawing/2014/main" id="{C725D0AA-21DF-4402-B9E7-65F8E6E8FBE0}"/>
              </a:ext>
            </a:extLst>
          </p:cNvPr>
          <p:cNvSpPr>
            <a:spLocks noGrp="1"/>
          </p:cNvSpPr>
          <p:nvPr>
            <p:ph type="sldNum" sz="quarter" idx="12"/>
          </p:nvPr>
        </p:nvSpPr>
        <p:spPr/>
        <p:txBody>
          <a:bodyPr/>
          <a:lstStyle/>
          <a:p>
            <a:fld id="{C5BDCE95-9A2C-4CF6-AC2F-5E8F5B23B560}" type="slidenum">
              <a:rPr lang="fr-CH" sz="1800" smtClean="0"/>
              <a:t>12</a:t>
            </a:fld>
            <a:endParaRPr lang="fr-CH" sz="1800" dirty="0"/>
          </a:p>
        </p:txBody>
      </p:sp>
      <p:sp>
        <p:nvSpPr>
          <p:cNvPr id="7" name="Titre 1">
            <a:extLst>
              <a:ext uri="{FF2B5EF4-FFF2-40B4-BE49-F238E27FC236}">
                <a16:creationId xmlns:a16="http://schemas.microsoft.com/office/drawing/2014/main" id="{E9476434-99A9-4883-9868-59AC35F019A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6" name="ZoneTexte 6">
            <a:extLst>
              <a:ext uri="{FF2B5EF4-FFF2-40B4-BE49-F238E27FC236}">
                <a16:creationId xmlns:a16="http://schemas.microsoft.com/office/drawing/2014/main" id="{31F768E0-B7B9-4B6C-B040-67FD556CCC9F}"/>
              </a:ext>
            </a:extLst>
          </p:cNvPr>
          <p:cNvSpPr txBox="1"/>
          <p:nvPr/>
        </p:nvSpPr>
        <p:spPr>
          <a:xfrm>
            <a:off x="843693" y="2096784"/>
            <a:ext cx="4051858" cy="2028248"/>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4: </a:t>
            </a:r>
            <a:r>
              <a:rPr lang="fr-FR" sz="2800" b="1" dirty="0">
                <a:solidFill>
                  <a:schemeClr val="tx2"/>
                </a:solidFill>
                <a:latin typeface="Calibri Light" charset="0"/>
                <a:ea typeface="Calibri Light" charset="0"/>
                <a:cs typeface="Calibri Light" charset="0"/>
              </a:rPr>
              <a:t>Projections</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On cross sections</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Edges</a:t>
            </a:r>
            <a:r>
              <a:rPr lang="fr-FR" sz="2800" dirty="0">
                <a:solidFill>
                  <a:schemeClr val="accent2"/>
                </a:solidFill>
                <a:latin typeface="Calibri Light" charset="0"/>
                <a:ea typeface="Calibri Light" charset="0"/>
                <a:cs typeface="Calibri Light" charset="0"/>
              </a:rPr>
              <a:t> interpolation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Projection</a:t>
            </a:r>
          </a:p>
        </p:txBody>
      </p:sp>
      <p:sp>
        <p:nvSpPr>
          <p:cNvPr id="11" name="ZoneTexte 19">
            <a:extLst>
              <a:ext uri="{FF2B5EF4-FFF2-40B4-BE49-F238E27FC236}">
                <a16:creationId xmlns:a16="http://schemas.microsoft.com/office/drawing/2014/main" id="{522D4ACE-C082-4902-8522-E9836B546638}"/>
              </a:ext>
            </a:extLst>
          </p:cNvPr>
          <p:cNvSpPr txBox="1"/>
          <p:nvPr/>
        </p:nvSpPr>
        <p:spPr>
          <a:xfrm>
            <a:off x="9378093" y="6013509"/>
            <a:ext cx="2719534" cy="523220"/>
          </a:xfrm>
          <a:prstGeom prst="rect">
            <a:avLst/>
          </a:prstGeom>
          <a:noFill/>
        </p:spPr>
        <p:txBody>
          <a:bodyPr wrap="square" rtlCol="0">
            <a:spAutoFit/>
          </a:bodyPr>
          <a:lstStyle/>
          <a:p>
            <a:pPr algn="r"/>
            <a:r>
              <a:rPr lang="fr-CH" sz="1400" b="1" dirty="0"/>
              <a:t>Fig.9:</a:t>
            </a:r>
            <a:r>
              <a:rPr lang="fr-CH" sz="1400" dirty="0"/>
              <a:t> Projections of  </a:t>
            </a:r>
            <a:r>
              <a:rPr lang="fr-CH" sz="1400" dirty="0" err="1"/>
              <a:t>leading</a:t>
            </a:r>
            <a:r>
              <a:rPr lang="fr-CH" sz="1400" dirty="0"/>
              <a:t> </a:t>
            </a:r>
            <a:r>
              <a:rPr lang="fr-CH" sz="1400" dirty="0" err="1"/>
              <a:t>edge</a:t>
            </a:r>
            <a:endParaRPr lang="fr-CH" sz="1400" dirty="0"/>
          </a:p>
          <a:p>
            <a:pPr algn="r"/>
            <a:r>
              <a:rPr lang="fr-CH" sz="1400" dirty="0"/>
              <a:t> </a:t>
            </a:r>
          </a:p>
        </p:txBody>
      </p:sp>
      <p:sp>
        <p:nvSpPr>
          <p:cNvPr id="10" name="Flowchart: Connector 9">
            <a:extLst>
              <a:ext uri="{FF2B5EF4-FFF2-40B4-BE49-F238E27FC236}">
                <a16:creationId xmlns:a16="http://schemas.microsoft.com/office/drawing/2014/main" id="{7866668A-40EB-478A-8495-F9C714CFA25D}"/>
              </a:ext>
            </a:extLst>
          </p:cNvPr>
          <p:cNvSpPr/>
          <p:nvPr/>
        </p:nvSpPr>
        <p:spPr>
          <a:xfrm>
            <a:off x="6734281" y="27909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Flowchart: Connector 24">
            <a:extLst>
              <a:ext uri="{FF2B5EF4-FFF2-40B4-BE49-F238E27FC236}">
                <a16:creationId xmlns:a16="http://schemas.microsoft.com/office/drawing/2014/main" id="{920A373F-A7D7-49BF-A885-ABC905042551}"/>
              </a:ext>
            </a:extLst>
          </p:cNvPr>
          <p:cNvSpPr/>
          <p:nvPr/>
        </p:nvSpPr>
        <p:spPr>
          <a:xfrm>
            <a:off x="6465547" y="277844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Flowchart: Connector 25">
            <a:extLst>
              <a:ext uri="{FF2B5EF4-FFF2-40B4-BE49-F238E27FC236}">
                <a16:creationId xmlns:a16="http://schemas.microsoft.com/office/drawing/2014/main" id="{58F0605A-ED0F-43DF-82DE-5B25DF992FD7}"/>
              </a:ext>
            </a:extLst>
          </p:cNvPr>
          <p:cNvSpPr/>
          <p:nvPr/>
        </p:nvSpPr>
        <p:spPr>
          <a:xfrm>
            <a:off x="6897379" y="2720009"/>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Flowchart: Connector 26">
            <a:extLst>
              <a:ext uri="{FF2B5EF4-FFF2-40B4-BE49-F238E27FC236}">
                <a16:creationId xmlns:a16="http://schemas.microsoft.com/office/drawing/2014/main" id="{8151AE04-0565-414A-8D44-2FAAECC2FC42}"/>
              </a:ext>
            </a:extLst>
          </p:cNvPr>
          <p:cNvSpPr/>
          <p:nvPr/>
        </p:nvSpPr>
        <p:spPr>
          <a:xfrm>
            <a:off x="7250632" y="266059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Flowchart: Connector 27">
            <a:extLst>
              <a:ext uri="{FF2B5EF4-FFF2-40B4-BE49-F238E27FC236}">
                <a16:creationId xmlns:a16="http://schemas.microsoft.com/office/drawing/2014/main" id="{2752DF4E-D3DC-4E47-8146-1CA7BC155748}"/>
              </a:ext>
            </a:extLst>
          </p:cNvPr>
          <p:cNvSpPr/>
          <p:nvPr/>
        </p:nvSpPr>
        <p:spPr>
          <a:xfrm>
            <a:off x="6306525" y="2917224"/>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Flowchart: Connector 28">
            <a:extLst>
              <a:ext uri="{FF2B5EF4-FFF2-40B4-BE49-F238E27FC236}">
                <a16:creationId xmlns:a16="http://schemas.microsoft.com/office/drawing/2014/main" id="{BD375E4F-04AF-4336-86F3-B8309A32EE32}"/>
              </a:ext>
            </a:extLst>
          </p:cNvPr>
          <p:cNvSpPr/>
          <p:nvPr/>
        </p:nvSpPr>
        <p:spPr>
          <a:xfrm>
            <a:off x="8107539" y="2859985"/>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Flowchart: Connector 29">
            <a:extLst>
              <a:ext uri="{FF2B5EF4-FFF2-40B4-BE49-F238E27FC236}">
                <a16:creationId xmlns:a16="http://schemas.microsoft.com/office/drawing/2014/main" id="{5652484D-05D9-4BBF-A5F0-4FAFB8A534CC}"/>
              </a:ext>
            </a:extLst>
          </p:cNvPr>
          <p:cNvSpPr/>
          <p:nvPr/>
        </p:nvSpPr>
        <p:spPr>
          <a:xfrm>
            <a:off x="7662333" y="2675830"/>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1" name="Flowchart: Connector 30">
            <a:extLst>
              <a:ext uri="{FF2B5EF4-FFF2-40B4-BE49-F238E27FC236}">
                <a16:creationId xmlns:a16="http://schemas.microsoft.com/office/drawing/2014/main" id="{0C587217-9C2D-4912-A9F6-72BF983B07C6}"/>
              </a:ext>
            </a:extLst>
          </p:cNvPr>
          <p:cNvSpPr/>
          <p:nvPr/>
        </p:nvSpPr>
        <p:spPr>
          <a:xfrm>
            <a:off x="8600321" y="2797377"/>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2" name="Flowchart: Connector 31">
            <a:extLst>
              <a:ext uri="{FF2B5EF4-FFF2-40B4-BE49-F238E27FC236}">
                <a16:creationId xmlns:a16="http://schemas.microsoft.com/office/drawing/2014/main" id="{B33F5CDF-5EC5-4C95-B643-ED503A26B51D}"/>
              </a:ext>
            </a:extLst>
          </p:cNvPr>
          <p:cNvSpPr/>
          <p:nvPr/>
        </p:nvSpPr>
        <p:spPr>
          <a:xfrm>
            <a:off x="8939702" y="299190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Flowchart: Connector 32">
            <a:extLst>
              <a:ext uri="{FF2B5EF4-FFF2-40B4-BE49-F238E27FC236}">
                <a16:creationId xmlns:a16="http://schemas.microsoft.com/office/drawing/2014/main" id="{30B0CE71-4E57-4D85-803D-B5B43F778166}"/>
              </a:ext>
            </a:extLst>
          </p:cNvPr>
          <p:cNvSpPr/>
          <p:nvPr/>
        </p:nvSpPr>
        <p:spPr>
          <a:xfrm>
            <a:off x="9395414" y="3005581"/>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Flowchart: Connector 33">
            <a:extLst>
              <a:ext uri="{FF2B5EF4-FFF2-40B4-BE49-F238E27FC236}">
                <a16:creationId xmlns:a16="http://schemas.microsoft.com/office/drawing/2014/main" id="{387593E8-0442-46B4-A086-C12E40EB026E}"/>
              </a:ext>
            </a:extLst>
          </p:cNvPr>
          <p:cNvSpPr/>
          <p:nvPr/>
        </p:nvSpPr>
        <p:spPr>
          <a:xfrm>
            <a:off x="9610475"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Flowchart: Connector 34">
            <a:extLst>
              <a:ext uri="{FF2B5EF4-FFF2-40B4-BE49-F238E27FC236}">
                <a16:creationId xmlns:a16="http://schemas.microsoft.com/office/drawing/2014/main" id="{B1996D11-E091-4C38-A5F7-F5F9246B0728}"/>
              </a:ext>
            </a:extLst>
          </p:cNvPr>
          <p:cNvSpPr/>
          <p:nvPr/>
        </p:nvSpPr>
        <p:spPr>
          <a:xfrm>
            <a:off x="9893221" y="32213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6" name="Flowchart: Connector 35">
            <a:extLst>
              <a:ext uri="{FF2B5EF4-FFF2-40B4-BE49-F238E27FC236}">
                <a16:creationId xmlns:a16="http://schemas.microsoft.com/office/drawing/2014/main" id="{DE66B59A-50A5-4D50-AD6F-91AB34F123CC}"/>
              </a:ext>
            </a:extLst>
          </p:cNvPr>
          <p:cNvSpPr/>
          <p:nvPr/>
        </p:nvSpPr>
        <p:spPr>
          <a:xfrm>
            <a:off x="10124462" y="336406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Flowchart: Connector 36">
            <a:extLst>
              <a:ext uri="{FF2B5EF4-FFF2-40B4-BE49-F238E27FC236}">
                <a16:creationId xmlns:a16="http://schemas.microsoft.com/office/drawing/2014/main" id="{7E1FCB38-6415-44D6-9DD9-74392CF98EA1}"/>
              </a:ext>
            </a:extLst>
          </p:cNvPr>
          <p:cNvSpPr/>
          <p:nvPr/>
        </p:nvSpPr>
        <p:spPr>
          <a:xfrm>
            <a:off x="10296198" y="3482186"/>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8" name="Flowchart: Connector 37">
            <a:extLst>
              <a:ext uri="{FF2B5EF4-FFF2-40B4-BE49-F238E27FC236}">
                <a16:creationId xmlns:a16="http://schemas.microsoft.com/office/drawing/2014/main" id="{17BC789D-2535-4DBC-BB8C-2CA311033CF4}"/>
              </a:ext>
            </a:extLst>
          </p:cNvPr>
          <p:cNvSpPr/>
          <p:nvPr/>
        </p:nvSpPr>
        <p:spPr>
          <a:xfrm>
            <a:off x="6578065" y="2764188"/>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9" name="Flowchart: Connector 38">
            <a:extLst>
              <a:ext uri="{FF2B5EF4-FFF2-40B4-BE49-F238E27FC236}">
                <a16:creationId xmlns:a16="http://schemas.microsoft.com/office/drawing/2014/main" id="{3043CDD6-25CF-4C1A-9C75-0D5C55ADE913}"/>
              </a:ext>
            </a:extLst>
          </p:cNvPr>
          <p:cNvSpPr/>
          <p:nvPr/>
        </p:nvSpPr>
        <p:spPr>
          <a:xfrm>
            <a:off x="6453575" y="2917223"/>
            <a:ext cx="86517" cy="8835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3" name="Flowchart: Connector 42">
            <a:extLst>
              <a:ext uri="{FF2B5EF4-FFF2-40B4-BE49-F238E27FC236}">
                <a16:creationId xmlns:a16="http://schemas.microsoft.com/office/drawing/2014/main" id="{CFCA1BC3-F2C2-4415-8C10-4BF21EDA142E}"/>
              </a:ext>
            </a:extLst>
          </p:cNvPr>
          <p:cNvSpPr/>
          <p:nvPr/>
        </p:nvSpPr>
        <p:spPr>
          <a:xfrm>
            <a:off x="6716960" y="43230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4" name="Flowchart: Connector 43">
            <a:extLst>
              <a:ext uri="{FF2B5EF4-FFF2-40B4-BE49-F238E27FC236}">
                <a16:creationId xmlns:a16="http://schemas.microsoft.com/office/drawing/2014/main" id="{AA3F7084-9D29-4F92-BC44-447CBEA01294}"/>
              </a:ext>
            </a:extLst>
          </p:cNvPr>
          <p:cNvSpPr/>
          <p:nvPr/>
        </p:nvSpPr>
        <p:spPr>
          <a:xfrm>
            <a:off x="6448226" y="431052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5" name="Flowchart: Connector 44">
            <a:extLst>
              <a:ext uri="{FF2B5EF4-FFF2-40B4-BE49-F238E27FC236}">
                <a16:creationId xmlns:a16="http://schemas.microsoft.com/office/drawing/2014/main" id="{F65F2320-E1CA-4384-84C3-42F23661888B}"/>
              </a:ext>
            </a:extLst>
          </p:cNvPr>
          <p:cNvSpPr/>
          <p:nvPr/>
        </p:nvSpPr>
        <p:spPr>
          <a:xfrm>
            <a:off x="6892554" y="419266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6" name="Flowchart: Connector 45">
            <a:extLst>
              <a:ext uri="{FF2B5EF4-FFF2-40B4-BE49-F238E27FC236}">
                <a16:creationId xmlns:a16="http://schemas.microsoft.com/office/drawing/2014/main" id="{5A00D817-9673-4989-9BB3-7164D20E569A}"/>
              </a:ext>
            </a:extLst>
          </p:cNvPr>
          <p:cNvSpPr/>
          <p:nvPr/>
        </p:nvSpPr>
        <p:spPr>
          <a:xfrm>
            <a:off x="7235507" y="4252084"/>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7" name="Flowchart: Connector 46">
            <a:extLst>
              <a:ext uri="{FF2B5EF4-FFF2-40B4-BE49-F238E27FC236}">
                <a16:creationId xmlns:a16="http://schemas.microsoft.com/office/drawing/2014/main" id="{4FD2790E-B1A7-4C64-BE79-2034956A8670}"/>
              </a:ext>
            </a:extLst>
          </p:cNvPr>
          <p:cNvSpPr/>
          <p:nvPr/>
        </p:nvSpPr>
        <p:spPr>
          <a:xfrm>
            <a:off x="6289204" y="4449299"/>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8" name="Flowchart: Connector 47">
            <a:extLst>
              <a:ext uri="{FF2B5EF4-FFF2-40B4-BE49-F238E27FC236}">
                <a16:creationId xmlns:a16="http://schemas.microsoft.com/office/drawing/2014/main" id="{94CCACA4-0C4E-4D00-9878-902077ADD39A}"/>
              </a:ext>
            </a:extLst>
          </p:cNvPr>
          <p:cNvSpPr/>
          <p:nvPr/>
        </p:nvSpPr>
        <p:spPr>
          <a:xfrm>
            <a:off x="8104748" y="4302970"/>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9" name="Flowchart: Connector 48">
            <a:extLst>
              <a:ext uri="{FF2B5EF4-FFF2-40B4-BE49-F238E27FC236}">
                <a16:creationId xmlns:a16="http://schemas.microsoft.com/office/drawing/2014/main" id="{29E626BE-A67D-440A-A7F9-BDCFC1387DDD}"/>
              </a:ext>
            </a:extLst>
          </p:cNvPr>
          <p:cNvSpPr/>
          <p:nvPr/>
        </p:nvSpPr>
        <p:spPr>
          <a:xfrm>
            <a:off x="7645012" y="4207905"/>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0" name="Flowchart: Connector 49">
            <a:extLst>
              <a:ext uri="{FF2B5EF4-FFF2-40B4-BE49-F238E27FC236}">
                <a16:creationId xmlns:a16="http://schemas.microsoft.com/office/drawing/2014/main" id="{CF3C88E0-9768-4A8A-8B5A-0E1CB1C86A20}"/>
              </a:ext>
            </a:extLst>
          </p:cNvPr>
          <p:cNvSpPr/>
          <p:nvPr/>
        </p:nvSpPr>
        <p:spPr>
          <a:xfrm>
            <a:off x="8583000" y="4379802"/>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1" name="Flowchart: Connector 50">
            <a:extLst>
              <a:ext uri="{FF2B5EF4-FFF2-40B4-BE49-F238E27FC236}">
                <a16:creationId xmlns:a16="http://schemas.microsoft.com/office/drawing/2014/main" id="{E2E9E8E4-5B79-4072-BE44-8C151B9C6866}"/>
              </a:ext>
            </a:extLst>
          </p:cNvPr>
          <p:cNvSpPr/>
          <p:nvPr/>
        </p:nvSpPr>
        <p:spPr>
          <a:xfrm>
            <a:off x="8939702" y="4529907"/>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2" name="Flowchart: Connector 51">
            <a:extLst>
              <a:ext uri="{FF2B5EF4-FFF2-40B4-BE49-F238E27FC236}">
                <a16:creationId xmlns:a16="http://schemas.microsoft.com/office/drawing/2014/main" id="{8DDD1982-0103-46D4-8CBB-03EB5A074102}"/>
              </a:ext>
            </a:extLst>
          </p:cNvPr>
          <p:cNvSpPr/>
          <p:nvPr/>
        </p:nvSpPr>
        <p:spPr>
          <a:xfrm>
            <a:off x="9378093" y="4537656"/>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3" name="Flowchart: Connector 52">
            <a:extLst>
              <a:ext uri="{FF2B5EF4-FFF2-40B4-BE49-F238E27FC236}">
                <a16:creationId xmlns:a16="http://schemas.microsoft.com/office/drawing/2014/main" id="{556EDDA6-FC31-40EA-AD75-DC020799A06D}"/>
              </a:ext>
            </a:extLst>
          </p:cNvPr>
          <p:cNvSpPr/>
          <p:nvPr/>
        </p:nvSpPr>
        <p:spPr>
          <a:xfrm>
            <a:off x="9593154"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4" name="Flowchart: Connector 53">
            <a:extLst>
              <a:ext uri="{FF2B5EF4-FFF2-40B4-BE49-F238E27FC236}">
                <a16:creationId xmlns:a16="http://schemas.microsoft.com/office/drawing/2014/main" id="{8CEB355A-C20C-4D1E-9995-3DAC174C3DFB}"/>
              </a:ext>
            </a:extLst>
          </p:cNvPr>
          <p:cNvSpPr/>
          <p:nvPr/>
        </p:nvSpPr>
        <p:spPr>
          <a:xfrm>
            <a:off x="9875900" y="47534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5" name="Flowchart: Connector 54">
            <a:extLst>
              <a:ext uri="{FF2B5EF4-FFF2-40B4-BE49-F238E27FC236}">
                <a16:creationId xmlns:a16="http://schemas.microsoft.com/office/drawing/2014/main" id="{04B616D3-D58A-4B2D-8881-9DD09EB0E723}"/>
              </a:ext>
            </a:extLst>
          </p:cNvPr>
          <p:cNvSpPr/>
          <p:nvPr/>
        </p:nvSpPr>
        <p:spPr>
          <a:xfrm>
            <a:off x="10107141" y="489614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Flowchart: Connector 55">
            <a:extLst>
              <a:ext uri="{FF2B5EF4-FFF2-40B4-BE49-F238E27FC236}">
                <a16:creationId xmlns:a16="http://schemas.microsoft.com/office/drawing/2014/main" id="{387299C9-949F-4B9F-BAB7-C6113FC64298}"/>
              </a:ext>
            </a:extLst>
          </p:cNvPr>
          <p:cNvSpPr/>
          <p:nvPr/>
        </p:nvSpPr>
        <p:spPr>
          <a:xfrm>
            <a:off x="10278877" y="5014261"/>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7" name="Flowchart: Connector 56">
            <a:extLst>
              <a:ext uri="{FF2B5EF4-FFF2-40B4-BE49-F238E27FC236}">
                <a16:creationId xmlns:a16="http://schemas.microsoft.com/office/drawing/2014/main" id="{296F289A-9689-4C7B-8A73-9542472246A9}"/>
              </a:ext>
            </a:extLst>
          </p:cNvPr>
          <p:cNvSpPr/>
          <p:nvPr/>
        </p:nvSpPr>
        <p:spPr>
          <a:xfrm>
            <a:off x="6560744" y="4296263"/>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8" name="Flowchart: Connector 57">
            <a:extLst>
              <a:ext uri="{FF2B5EF4-FFF2-40B4-BE49-F238E27FC236}">
                <a16:creationId xmlns:a16="http://schemas.microsoft.com/office/drawing/2014/main" id="{110E3F61-99B6-48E9-BC9A-BCA95947CCBC}"/>
              </a:ext>
            </a:extLst>
          </p:cNvPr>
          <p:cNvSpPr/>
          <p:nvPr/>
        </p:nvSpPr>
        <p:spPr>
          <a:xfrm>
            <a:off x="6436254" y="4449298"/>
            <a:ext cx="86517" cy="88358"/>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4" name="Straight Connector 23">
            <a:extLst>
              <a:ext uri="{FF2B5EF4-FFF2-40B4-BE49-F238E27FC236}">
                <a16:creationId xmlns:a16="http://schemas.microsoft.com/office/drawing/2014/main" id="{034AB5B9-E63B-496F-8FE6-E033E149CAA1}"/>
              </a:ext>
            </a:extLst>
          </p:cNvPr>
          <p:cNvCxnSpPr/>
          <p:nvPr/>
        </p:nvCxnSpPr>
        <p:spPr>
          <a:xfrm>
            <a:off x="5749776" y="4005062"/>
            <a:ext cx="56664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98251B4-C962-4741-ABFF-6C7DE047D226}"/>
              </a:ext>
            </a:extLst>
          </p:cNvPr>
          <p:cNvSpPr txBox="1"/>
          <p:nvPr/>
        </p:nvSpPr>
        <p:spPr>
          <a:xfrm>
            <a:off x="4370787" y="3809333"/>
            <a:ext cx="1378990" cy="338554"/>
          </a:xfrm>
          <a:prstGeom prst="rect">
            <a:avLst/>
          </a:prstGeom>
          <a:noFill/>
        </p:spPr>
        <p:txBody>
          <a:bodyPr wrap="square" rtlCol="0">
            <a:spAutoFit/>
          </a:bodyPr>
          <a:lstStyle/>
          <a:p>
            <a:r>
              <a:rPr lang="fr-CH" sz="1600" dirty="0"/>
              <a:t>Cross-section</a:t>
            </a:r>
          </a:p>
        </p:txBody>
      </p:sp>
      <p:sp>
        <p:nvSpPr>
          <p:cNvPr id="71" name="Multiplication Sign 70">
            <a:extLst>
              <a:ext uri="{FF2B5EF4-FFF2-40B4-BE49-F238E27FC236}">
                <a16:creationId xmlns:a16="http://schemas.microsoft.com/office/drawing/2014/main" id="{83052F43-ED3D-4FB4-AA1D-59CC456FAD29}"/>
              </a:ext>
            </a:extLst>
          </p:cNvPr>
          <p:cNvSpPr/>
          <p:nvPr/>
        </p:nvSpPr>
        <p:spPr>
          <a:xfrm>
            <a:off x="10173769" y="3451769"/>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2" name="Multiplication Sign 71">
            <a:extLst>
              <a:ext uri="{FF2B5EF4-FFF2-40B4-BE49-F238E27FC236}">
                <a16:creationId xmlns:a16="http://schemas.microsoft.com/office/drawing/2014/main" id="{FC421BF8-42F6-437C-9970-38B81C96D530}"/>
              </a:ext>
            </a:extLst>
          </p:cNvPr>
          <p:cNvSpPr/>
          <p:nvPr/>
        </p:nvSpPr>
        <p:spPr>
          <a:xfrm>
            <a:off x="10189989" y="5008332"/>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1" name="Arc 80">
            <a:extLst>
              <a:ext uri="{FF2B5EF4-FFF2-40B4-BE49-F238E27FC236}">
                <a16:creationId xmlns:a16="http://schemas.microsoft.com/office/drawing/2014/main" id="{B84827F3-61AE-48A8-BB64-C9A9B252B6E0}"/>
              </a:ext>
            </a:extLst>
          </p:cNvPr>
          <p:cNvSpPr/>
          <p:nvPr/>
        </p:nvSpPr>
        <p:spPr>
          <a:xfrm rot="545806">
            <a:off x="6347530" y="2828493"/>
            <a:ext cx="4143587" cy="940508"/>
          </a:xfrm>
          <a:prstGeom prst="arc">
            <a:avLst>
              <a:gd name="adj1" fmla="val 10657122"/>
              <a:gd name="adj2" fmla="val 14707"/>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4" name="Arc 83">
            <a:extLst>
              <a:ext uri="{FF2B5EF4-FFF2-40B4-BE49-F238E27FC236}">
                <a16:creationId xmlns:a16="http://schemas.microsoft.com/office/drawing/2014/main" id="{146A83B2-7AD7-4619-B614-256C60287C6C}"/>
              </a:ext>
            </a:extLst>
          </p:cNvPr>
          <p:cNvSpPr/>
          <p:nvPr/>
        </p:nvSpPr>
        <p:spPr>
          <a:xfrm rot="545806">
            <a:off x="6257016" y="4381313"/>
            <a:ext cx="4143587" cy="940508"/>
          </a:xfrm>
          <a:prstGeom prst="arc">
            <a:avLst>
              <a:gd name="adj1" fmla="val 10657122"/>
              <a:gd name="adj2" fmla="val 14707"/>
            </a:avLst>
          </a:prstGeom>
          <a:ln w="28575">
            <a:solidFill>
              <a:srgbClr val="FF7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83" name="Straight Arrow Connector 82">
            <a:extLst>
              <a:ext uri="{FF2B5EF4-FFF2-40B4-BE49-F238E27FC236}">
                <a16:creationId xmlns:a16="http://schemas.microsoft.com/office/drawing/2014/main" id="{37522AAA-29E2-4459-8673-269967032BF1}"/>
              </a:ext>
            </a:extLst>
          </p:cNvPr>
          <p:cNvCxnSpPr>
            <a:cxnSpLocks/>
          </p:cNvCxnSpPr>
          <p:nvPr/>
        </p:nvCxnSpPr>
        <p:spPr>
          <a:xfrm>
            <a:off x="7984439" y="3070391"/>
            <a:ext cx="0" cy="7389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42B97C8-197C-452B-A068-3A6EA5EC5048}"/>
              </a:ext>
            </a:extLst>
          </p:cNvPr>
          <p:cNvCxnSpPr>
            <a:cxnSpLocks/>
          </p:cNvCxnSpPr>
          <p:nvPr/>
        </p:nvCxnSpPr>
        <p:spPr>
          <a:xfrm flipV="1">
            <a:off x="9889855" y="4119865"/>
            <a:ext cx="0" cy="494750"/>
          </a:xfrm>
          <a:prstGeom prst="straightConnector1">
            <a:avLst/>
          </a:prstGeom>
          <a:ln w="12700">
            <a:solidFill>
              <a:srgbClr val="FF7E7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53625C75-BDF9-4805-9681-49BF945AEF72}"/>
              </a:ext>
            </a:extLst>
          </p:cNvPr>
          <p:cNvCxnSpPr/>
          <p:nvPr/>
        </p:nvCxnSpPr>
        <p:spPr>
          <a:xfrm rot="5400000" flipH="1" flipV="1">
            <a:off x="6349009" y="3091845"/>
            <a:ext cx="2869" cy="1321"/>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447FC715-3F9F-4434-B32E-FFD0BCA5955E}"/>
              </a:ext>
            </a:extLst>
          </p:cNvPr>
          <p:cNvSpPr/>
          <p:nvPr/>
        </p:nvSpPr>
        <p:spPr>
          <a:xfrm rot="261738">
            <a:off x="6263056" y="4594959"/>
            <a:ext cx="4131506" cy="617934"/>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8" name="Freeform: Shape 107">
            <a:extLst>
              <a:ext uri="{FF2B5EF4-FFF2-40B4-BE49-F238E27FC236}">
                <a16:creationId xmlns:a16="http://schemas.microsoft.com/office/drawing/2014/main" id="{61BD8D9C-CBD4-4327-9593-36B1C8C43521}"/>
              </a:ext>
            </a:extLst>
          </p:cNvPr>
          <p:cNvSpPr/>
          <p:nvPr/>
        </p:nvSpPr>
        <p:spPr>
          <a:xfrm rot="261738">
            <a:off x="6327059" y="3198407"/>
            <a:ext cx="4100879" cy="441293"/>
          </a:xfrm>
          <a:custGeom>
            <a:avLst/>
            <a:gdLst>
              <a:gd name="connsiteX0" fmla="*/ 36584 w 4131506"/>
              <a:gd name="connsiteY0" fmla="*/ 0 h 617934"/>
              <a:gd name="connsiteX1" fmla="*/ 593176 w 4131506"/>
              <a:gd name="connsiteY1" fmla="*/ 596348 h 617934"/>
              <a:gd name="connsiteX2" fmla="*/ 4131506 w 4131506"/>
              <a:gd name="connsiteY2" fmla="*/ 496956 h 617934"/>
              <a:gd name="connsiteX3" fmla="*/ 4131506 w 4131506"/>
              <a:gd name="connsiteY3" fmla="*/ 496956 h 617934"/>
            </a:gdLst>
            <a:ahLst/>
            <a:cxnLst>
              <a:cxn ang="0">
                <a:pos x="connsiteX0" y="connsiteY0"/>
              </a:cxn>
              <a:cxn ang="0">
                <a:pos x="connsiteX1" y="connsiteY1"/>
              </a:cxn>
              <a:cxn ang="0">
                <a:pos x="connsiteX2" y="connsiteY2"/>
              </a:cxn>
              <a:cxn ang="0">
                <a:pos x="connsiteX3" y="connsiteY3"/>
              </a:cxn>
            </a:cxnLst>
            <a:rect l="l" t="t" r="r" b="b"/>
            <a:pathLst>
              <a:path w="4131506" h="617934">
                <a:moveTo>
                  <a:pt x="36584" y="0"/>
                </a:moveTo>
                <a:cubicBezTo>
                  <a:pt x="-26364" y="256761"/>
                  <a:pt x="-89311" y="513522"/>
                  <a:pt x="593176" y="596348"/>
                </a:cubicBezTo>
                <a:cubicBezTo>
                  <a:pt x="1275663" y="679174"/>
                  <a:pt x="4131506" y="496956"/>
                  <a:pt x="4131506" y="496956"/>
                </a:cubicBezTo>
                <a:lnTo>
                  <a:pt x="4131506" y="496956"/>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0" name="Multiplication Sign 69">
            <a:extLst>
              <a:ext uri="{FF2B5EF4-FFF2-40B4-BE49-F238E27FC236}">
                <a16:creationId xmlns:a16="http://schemas.microsoft.com/office/drawing/2014/main" id="{5D99A57F-7313-4714-9D4C-7919F32690AC}"/>
              </a:ext>
            </a:extLst>
          </p:cNvPr>
          <p:cNvSpPr/>
          <p:nvPr/>
        </p:nvSpPr>
        <p:spPr>
          <a:xfrm>
            <a:off x="6150309" y="2941690"/>
            <a:ext cx="427756" cy="336837"/>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1" name="Multiplication Sign 40">
            <a:extLst>
              <a:ext uri="{FF2B5EF4-FFF2-40B4-BE49-F238E27FC236}">
                <a16:creationId xmlns:a16="http://schemas.microsoft.com/office/drawing/2014/main" id="{1F67E9AD-7494-4B86-B3F0-ADC20151D241}"/>
              </a:ext>
            </a:extLst>
          </p:cNvPr>
          <p:cNvSpPr/>
          <p:nvPr/>
        </p:nvSpPr>
        <p:spPr>
          <a:xfrm>
            <a:off x="6085360" y="4452096"/>
            <a:ext cx="427756" cy="33683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9" name="Picture 8" descr="https://i.stack.imgur.com/Wo8E2.jpg">
            <a:extLst>
              <a:ext uri="{FF2B5EF4-FFF2-40B4-BE49-F238E27FC236}">
                <a16:creationId xmlns:a16="http://schemas.microsoft.com/office/drawing/2014/main" id="{74E81272-4DDA-4067-AA95-6B165D75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2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E35EB-CAFC-4E9D-B0B8-EECC66E16618}"/>
              </a:ext>
            </a:extLst>
          </p:cNvPr>
          <p:cNvSpPr>
            <a:spLocks noGrp="1"/>
          </p:cNvSpPr>
          <p:nvPr>
            <p:ph type="title"/>
          </p:nvPr>
        </p:nvSpPr>
        <p:spPr/>
        <p:txBody>
          <a:bodyPr/>
          <a:lstStyle/>
          <a:p>
            <a:r>
              <a:rPr lang="fr-CH" dirty="0">
                <a:solidFill>
                  <a:schemeClr val="accent2"/>
                </a:solidFill>
              </a:rPr>
              <a:t>Conclusion</a:t>
            </a:r>
          </a:p>
        </p:txBody>
      </p:sp>
      <p:sp>
        <p:nvSpPr>
          <p:cNvPr id="4" name="Espace réservé du numéro de diapositive 3">
            <a:extLst>
              <a:ext uri="{FF2B5EF4-FFF2-40B4-BE49-F238E27FC236}">
                <a16:creationId xmlns:a16="http://schemas.microsoft.com/office/drawing/2014/main" id="{51C707EB-B8A2-48B1-9ADA-B86B56025B32}"/>
              </a:ext>
            </a:extLst>
          </p:cNvPr>
          <p:cNvSpPr>
            <a:spLocks noGrp="1"/>
          </p:cNvSpPr>
          <p:nvPr>
            <p:ph type="sldNum" sz="quarter" idx="12"/>
          </p:nvPr>
        </p:nvSpPr>
        <p:spPr/>
        <p:txBody>
          <a:bodyPr/>
          <a:lstStyle/>
          <a:p>
            <a:fld id="{C5BDCE95-9A2C-4CF6-AC2F-5E8F5B23B560}" type="slidenum">
              <a:rPr lang="fr-CH" sz="1800" smtClean="0"/>
              <a:t>13</a:t>
            </a:fld>
            <a:endParaRPr lang="fr-CH" sz="1800" dirty="0"/>
          </a:p>
        </p:txBody>
      </p:sp>
      <p:sp>
        <p:nvSpPr>
          <p:cNvPr id="6" name="Espace réservé du pied de page 6">
            <a:extLst>
              <a:ext uri="{FF2B5EF4-FFF2-40B4-BE49-F238E27FC236}">
                <a16:creationId xmlns:a16="http://schemas.microsoft.com/office/drawing/2014/main" id="{66A5EFE0-531D-42A0-AD56-61FFF1B2632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7" name="ZoneTexte 6">
            <a:extLst>
              <a:ext uri="{FF2B5EF4-FFF2-40B4-BE49-F238E27FC236}">
                <a16:creationId xmlns:a16="http://schemas.microsoft.com/office/drawing/2014/main" id="{518A5498-4FE9-4C4A-9CFD-F048C77C832A}"/>
              </a:ext>
            </a:extLst>
          </p:cNvPr>
          <p:cNvSpPr txBox="1"/>
          <p:nvPr/>
        </p:nvSpPr>
        <p:spPr>
          <a:xfrm>
            <a:off x="1097280" y="2501978"/>
            <a:ext cx="8534400" cy="2544286"/>
          </a:xfrm>
          <a:prstGeom prst="rect">
            <a:avLst/>
          </a:prstGeom>
          <a:noFill/>
        </p:spPr>
        <p:txBody>
          <a:bodyPr wrap="square" rtlCol="0">
            <a:spAutoFit/>
          </a:bodyPr>
          <a:lstStyle/>
          <a:p>
            <a:pPr>
              <a:lnSpc>
                <a:spcPct val="90000"/>
              </a:lnSpc>
              <a:spcBef>
                <a:spcPts val="1000"/>
              </a:spcBef>
            </a:pPr>
            <a:r>
              <a:rPr lang="fr-FR" sz="2800" b="1" dirty="0" err="1">
                <a:solidFill>
                  <a:schemeClr val="tx2"/>
                </a:solidFill>
                <a:latin typeface="Calibri Light" charset="0"/>
                <a:ea typeface="Calibri Light" charset="0"/>
                <a:cs typeface="Calibri Light" charset="0"/>
              </a:rPr>
              <a:t>Propeller</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shape</a:t>
            </a:r>
            <a:r>
              <a:rPr lang="fr-FR" sz="2800" b="1" dirty="0">
                <a:solidFill>
                  <a:schemeClr val="tx2"/>
                </a:solidFill>
                <a:latin typeface="Calibri Light" charset="0"/>
                <a:ea typeface="Calibri Light" charset="0"/>
                <a:cs typeface="Calibri Light" charset="0"/>
              </a:rPr>
              <a:t> for drone performance </a:t>
            </a:r>
            <a:r>
              <a:rPr lang="fr-FR" sz="2800" b="1" dirty="0" err="1">
                <a:solidFill>
                  <a:schemeClr val="tx2"/>
                </a:solidFill>
                <a:latin typeface="Calibri Light" charset="0"/>
                <a:ea typeface="Calibri Light" charset="0"/>
                <a:cs typeface="Calibri Light" charset="0"/>
              </a:rPr>
              <a:t>analysis</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Pre-</a:t>
            </a:r>
            <a:r>
              <a:rPr lang="fr-FR" sz="2800" dirty="0" err="1">
                <a:solidFill>
                  <a:schemeClr val="accent2"/>
                </a:solidFill>
                <a:latin typeface="Calibri Light" charset="0"/>
                <a:ea typeface="Calibri Light" charset="0"/>
                <a:cs typeface="Calibri Light" charset="0"/>
              </a:rPr>
              <a:t>processing</a:t>
            </a:r>
            <a:r>
              <a:rPr lang="fr-FR" sz="2800" dirty="0">
                <a:solidFill>
                  <a:schemeClr val="accent2"/>
                </a:solidFill>
                <a:latin typeface="Calibri Light" charset="0"/>
                <a:ea typeface="Calibri Light" charset="0"/>
                <a:cs typeface="Calibri Light" charset="0"/>
              </a:rPr>
              <a:t> and segmentation</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Finish projections </a:t>
            </a:r>
          </a:p>
          <a:p>
            <a:pPr marL="1028700" lvl="1" indent="-571500">
              <a:lnSpc>
                <a:spcPct val="90000"/>
              </a:lnSpc>
              <a:spcBef>
                <a:spcPts val="1000"/>
              </a:spcBef>
              <a:buFont typeface="Wingdings" charset="2"/>
              <a:buChar char="§"/>
            </a:pPr>
            <a:r>
              <a:rPr lang="fr-FR" sz="2800" dirty="0" err="1">
                <a:solidFill>
                  <a:schemeClr val="accent2"/>
                </a:solidFill>
                <a:latin typeface="Calibri Light" charset="0"/>
                <a:ea typeface="Calibri Light" charset="0"/>
                <a:cs typeface="Calibri Light" charset="0"/>
              </a:rPr>
              <a:t>Xfoil</a:t>
            </a:r>
            <a:r>
              <a:rPr lang="fr-FR" sz="2800" dirty="0">
                <a:solidFill>
                  <a:schemeClr val="accent2"/>
                </a:solidFill>
                <a:latin typeface="Calibri Light" charset="0"/>
                <a:ea typeface="Calibri Light" charset="0"/>
                <a:cs typeface="Calibri Light" charset="0"/>
              </a:rPr>
              <a:t> and </a:t>
            </a:r>
            <a:r>
              <a:rPr lang="fr-FR" sz="2800" dirty="0" err="1">
                <a:solidFill>
                  <a:schemeClr val="accent2"/>
                </a:solidFill>
                <a:latin typeface="Calibri Light" charset="0"/>
                <a:ea typeface="Calibri Light" charset="0"/>
                <a:cs typeface="Calibri Light" charset="0"/>
              </a:rPr>
              <a:t>parameters</a:t>
            </a:r>
            <a:endParaRPr lang="fr-FR" sz="2800" dirty="0">
              <a:solidFill>
                <a:schemeClr val="accent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If time: process to automate 3D scanning</a:t>
            </a:r>
          </a:p>
        </p:txBody>
      </p:sp>
    </p:spTree>
    <p:extLst>
      <p:ext uri="{BB962C8B-B14F-4D97-AF65-F5344CB8AC3E}">
        <p14:creationId xmlns:p14="http://schemas.microsoft.com/office/powerpoint/2010/main" val="54905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C8D60-5090-407B-862A-AC95EFBC9052}"/>
              </a:ext>
            </a:extLst>
          </p:cNvPr>
          <p:cNvSpPr>
            <a:spLocks noGrp="1"/>
          </p:cNvSpPr>
          <p:nvPr>
            <p:ph type="title"/>
          </p:nvPr>
        </p:nvSpPr>
        <p:spPr>
          <a:xfrm>
            <a:off x="2538301" y="3457575"/>
            <a:ext cx="7120776" cy="765834"/>
          </a:xfrm>
        </p:spPr>
        <p:txBody>
          <a:bodyPr/>
          <a:lstStyle/>
          <a:p>
            <a:r>
              <a:rPr lang="fr-CH" dirty="0" err="1">
                <a:solidFill>
                  <a:schemeClr val="tx2"/>
                </a:solidFill>
              </a:rPr>
              <a:t>Thank</a:t>
            </a:r>
            <a:r>
              <a:rPr lang="fr-CH" dirty="0">
                <a:solidFill>
                  <a:schemeClr val="tx2"/>
                </a:solidFill>
              </a:rPr>
              <a:t> </a:t>
            </a:r>
            <a:r>
              <a:rPr lang="fr-CH" dirty="0" err="1">
                <a:solidFill>
                  <a:schemeClr val="accent2"/>
                </a:solidFill>
              </a:rPr>
              <a:t>you</a:t>
            </a:r>
            <a:r>
              <a:rPr lang="fr-CH" dirty="0">
                <a:solidFill>
                  <a:schemeClr val="accent2"/>
                </a:solidFill>
              </a:rPr>
              <a:t> </a:t>
            </a:r>
            <a:r>
              <a:rPr lang="fr-CH" dirty="0">
                <a:solidFill>
                  <a:schemeClr val="tx2"/>
                </a:solidFill>
              </a:rPr>
              <a:t>for </a:t>
            </a:r>
            <a:r>
              <a:rPr lang="fr-CH" dirty="0" err="1">
                <a:solidFill>
                  <a:schemeClr val="accent2"/>
                </a:solidFill>
              </a:rPr>
              <a:t>your</a:t>
            </a:r>
            <a:r>
              <a:rPr lang="fr-CH" dirty="0">
                <a:solidFill>
                  <a:schemeClr val="tx2"/>
                </a:solidFill>
              </a:rPr>
              <a:t> attention</a:t>
            </a:r>
          </a:p>
        </p:txBody>
      </p:sp>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14</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8247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94F2745-70DC-4B91-B294-36A1039DF477}"/>
              </a:ext>
            </a:extLst>
          </p:cNvPr>
          <p:cNvSpPr>
            <a:spLocks noGrp="1"/>
          </p:cNvSpPr>
          <p:nvPr>
            <p:ph type="sldNum" sz="quarter" idx="12"/>
          </p:nvPr>
        </p:nvSpPr>
        <p:spPr/>
        <p:txBody>
          <a:bodyPr/>
          <a:lstStyle/>
          <a:p>
            <a:fld id="{C5BDCE95-9A2C-4CF6-AC2F-5E8F5B23B560}" type="slidenum">
              <a:rPr lang="fr-CH" sz="1800" smtClean="0"/>
              <a:t>15</a:t>
            </a:fld>
            <a:endParaRPr lang="fr-CH" sz="1800" dirty="0"/>
          </a:p>
        </p:txBody>
      </p:sp>
      <p:sp>
        <p:nvSpPr>
          <p:cNvPr id="5" name="Espace réservé du pied de page 6">
            <a:extLst>
              <a:ext uri="{FF2B5EF4-FFF2-40B4-BE49-F238E27FC236}">
                <a16:creationId xmlns:a16="http://schemas.microsoft.com/office/drawing/2014/main" id="{8E4E688B-DF73-4856-A908-0961C0FEB9C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6" name="Titre 1">
            <a:extLst>
              <a:ext uri="{FF2B5EF4-FFF2-40B4-BE49-F238E27FC236}">
                <a16:creationId xmlns:a16="http://schemas.microsoft.com/office/drawing/2014/main" id="{46E9EFD9-0254-4CE0-BBA1-FF854196DC2A}"/>
              </a:ext>
            </a:extLst>
          </p:cNvPr>
          <p:cNvSpPr txBox="1">
            <a:spLocks/>
          </p:cNvSpPr>
          <p:nvPr/>
        </p:nvSpPr>
        <p:spPr>
          <a:xfrm>
            <a:off x="1066800" y="239794"/>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err="1">
                <a:solidFill>
                  <a:schemeClr val="accent2"/>
                </a:solidFill>
              </a:rPr>
              <a:t>References</a:t>
            </a:r>
            <a:endParaRPr lang="fr-CH" dirty="0">
              <a:solidFill>
                <a:schemeClr val="accent2"/>
              </a:solidFill>
            </a:endParaRPr>
          </a:p>
        </p:txBody>
      </p:sp>
      <p:sp>
        <p:nvSpPr>
          <p:cNvPr id="9" name="ZoneTexte 6">
            <a:extLst>
              <a:ext uri="{FF2B5EF4-FFF2-40B4-BE49-F238E27FC236}">
                <a16:creationId xmlns:a16="http://schemas.microsoft.com/office/drawing/2014/main" id="{0F554C2D-30B8-41F7-9658-B2D0927B4AAC}"/>
              </a:ext>
            </a:extLst>
          </p:cNvPr>
          <p:cNvSpPr txBox="1"/>
          <p:nvPr/>
        </p:nvSpPr>
        <p:spPr>
          <a:xfrm>
            <a:off x="1066800" y="1912626"/>
            <a:ext cx="10145683" cy="4092402"/>
          </a:xfrm>
          <a:prstGeom prst="rect">
            <a:avLst/>
          </a:prstGeom>
          <a:noFill/>
        </p:spPr>
        <p:txBody>
          <a:bodyPr wrap="square" rtlCol="0">
            <a:spAutoFit/>
          </a:bodyPr>
          <a:lstStyle/>
          <a:p>
            <a:pPr>
              <a:lnSpc>
                <a:spcPct val="90000"/>
              </a:lnSpc>
              <a:spcBef>
                <a:spcPts val="1000"/>
              </a:spcBef>
            </a:pPr>
            <a:r>
              <a:rPr lang="fr-FR" sz="1350" dirty="0">
                <a:solidFill>
                  <a:schemeClr val="accent2"/>
                </a:solidFill>
                <a:latin typeface="Calibri Light" charset="0"/>
              </a:rPr>
              <a:t>[1] </a:t>
            </a:r>
            <a:r>
              <a:rPr lang="fr-CH" sz="1350" dirty="0">
                <a:solidFill>
                  <a:schemeClr val="accent2"/>
                </a:solidFill>
                <a:latin typeface="Calibri Light" charset="0"/>
              </a:rPr>
              <a:t>A.W.L. Yao </a:t>
            </a:r>
            <a:r>
              <a:rPr lang="fr-FR" sz="1350" dirty="0">
                <a:solidFill>
                  <a:schemeClr val="accent2"/>
                </a:solidFill>
                <a:latin typeface="Calibri Light" charset="0"/>
              </a:rPr>
              <a:t>« </a:t>
            </a:r>
            <a:r>
              <a:rPr lang="en-US" sz="1350" dirty="0">
                <a:solidFill>
                  <a:schemeClr val="accent2"/>
                </a:solidFill>
                <a:latin typeface="Calibri Light" charset="0"/>
              </a:rPr>
              <a:t>Applications of 3D scanning and reverse engineering techniques for quality control of quick response products</a:t>
            </a:r>
            <a:r>
              <a:rPr lang="fr-CH" sz="1350" dirty="0">
                <a:solidFill>
                  <a:schemeClr val="accent2"/>
                </a:solidFill>
                <a:latin typeface="Calibri Light" charset="0"/>
              </a:rPr>
              <a:t>» </a:t>
            </a:r>
            <a:r>
              <a:rPr lang="en-US" sz="1350" dirty="0">
                <a:solidFill>
                  <a:schemeClr val="accent2"/>
                </a:solidFill>
                <a:latin typeface="Calibri Light" charset="0"/>
              </a:rPr>
              <a:t>Received: 2 October 2003 / Accepted: 27 January 2004 / Published online: 16 June 2004 © Springer-Verlag London Limited 2004</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[2] </a:t>
            </a:r>
            <a:r>
              <a:rPr lang="fr-CH" sz="1350" dirty="0" err="1">
                <a:solidFill>
                  <a:schemeClr val="tx2"/>
                </a:solidFill>
                <a:latin typeface="Calibri Light" charset="0"/>
              </a:rPr>
              <a:t>Morteza</a:t>
            </a:r>
            <a:r>
              <a:rPr lang="fr-CH" sz="1350" dirty="0">
                <a:solidFill>
                  <a:schemeClr val="tx2"/>
                </a:solidFill>
                <a:latin typeface="Calibri Light" charset="0"/>
              </a:rPr>
              <a:t> </a:t>
            </a:r>
            <a:r>
              <a:rPr lang="fr-CH" sz="1350" dirty="0" err="1">
                <a:solidFill>
                  <a:schemeClr val="tx2"/>
                </a:solidFill>
                <a:latin typeface="Calibri Light" charset="0"/>
              </a:rPr>
              <a:t>Daneshmand</a:t>
            </a:r>
            <a:r>
              <a:rPr lang="fr-CH" sz="1350" dirty="0">
                <a:solidFill>
                  <a:schemeClr val="tx2"/>
                </a:solidFill>
                <a:latin typeface="Calibri Light" charset="0"/>
              </a:rPr>
              <a:t>, Ahmed </a:t>
            </a:r>
            <a:r>
              <a:rPr lang="fr-CH" sz="1350" dirty="0" err="1">
                <a:solidFill>
                  <a:schemeClr val="tx2"/>
                </a:solidFill>
                <a:latin typeface="Calibri Light" charset="0"/>
              </a:rPr>
              <a:t>Helmi</a:t>
            </a:r>
            <a:r>
              <a:rPr lang="fr-CH" sz="1350" dirty="0">
                <a:solidFill>
                  <a:schemeClr val="tx2"/>
                </a:solidFill>
                <a:latin typeface="Calibri Light" charset="0"/>
              </a:rPr>
              <a:t>, </a:t>
            </a:r>
            <a:r>
              <a:rPr lang="fr-CH" sz="1350" dirty="0" err="1">
                <a:solidFill>
                  <a:schemeClr val="tx2"/>
                </a:solidFill>
                <a:latin typeface="Calibri Light" charset="0"/>
              </a:rPr>
              <a:t>Egils</a:t>
            </a:r>
            <a:r>
              <a:rPr lang="fr-CH" sz="1350" dirty="0">
                <a:solidFill>
                  <a:schemeClr val="tx2"/>
                </a:solidFill>
                <a:latin typeface="Calibri Light" charset="0"/>
              </a:rPr>
              <a:t> </a:t>
            </a:r>
            <a:r>
              <a:rPr lang="fr-CH" sz="1350" dirty="0" err="1">
                <a:solidFill>
                  <a:schemeClr val="tx2"/>
                </a:solidFill>
                <a:latin typeface="Calibri Light" charset="0"/>
              </a:rPr>
              <a:t>Avots</a:t>
            </a:r>
            <a:r>
              <a:rPr lang="fr-CH" sz="1350" dirty="0">
                <a:solidFill>
                  <a:schemeClr val="tx2"/>
                </a:solidFill>
                <a:latin typeface="Calibri Light" charset="0"/>
              </a:rPr>
              <a:t>, </a:t>
            </a:r>
            <a:r>
              <a:rPr lang="fr-CH" sz="1350" dirty="0" err="1">
                <a:solidFill>
                  <a:schemeClr val="tx2"/>
                </a:solidFill>
                <a:latin typeface="Calibri Light" charset="0"/>
              </a:rPr>
              <a:t>Fatemeh</a:t>
            </a:r>
            <a:r>
              <a:rPr lang="fr-CH" sz="1350" dirty="0">
                <a:solidFill>
                  <a:schemeClr val="tx2"/>
                </a:solidFill>
                <a:latin typeface="Calibri Light" charset="0"/>
              </a:rPr>
              <a:t> </a:t>
            </a:r>
            <a:r>
              <a:rPr lang="fr-CH" sz="1350" dirty="0" err="1">
                <a:solidFill>
                  <a:schemeClr val="tx2"/>
                </a:solidFill>
                <a:latin typeface="Calibri Light" charset="0"/>
              </a:rPr>
              <a:t>Noroozi</a:t>
            </a:r>
            <a:r>
              <a:rPr lang="fr-CH" sz="1350" dirty="0">
                <a:solidFill>
                  <a:schemeClr val="tx2"/>
                </a:solidFill>
                <a:latin typeface="Calibri Light" charset="0"/>
              </a:rPr>
              <a:t>, Fatih </a:t>
            </a:r>
            <a:r>
              <a:rPr lang="fr-CH" sz="1350" dirty="0" err="1">
                <a:solidFill>
                  <a:schemeClr val="tx2"/>
                </a:solidFill>
                <a:latin typeface="Calibri Light" charset="0"/>
              </a:rPr>
              <a:t>Alisinanoglu</a:t>
            </a:r>
            <a:r>
              <a:rPr lang="fr-CH" sz="1350" dirty="0">
                <a:solidFill>
                  <a:schemeClr val="tx2"/>
                </a:solidFill>
                <a:latin typeface="Calibri Light" charset="0"/>
              </a:rPr>
              <a:t>, Hasan Sait Arslan, Jelena </a:t>
            </a:r>
            <a:r>
              <a:rPr lang="fr-CH" sz="1350" dirty="0" err="1">
                <a:solidFill>
                  <a:schemeClr val="tx2"/>
                </a:solidFill>
                <a:latin typeface="Calibri Light" charset="0"/>
              </a:rPr>
              <a:t>Gorbova</a:t>
            </a:r>
            <a:r>
              <a:rPr lang="fr-CH" sz="1350" dirty="0">
                <a:solidFill>
                  <a:schemeClr val="tx2"/>
                </a:solidFill>
                <a:latin typeface="Calibri Light" charset="0"/>
              </a:rPr>
              <a:t>, Rain </a:t>
            </a:r>
            <a:r>
              <a:rPr lang="fr-CH" sz="1350" dirty="0" err="1">
                <a:solidFill>
                  <a:schemeClr val="tx2"/>
                </a:solidFill>
                <a:latin typeface="Calibri Light" charset="0"/>
              </a:rPr>
              <a:t>Eric</a:t>
            </a:r>
            <a:r>
              <a:rPr lang="fr-CH" sz="1350" dirty="0">
                <a:solidFill>
                  <a:schemeClr val="tx2"/>
                </a:solidFill>
                <a:latin typeface="Calibri Light" charset="0"/>
              </a:rPr>
              <a:t> </a:t>
            </a:r>
            <a:r>
              <a:rPr lang="fr-CH" sz="1350" dirty="0" err="1">
                <a:solidFill>
                  <a:schemeClr val="tx2"/>
                </a:solidFill>
                <a:latin typeface="Calibri Light" charset="0"/>
              </a:rPr>
              <a:t>Haamer</a:t>
            </a:r>
            <a:r>
              <a:rPr lang="fr-CH" sz="1350" dirty="0">
                <a:solidFill>
                  <a:schemeClr val="tx2"/>
                </a:solidFill>
                <a:latin typeface="Calibri Light" charset="0"/>
              </a:rPr>
              <a:t>, </a:t>
            </a:r>
            <a:r>
              <a:rPr lang="fr-CH" sz="1350" dirty="0" err="1">
                <a:solidFill>
                  <a:schemeClr val="tx2"/>
                </a:solidFill>
                <a:latin typeface="Calibri Light" charset="0"/>
              </a:rPr>
              <a:t>Cagri</a:t>
            </a:r>
            <a:r>
              <a:rPr lang="fr-CH" sz="1350" dirty="0">
                <a:solidFill>
                  <a:schemeClr val="tx2"/>
                </a:solidFill>
                <a:latin typeface="Calibri Light" charset="0"/>
              </a:rPr>
              <a:t> </a:t>
            </a:r>
            <a:r>
              <a:rPr lang="fr-CH" sz="1350" dirty="0" err="1">
                <a:solidFill>
                  <a:schemeClr val="tx2"/>
                </a:solidFill>
                <a:latin typeface="Calibri Light" charset="0"/>
              </a:rPr>
              <a:t>Ozcinar</a:t>
            </a:r>
            <a:r>
              <a:rPr lang="fr-CH" sz="1350" dirty="0">
                <a:solidFill>
                  <a:schemeClr val="tx2"/>
                </a:solidFill>
                <a:latin typeface="Calibri Light" charset="0"/>
              </a:rPr>
              <a:t>, </a:t>
            </a:r>
            <a:r>
              <a:rPr lang="fr-CH" sz="1350" dirty="0" err="1">
                <a:solidFill>
                  <a:schemeClr val="tx2"/>
                </a:solidFill>
                <a:latin typeface="Calibri Light" charset="0"/>
              </a:rPr>
              <a:t>Gholamreza</a:t>
            </a:r>
            <a:r>
              <a:rPr lang="fr-CH" sz="1350" dirty="0">
                <a:solidFill>
                  <a:schemeClr val="tx2"/>
                </a:solidFill>
                <a:latin typeface="Calibri Light" charset="0"/>
              </a:rPr>
              <a:t> </a:t>
            </a:r>
            <a:r>
              <a:rPr lang="fr-CH" sz="1350" dirty="0" err="1">
                <a:solidFill>
                  <a:schemeClr val="tx2"/>
                </a:solidFill>
                <a:latin typeface="Calibri Light" charset="0"/>
              </a:rPr>
              <a:t>Anbarjafari</a:t>
            </a:r>
            <a:r>
              <a:rPr lang="fr-CH" sz="1350" dirty="0">
                <a:solidFill>
                  <a:schemeClr val="tx2"/>
                </a:solidFill>
                <a:latin typeface="Calibri Light" charset="0"/>
              </a:rPr>
              <a:t>. «</a:t>
            </a:r>
            <a:r>
              <a:rPr lang="en-US" sz="1350" dirty="0">
                <a:solidFill>
                  <a:schemeClr val="tx2"/>
                </a:solidFill>
                <a:latin typeface="Calibri Light" charset="0"/>
              </a:rPr>
              <a:t>3D Scanning: A Comprehensive Survey</a:t>
            </a:r>
            <a:r>
              <a:rPr lang="fr-CH" sz="1350" dirty="0">
                <a:solidFill>
                  <a:schemeClr val="tx2"/>
                </a:solidFill>
                <a:latin typeface="Calibri Light" charset="0"/>
              </a:rPr>
              <a:t>.» arXiv:1801.08863v1 [cs.CV] 24 Jan 2018</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[3] </a:t>
            </a:r>
            <a:r>
              <a:rPr lang="fr-CH" sz="1350" dirty="0">
                <a:solidFill>
                  <a:schemeClr val="accent2"/>
                </a:solidFill>
                <a:latin typeface="Calibri Light" charset="0"/>
              </a:rPr>
              <a:t>Emmanuel P. </a:t>
            </a:r>
            <a:r>
              <a:rPr lang="fr-CH" sz="1350" dirty="0" err="1">
                <a:solidFill>
                  <a:schemeClr val="accent2"/>
                </a:solidFill>
                <a:latin typeface="Calibri Light" charset="0"/>
              </a:rPr>
              <a:t>Baltsavias</a:t>
            </a:r>
            <a:r>
              <a:rPr lang="fr-CH" sz="1350" dirty="0">
                <a:solidFill>
                  <a:schemeClr val="accent2"/>
                </a:solidFill>
                <a:latin typeface="Calibri Light" charset="0"/>
              </a:rPr>
              <a:t>. </a:t>
            </a:r>
            <a:r>
              <a:rPr lang="fr-FR" sz="1350" dirty="0">
                <a:solidFill>
                  <a:schemeClr val="accent2"/>
                </a:solidFill>
                <a:latin typeface="Calibri Light" charset="0"/>
              </a:rPr>
              <a:t>« </a:t>
            </a:r>
            <a:r>
              <a:rPr lang="en-US" sz="1350" dirty="0">
                <a:solidFill>
                  <a:schemeClr val="accent2"/>
                </a:solidFill>
                <a:latin typeface="Calibri Light" charset="0"/>
              </a:rPr>
              <a:t>A comparison between photogrammetry and laser scanning</a:t>
            </a:r>
            <a:r>
              <a:rPr lang="fr-CH" sz="1350" dirty="0">
                <a:solidFill>
                  <a:schemeClr val="accent2"/>
                </a:solidFill>
                <a:latin typeface="Calibri Light" charset="0"/>
              </a:rPr>
              <a:t>» </a:t>
            </a:r>
            <a:r>
              <a:rPr lang="en-US" sz="1350" dirty="0">
                <a:solidFill>
                  <a:schemeClr val="accent2"/>
                </a:solidFill>
                <a:latin typeface="Calibri Light" charset="0"/>
              </a:rPr>
              <a:t>Institute of Geodesy and Photogrammetry, Swiss Federal Institute of Technology, ETH-</a:t>
            </a:r>
            <a:r>
              <a:rPr lang="en-US" sz="1350" dirty="0" err="1">
                <a:solidFill>
                  <a:schemeClr val="accent2"/>
                </a:solidFill>
                <a:latin typeface="Calibri Light" charset="0"/>
              </a:rPr>
              <a:t>Hoenggerberg</a:t>
            </a:r>
            <a:r>
              <a:rPr lang="en-US" sz="1350" dirty="0">
                <a:solidFill>
                  <a:schemeClr val="accent2"/>
                </a:solidFill>
                <a:latin typeface="Calibri Light" charset="0"/>
              </a:rPr>
              <a:t>, CH-8093 Zurich, Switzerland Received 22 October 1998; accepted 17 March 1999</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[4] </a:t>
            </a:r>
            <a:r>
              <a:rPr lang="fr-CH" sz="1350" dirty="0" err="1">
                <a:solidFill>
                  <a:schemeClr val="tx2"/>
                </a:solidFill>
                <a:latin typeface="Calibri Light" charset="0"/>
              </a:rPr>
              <a:t>Salunke</a:t>
            </a:r>
            <a:r>
              <a:rPr lang="fr-CH" sz="1350" dirty="0">
                <a:solidFill>
                  <a:schemeClr val="tx2"/>
                </a:solidFill>
                <a:latin typeface="Calibri Light" charset="0"/>
              </a:rPr>
              <a:t>, </a:t>
            </a:r>
            <a:r>
              <a:rPr lang="fr-CH" sz="1350" dirty="0" err="1">
                <a:solidFill>
                  <a:schemeClr val="tx2"/>
                </a:solidFill>
                <a:latin typeface="Calibri Light" charset="0"/>
              </a:rPr>
              <a:t>Nilesh</a:t>
            </a:r>
            <a:r>
              <a:rPr lang="fr-CH" sz="1350" dirty="0">
                <a:solidFill>
                  <a:schemeClr val="tx2"/>
                </a:solidFill>
                <a:latin typeface="Calibri Light" charset="0"/>
              </a:rPr>
              <a:t> P., </a:t>
            </a:r>
            <a:r>
              <a:rPr lang="fr-CH" sz="1350" dirty="0" err="1">
                <a:solidFill>
                  <a:schemeClr val="tx2"/>
                </a:solidFill>
                <a:latin typeface="Calibri Light" charset="0"/>
              </a:rPr>
              <a:t>Juned</a:t>
            </a:r>
            <a:r>
              <a:rPr lang="fr-CH" sz="1350" dirty="0">
                <a:solidFill>
                  <a:schemeClr val="tx2"/>
                </a:solidFill>
                <a:latin typeface="Calibri Light" charset="0"/>
              </a:rPr>
              <a:t> </a:t>
            </a:r>
            <a:r>
              <a:rPr lang="fr-CH" sz="1350" dirty="0" err="1">
                <a:solidFill>
                  <a:schemeClr val="tx2"/>
                </a:solidFill>
                <a:latin typeface="Calibri Light" charset="0"/>
              </a:rPr>
              <a:t>Ahamad</a:t>
            </a:r>
            <a:r>
              <a:rPr lang="fr-CH" sz="1350" dirty="0">
                <a:solidFill>
                  <a:schemeClr val="tx2"/>
                </a:solidFill>
                <a:latin typeface="Calibri Light" charset="0"/>
              </a:rPr>
              <a:t> R. A., and S.A. </a:t>
            </a:r>
            <a:r>
              <a:rPr lang="fr-CH" sz="1350" dirty="0" err="1">
                <a:solidFill>
                  <a:schemeClr val="tx2"/>
                </a:solidFill>
                <a:latin typeface="Calibri Light" charset="0"/>
              </a:rPr>
              <a:t>Channiwala</a:t>
            </a:r>
            <a:r>
              <a:rPr lang="fr-CH" sz="1350" dirty="0">
                <a:solidFill>
                  <a:schemeClr val="tx2"/>
                </a:solidFill>
                <a:latin typeface="Calibri Light" charset="0"/>
              </a:rPr>
              <a:t>. "</a:t>
            </a:r>
            <a:r>
              <a:rPr lang="fr-CH" sz="1350" dirty="0" err="1">
                <a:solidFill>
                  <a:schemeClr val="tx2"/>
                </a:solidFill>
                <a:latin typeface="Calibri Light" charset="0"/>
              </a:rPr>
              <a:t>Airfoil</a:t>
            </a:r>
            <a:r>
              <a:rPr lang="fr-CH" sz="1350" dirty="0">
                <a:solidFill>
                  <a:schemeClr val="tx2"/>
                </a:solidFill>
                <a:latin typeface="Calibri Light" charset="0"/>
              </a:rPr>
              <a:t> </a:t>
            </a:r>
            <a:r>
              <a:rPr lang="fr-CH" sz="1350" dirty="0" err="1">
                <a:solidFill>
                  <a:schemeClr val="tx2"/>
                </a:solidFill>
                <a:latin typeface="Calibri Light" charset="0"/>
              </a:rPr>
              <a:t>Parameterization</a:t>
            </a:r>
            <a:r>
              <a:rPr lang="fr-CH" sz="1350" dirty="0">
                <a:solidFill>
                  <a:schemeClr val="tx2"/>
                </a:solidFill>
                <a:latin typeface="Calibri Light" charset="0"/>
              </a:rPr>
              <a:t> Techniques: A </a:t>
            </a:r>
            <a:r>
              <a:rPr lang="fr-CH" sz="1350" dirty="0" err="1">
                <a:solidFill>
                  <a:schemeClr val="tx2"/>
                </a:solidFill>
                <a:latin typeface="Calibri Light" charset="0"/>
              </a:rPr>
              <a:t>Review</a:t>
            </a:r>
            <a:r>
              <a:rPr lang="fr-CH" sz="1350" dirty="0">
                <a:solidFill>
                  <a:schemeClr val="tx2"/>
                </a:solidFill>
                <a:latin typeface="Calibri Light" charset="0"/>
              </a:rPr>
              <a:t>." American Journal of </a:t>
            </a:r>
            <a:r>
              <a:rPr lang="fr-CH" sz="1350" dirty="0" err="1">
                <a:solidFill>
                  <a:schemeClr val="tx2"/>
                </a:solidFill>
                <a:latin typeface="Calibri Light" charset="0"/>
              </a:rPr>
              <a:t>Mechanical</a:t>
            </a:r>
            <a:r>
              <a:rPr lang="fr-CH" sz="1350" dirty="0">
                <a:solidFill>
                  <a:schemeClr val="tx2"/>
                </a:solidFill>
                <a:latin typeface="Calibri Light" charset="0"/>
              </a:rPr>
              <a:t> Engineering2.4 (2014): 99-102.</a:t>
            </a:r>
            <a:endParaRPr lang="fr-FR" sz="1350" dirty="0">
              <a:solidFill>
                <a:schemeClr val="tx2"/>
              </a:solidFill>
              <a:latin typeface="Calibri Light" charset="0"/>
            </a:endParaRPr>
          </a:p>
          <a:p>
            <a:pPr>
              <a:lnSpc>
                <a:spcPct val="90000"/>
              </a:lnSpc>
              <a:spcBef>
                <a:spcPts val="1000"/>
              </a:spcBef>
            </a:pPr>
            <a:r>
              <a:rPr lang="fr-FR" sz="1350" dirty="0">
                <a:solidFill>
                  <a:schemeClr val="accent2"/>
                </a:solidFill>
                <a:latin typeface="Calibri Light" charset="0"/>
              </a:rPr>
              <a:t>[5]</a:t>
            </a:r>
            <a:r>
              <a:rPr lang="en-US" sz="1350" dirty="0">
                <a:solidFill>
                  <a:schemeClr val="accent2"/>
                </a:solidFill>
                <a:latin typeface="Calibri Light" charset="0"/>
              </a:rPr>
              <a:t> </a:t>
            </a:r>
            <a:r>
              <a:rPr lang="fr-CH" sz="1350" dirty="0">
                <a:solidFill>
                  <a:schemeClr val="accent2"/>
                </a:solidFill>
                <a:latin typeface="Calibri Light" charset="0"/>
              </a:rPr>
              <a:t>Ava </a:t>
            </a:r>
            <a:r>
              <a:rPr lang="fr-CH" sz="1350" dirty="0" err="1">
                <a:solidFill>
                  <a:schemeClr val="accent2"/>
                </a:solidFill>
                <a:latin typeface="Calibri Light" charset="0"/>
              </a:rPr>
              <a:t>Shahroki</a:t>
            </a:r>
            <a:r>
              <a:rPr lang="fr-CH" sz="1350" dirty="0">
                <a:solidFill>
                  <a:schemeClr val="accent2"/>
                </a:solidFill>
                <a:latin typeface="Calibri Light" charset="0"/>
              </a:rPr>
              <a:t> </a:t>
            </a:r>
            <a:r>
              <a:rPr lang="fr-CH" sz="1350" dirty="0" err="1">
                <a:solidFill>
                  <a:schemeClr val="accent2"/>
                </a:solidFill>
                <a:latin typeface="Calibri Light" charset="0"/>
              </a:rPr>
              <a:t>Alireza</a:t>
            </a:r>
            <a:r>
              <a:rPr lang="fr-CH" sz="1350" dirty="0">
                <a:solidFill>
                  <a:schemeClr val="accent2"/>
                </a:solidFill>
                <a:latin typeface="Calibri Light" charset="0"/>
              </a:rPr>
              <a:t> </a:t>
            </a:r>
            <a:r>
              <a:rPr lang="fr-CH" sz="1350" dirty="0" err="1">
                <a:solidFill>
                  <a:schemeClr val="accent2"/>
                </a:solidFill>
                <a:latin typeface="Calibri Light" charset="0"/>
              </a:rPr>
              <a:t>Jahangirian</a:t>
            </a:r>
            <a:r>
              <a:rPr lang="fr-CH" sz="1350" dirty="0">
                <a:solidFill>
                  <a:schemeClr val="accent2"/>
                </a:solidFill>
                <a:latin typeface="Calibri Light" charset="0"/>
              </a:rPr>
              <a:t> </a:t>
            </a:r>
            <a:r>
              <a:rPr lang="en-US" sz="1350" dirty="0">
                <a:solidFill>
                  <a:schemeClr val="accent2"/>
                </a:solidFill>
                <a:latin typeface="Calibri Light" charset="0"/>
              </a:rPr>
              <a:t>Airfoil shape parameterization for optimum </a:t>
            </a:r>
            <a:r>
              <a:rPr lang="en-US" sz="1350" dirty="0" err="1">
                <a:solidFill>
                  <a:schemeClr val="accent2"/>
                </a:solidFill>
                <a:latin typeface="Calibri Light" charset="0"/>
              </a:rPr>
              <a:t>Navier</a:t>
            </a:r>
            <a:r>
              <a:rPr lang="en-US" sz="1350" dirty="0">
                <a:solidFill>
                  <a:schemeClr val="accent2"/>
                </a:solidFill>
                <a:latin typeface="Calibri Light" charset="0"/>
              </a:rPr>
              <a:t>–Stokes design with genetic algorithm. </a:t>
            </a:r>
            <a:r>
              <a:rPr lang="fr-CH" sz="1350" dirty="0">
                <a:solidFill>
                  <a:schemeClr val="accent2"/>
                </a:solidFill>
                <a:latin typeface="Calibri Light" charset="0"/>
              </a:rPr>
              <a:t>« Aerospace Science and </a:t>
            </a:r>
            <a:r>
              <a:rPr lang="fr-CH" sz="1350" dirty="0" err="1">
                <a:solidFill>
                  <a:schemeClr val="accent2"/>
                </a:solidFill>
                <a:latin typeface="Calibri Light" charset="0"/>
              </a:rPr>
              <a:t>Technology</a:t>
            </a:r>
            <a:r>
              <a:rPr lang="fr-CH" sz="1350" dirty="0">
                <a:solidFill>
                  <a:schemeClr val="accent2"/>
                </a:solidFill>
                <a:latin typeface="Calibri Light" charset="0"/>
              </a:rPr>
              <a:t>», Volume 11, septembre 2017</a:t>
            </a:r>
            <a:endParaRPr lang="fr-FR" sz="1350" dirty="0">
              <a:solidFill>
                <a:schemeClr val="accent2"/>
              </a:solidFill>
              <a:latin typeface="Calibri Light" charset="0"/>
            </a:endParaRPr>
          </a:p>
          <a:p>
            <a:pPr>
              <a:lnSpc>
                <a:spcPct val="90000"/>
              </a:lnSpc>
              <a:spcBef>
                <a:spcPts val="1000"/>
              </a:spcBef>
            </a:pPr>
            <a:r>
              <a:rPr lang="fr-FR" sz="1350" dirty="0">
                <a:solidFill>
                  <a:schemeClr val="tx2"/>
                </a:solidFill>
                <a:latin typeface="Calibri Light" charset="0"/>
              </a:rPr>
              <a:t>[6] </a:t>
            </a:r>
            <a:r>
              <a:rPr lang="fr-CH" sz="1350" dirty="0">
                <a:solidFill>
                  <a:schemeClr val="tx2"/>
                </a:solidFill>
                <a:latin typeface="Calibri Light" charset="0"/>
              </a:rPr>
              <a:t>Lu </a:t>
            </a:r>
            <a:r>
              <a:rPr lang="fr-CH" sz="1350" dirty="0" err="1">
                <a:solidFill>
                  <a:schemeClr val="tx2"/>
                </a:solidFill>
                <a:latin typeface="Calibri Light" charset="0"/>
              </a:rPr>
              <a:t>Xiaoqiang</a:t>
            </a:r>
            <a:r>
              <a:rPr lang="fr-CH" sz="1350" dirty="0">
                <a:solidFill>
                  <a:schemeClr val="tx2"/>
                </a:solidFill>
                <a:latin typeface="Calibri Light" charset="0"/>
              </a:rPr>
              <a:t> Huang Jun Song Lei Li Jing «</a:t>
            </a:r>
            <a:r>
              <a:rPr lang="en-US" sz="1350" dirty="0">
                <a:solidFill>
                  <a:schemeClr val="tx2"/>
                </a:solidFill>
                <a:latin typeface="Calibri Light" charset="0"/>
              </a:rPr>
              <a:t>An improved geometric parameter airfoil parameterization method.</a:t>
            </a:r>
            <a:r>
              <a:rPr lang="fr-CH" sz="1350" dirty="0">
                <a:solidFill>
                  <a:schemeClr val="tx2"/>
                </a:solidFill>
                <a:latin typeface="Calibri Light" charset="0"/>
              </a:rPr>
              <a:t>« Aerospace Science and </a:t>
            </a:r>
            <a:r>
              <a:rPr lang="fr-CH" sz="1350" dirty="0" err="1">
                <a:solidFill>
                  <a:schemeClr val="tx2"/>
                </a:solidFill>
                <a:latin typeface="Calibri Light" charset="0"/>
              </a:rPr>
              <a:t>Technology</a:t>
            </a:r>
            <a:r>
              <a:rPr lang="fr-CH" sz="1350" dirty="0">
                <a:solidFill>
                  <a:schemeClr val="tx2"/>
                </a:solidFill>
                <a:latin typeface="Calibri Light" charset="0"/>
              </a:rPr>
              <a:t>, Volume 78, July 2018</a:t>
            </a:r>
          </a:p>
          <a:p>
            <a:pPr>
              <a:lnSpc>
                <a:spcPct val="90000"/>
              </a:lnSpc>
              <a:spcBef>
                <a:spcPts val="1000"/>
              </a:spcBef>
            </a:pPr>
            <a:r>
              <a:rPr lang="fr-CH" sz="1350" dirty="0">
                <a:solidFill>
                  <a:schemeClr val="accent2"/>
                </a:solidFill>
                <a:latin typeface="Calibri Light" charset="0"/>
              </a:rPr>
              <a:t>[7] </a:t>
            </a:r>
            <a:r>
              <a:rPr lang="fr-CH" sz="1350" dirty="0" err="1">
                <a:solidFill>
                  <a:schemeClr val="accent2"/>
                </a:solidFill>
                <a:latin typeface="Calibri Light" charset="0"/>
              </a:rPr>
              <a:t>from</a:t>
            </a:r>
            <a:r>
              <a:rPr lang="fr-CH" sz="1350" dirty="0">
                <a:solidFill>
                  <a:schemeClr val="accent2"/>
                </a:solidFill>
                <a:latin typeface="Calibri Light" charset="0"/>
              </a:rPr>
              <a:t> https://i.stack.imgur.com/Wo8E2.jpg </a:t>
            </a:r>
          </a:p>
          <a:p>
            <a:pPr>
              <a:lnSpc>
                <a:spcPct val="90000"/>
              </a:lnSpc>
              <a:spcBef>
                <a:spcPts val="1000"/>
              </a:spcBef>
            </a:pPr>
            <a:r>
              <a:rPr lang="fr-CH" sz="1350" dirty="0">
                <a:solidFill>
                  <a:schemeClr val="tx2"/>
                </a:solidFill>
                <a:latin typeface="Calibri Light" charset="0"/>
              </a:rPr>
              <a:t>[8] </a:t>
            </a:r>
            <a:r>
              <a:rPr lang="fr-CH" sz="1350" dirty="0" err="1">
                <a:solidFill>
                  <a:schemeClr val="tx2"/>
                </a:solidFill>
                <a:latin typeface="Calibri Light" charset="0"/>
              </a:rPr>
              <a:t>from</a:t>
            </a:r>
            <a:r>
              <a:rPr lang="fr-CH" sz="1350" dirty="0">
                <a:solidFill>
                  <a:schemeClr val="tx2"/>
                </a:solidFill>
                <a:latin typeface="Calibri Light" charset="0"/>
              </a:rPr>
              <a:t> </a:t>
            </a:r>
            <a:r>
              <a:rPr lang="en-US" sz="1350" dirty="0">
                <a:solidFill>
                  <a:schemeClr val="tx2"/>
                </a:solidFill>
                <a:latin typeface="Calibri Light" charset="0"/>
              </a:rPr>
              <a:t> </a:t>
            </a:r>
            <a:r>
              <a:rPr lang="en-US" sz="1350" dirty="0" err="1">
                <a:solidFill>
                  <a:schemeClr val="tx2"/>
                </a:solidFill>
                <a:latin typeface="Calibri Light" charset="0"/>
              </a:rPr>
              <a:t>Ghassemi</a:t>
            </a:r>
            <a:r>
              <a:rPr lang="en-US" sz="1350" dirty="0">
                <a:solidFill>
                  <a:schemeClr val="tx2"/>
                </a:solidFill>
                <a:latin typeface="Calibri Light" charset="0"/>
              </a:rPr>
              <a:t>, H., &amp; </a:t>
            </a:r>
            <a:r>
              <a:rPr lang="en-US" sz="1350" dirty="0" err="1">
                <a:solidFill>
                  <a:schemeClr val="tx2"/>
                </a:solidFill>
                <a:latin typeface="Calibri Light" charset="0"/>
              </a:rPr>
              <a:t>Zakerdoost</a:t>
            </a:r>
            <a:r>
              <a:rPr lang="en-US" sz="1350" dirty="0">
                <a:solidFill>
                  <a:schemeClr val="tx2"/>
                </a:solidFill>
                <a:latin typeface="Calibri Light" charset="0"/>
              </a:rPr>
              <a:t>, H. (2017). Ship hull–propeller system optimization based on the multi-objective evolutionary algorithm. Proceedings of the Institution of Mechanical Engineers, Part C: Journal of Mechanical Engineering Science, 231(1), 175–192. https://doi.org/10.1177/0954406215616655</a:t>
            </a:r>
            <a:endParaRPr lang="fr-FR" sz="1350" dirty="0">
              <a:solidFill>
                <a:schemeClr val="tx2"/>
              </a:solidFill>
              <a:latin typeface="Calibri Light" charset="0"/>
              <a:ea typeface="Calibri Light" charset="0"/>
              <a:cs typeface="Calibri Light" charset="0"/>
            </a:endParaRPr>
          </a:p>
        </p:txBody>
      </p:sp>
    </p:spTree>
    <p:extLst>
      <p:ext uri="{BB962C8B-B14F-4D97-AF65-F5344CB8AC3E}">
        <p14:creationId xmlns:p14="http://schemas.microsoft.com/office/powerpoint/2010/main" val="45708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01BD19-F3B9-4F48-B314-4B85D9302F81}"/>
              </a:ext>
            </a:extLst>
          </p:cNvPr>
          <p:cNvSpPr>
            <a:spLocks noGrp="1"/>
          </p:cNvSpPr>
          <p:nvPr>
            <p:ph type="ftr" sz="quarter" idx="11"/>
          </p:nvPr>
        </p:nvSpPr>
        <p:spPr/>
        <p:txBody>
          <a:bodyPr/>
          <a:lstStyle/>
          <a:p>
            <a:r>
              <a:rPr lang="fr-CH"/>
              <a:t>EPFL-STI-LMAM | 04.04.2018</a:t>
            </a:r>
          </a:p>
        </p:txBody>
      </p:sp>
      <p:sp>
        <p:nvSpPr>
          <p:cNvPr id="5" name="Slide Number Placeholder 4">
            <a:extLst>
              <a:ext uri="{FF2B5EF4-FFF2-40B4-BE49-F238E27FC236}">
                <a16:creationId xmlns:a16="http://schemas.microsoft.com/office/drawing/2014/main" id="{3EA45D0E-17A7-4363-96C8-C737450CC9EE}"/>
              </a:ext>
            </a:extLst>
          </p:cNvPr>
          <p:cNvSpPr>
            <a:spLocks noGrp="1"/>
          </p:cNvSpPr>
          <p:nvPr>
            <p:ph type="sldNum" sz="quarter" idx="12"/>
          </p:nvPr>
        </p:nvSpPr>
        <p:spPr/>
        <p:txBody>
          <a:bodyPr/>
          <a:lstStyle/>
          <a:p>
            <a:fld id="{C5BDCE95-9A2C-4CF6-AC2F-5E8F5B23B560}" type="slidenum">
              <a:rPr lang="fr-CH" smtClean="0"/>
              <a:t>16</a:t>
            </a:fld>
            <a:endParaRPr lang="fr-CH"/>
          </a:p>
        </p:txBody>
      </p:sp>
      <p:sp>
        <p:nvSpPr>
          <p:cNvPr id="8" name="Titre 1">
            <a:extLst>
              <a:ext uri="{FF2B5EF4-FFF2-40B4-BE49-F238E27FC236}">
                <a16:creationId xmlns:a16="http://schemas.microsoft.com/office/drawing/2014/main" id="{58166369-C6E7-4C97-AB7E-963E38034C97}"/>
              </a:ext>
            </a:extLst>
          </p:cNvPr>
          <p:cNvSpPr>
            <a:spLocks noGrp="1"/>
          </p:cNvSpPr>
          <p:nvPr>
            <p:ph type="title"/>
          </p:nvPr>
        </p:nvSpPr>
        <p:spPr>
          <a:xfrm>
            <a:off x="1097280" y="286603"/>
            <a:ext cx="10058400" cy="1450757"/>
          </a:xfrm>
        </p:spPr>
        <p:txBody>
          <a:bodyPr/>
          <a:lstStyle/>
          <a:p>
            <a:r>
              <a:rPr lang="fr-CH" dirty="0">
                <a:solidFill>
                  <a:schemeClr val="accent2"/>
                </a:solidFill>
              </a:rPr>
              <a:t>Gantt Chart</a:t>
            </a:r>
          </a:p>
        </p:txBody>
      </p:sp>
      <p:pic>
        <p:nvPicPr>
          <p:cNvPr id="3" name="Picture 2">
            <a:extLst>
              <a:ext uri="{FF2B5EF4-FFF2-40B4-BE49-F238E27FC236}">
                <a16:creationId xmlns:a16="http://schemas.microsoft.com/office/drawing/2014/main" id="{A67D762A-9416-490A-80C3-F5827244AC13}"/>
              </a:ext>
            </a:extLst>
          </p:cNvPr>
          <p:cNvPicPr>
            <a:picLocks noChangeAspect="1"/>
          </p:cNvPicPr>
          <p:nvPr/>
        </p:nvPicPr>
        <p:blipFill>
          <a:blip r:embed="rId3"/>
          <a:stretch>
            <a:fillRect/>
          </a:stretch>
        </p:blipFill>
        <p:spPr>
          <a:xfrm>
            <a:off x="429013" y="1998448"/>
            <a:ext cx="11333973" cy="4081076"/>
          </a:xfrm>
          <a:prstGeom prst="rect">
            <a:avLst/>
          </a:prstGeom>
        </p:spPr>
      </p:pic>
    </p:spTree>
    <p:extLst>
      <p:ext uri="{BB962C8B-B14F-4D97-AF65-F5344CB8AC3E}">
        <p14:creationId xmlns:p14="http://schemas.microsoft.com/office/powerpoint/2010/main" val="14295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solidFill>
                  <a:schemeClr val="accent2"/>
                </a:solidFill>
              </a:rPr>
              <a:t>Summary</a:t>
            </a:r>
            <a:r>
              <a:rPr lang="fr-CH" dirty="0">
                <a:solidFill>
                  <a:schemeClr val="accent2"/>
                </a:solidFill>
              </a:rPr>
              <a:t> :</a:t>
            </a:r>
            <a:endParaRPr lang="fr-FR" sz="4000" i="1" dirty="0">
              <a:solidFill>
                <a:schemeClr val="tx2"/>
              </a:solidFill>
            </a:endParaRPr>
          </a:p>
        </p:txBody>
      </p:sp>
      <p:sp>
        <p:nvSpPr>
          <p:cNvPr id="4" name="Espace réservé du numéro de diapositive 3"/>
          <p:cNvSpPr>
            <a:spLocks noGrp="1"/>
          </p:cNvSpPr>
          <p:nvPr>
            <p:ph type="sldNum" sz="quarter" idx="12"/>
          </p:nvPr>
        </p:nvSpPr>
        <p:spPr/>
        <p:txBody>
          <a:bodyPr/>
          <a:lstStyle/>
          <a:p>
            <a:fld id="{C5BDCE95-9A2C-4CF6-AC2F-5E8F5B23B560}" type="slidenum">
              <a:rPr lang="fr-CH" sz="1800" smtClean="0"/>
              <a:t>2</a:t>
            </a:fld>
            <a:endParaRPr lang="fr-CH" sz="1800"/>
          </a:p>
        </p:txBody>
      </p:sp>
      <p:sp>
        <p:nvSpPr>
          <p:cNvPr id="5" name="ZoneTexte 4">
            <a:extLst>
              <a:ext uri="{FF2B5EF4-FFF2-40B4-BE49-F238E27FC236}">
                <a16:creationId xmlns:a16="http://schemas.microsoft.com/office/drawing/2014/main" id="{27A202C8-61E5-4BDC-97B4-E2A65FD6E677}"/>
              </a:ext>
            </a:extLst>
          </p:cNvPr>
          <p:cNvSpPr txBox="1"/>
          <p:nvPr/>
        </p:nvSpPr>
        <p:spPr>
          <a:xfrm>
            <a:off x="1097280" y="5748846"/>
            <a:ext cx="1894455" cy="307777"/>
          </a:xfrm>
          <a:prstGeom prst="rect">
            <a:avLst/>
          </a:prstGeom>
          <a:noFill/>
        </p:spPr>
        <p:txBody>
          <a:bodyPr wrap="square" rtlCol="0">
            <a:spAutoFit/>
          </a:bodyPr>
          <a:lstStyle/>
          <a:p>
            <a:pPr algn="ctr"/>
            <a:r>
              <a:rPr lang="fr-CH" sz="1400" b="1" dirty="0"/>
              <a:t>Fig.1:</a:t>
            </a:r>
            <a:r>
              <a:rPr lang="fr-CH" sz="1400" dirty="0"/>
              <a:t> </a:t>
            </a:r>
            <a:r>
              <a:rPr lang="fr-CH" sz="1400" dirty="0" err="1"/>
              <a:t>Propeller</a:t>
            </a:r>
            <a:r>
              <a:rPr lang="fr-CH" sz="1400" dirty="0"/>
              <a:t> STL file</a:t>
            </a:r>
            <a:endParaRPr lang="fr-CH" sz="1200" dirty="0"/>
          </a:p>
        </p:txBody>
      </p:sp>
      <p:pic>
        <p:nvPicPr>
          <p:cNvPr id="6" name="Image 5">
            <a:extLst>
              <a:ext uri="{FF2B5EF4-FFF2-40B4-BE49-F238E27FC236}">
                <a16:creationId xmlns:a16="http://schemas.microsoft.com/office/drawing/2014/main" id="{6F784C2A-615E-47D3-80C0-0C8BEFC1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65" y="2026757"/>
            <a:ext cx="1568129" cy="3615409"/>
          </a:xfrm>
          <a:prstGeom prst="rect">
            <a:avLst/>
          </a:prstGeom>
        </p:spPr>
      </p:pic>
      <p:sp>
        <p:nvSpPr>
          <p:cNvPr id="7" name="ZoneTexte 6"/>
          <p:cNvSpPr txBox="1"/>
          <p:nvPr/>
        </p:nvSpPr>
        <p:spPr>
          <a:xfrm>
            <a:off x="5077654" y="2057913"/>
            <a:ext cx="4822804" cy="4092402"/>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Introduction</a:t>
            </a: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Prior </a:t>
            </a:r>
            <a:r>
              <a:rPr lang="fr-FR" sz="2800" dirty="0" err="1">
                <a:solidFill>
                  <a:schemeClr val="accent1"/>
                </a:solidFill>
                <a:latin typeface="Calibri Light" charset="0"/>
                <a:ea typeface="Calibri Light" charset="0"/>
                <a:cs typeface="Calibri Light" charset="0"/>
              </a:rPr>
              <a:t>explanation</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Goal of the </a:t>
            </a:r>
            <a:r>
              <a:rPr lang="fr-FR" sz="2800" dirty="0" err="1">
                <a:solidFill>
                  <a:schemeClr val="accent1"/>
                </a:solidFill>
                <a:latin typeface="Calibri Light" charset="0"/>
                <a:ea typeface="Calibri Light" charset="0"/>
                <a:cs typeface="Calibri Light" charset="0"/>
              </a:rPr>
              <a:t>project</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State of art</a:t>
            </a:r>
          </a:p>
          <a:p>
            <a:pPr marL="571500" indent="-571500">
              <a:lnSpc>
                <a:spcPct val="90000"/>
              </a:lnSpc>
              <a:spcBef>
                <a:spcPts val="1000"/>
              </a:spcBef>
              <a:buFont typeface="Wingdings" charset="2"/>
              <a:buChar char="§"/>
            </a:pPr>
            <a:r>
              <a:rPr lang="fr-FR" sz="2800" dirty="0" err="1">
                <a:solidFill>
                  <a:schemeClr val="tx2"/>
                </a:solidFill>
                <a:latin typeface="Calibri Light" charset="0"/>
                <a:ea typeface="Calibri Light" charset="0"/>
                <a:cs typeface="Calibri Light" charset="0"/>
              </a:rPr>
              <a:t>Methodology</a:t>
            </a:r>
            <a:endParaRPr lang="fr-FR" sz="2800"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err="1">
                <a:solidFill>
                  <a:schemeClr val="accent1"/>
                </a:solidFill>
                <a:latin typeface="Calibri Light" charset="0"/>
                <a:ea typeface="Calibri Light" charset="0"/>
                <a:cs typeface="Calibri Light" charset="0"/>
              </a:rPr>
              <a:t>Current</a:t>
            </a:r>
            <a:r>
              <a:rPr lang="fr-FR" sz="2800" dirty="0">
                <a:solidFill>
                  <a:schemeClr val="accent1"/>
                </a:solidFill>
                <a:latin typeface="Calibri Light" charset="0"/>
                <a:ea typeface="Calibri Light" charset="0"/>
                <a:cs typeface="Calibri Light" charset="0"/>
              </a:rPr>
              <a:t> </a:t>
            </a:r>
            <a:r>
              <a:rPr lang="fr-FR" sz="2800" dirty="0" err="1">
                <a:solidFill>
                  <a:schemeClr val="accent1"/>
                </a:solidFill>
                <a:latin typeface="Calibri Light" charset="0"/>
                <a:ea typeface="Calibri Light" charset="0"/>
                <a:cs typeface="Calibri Light" charset="0"/>
              </a:rPr>
              <a:t>progress</a:t>
            </a:r>
            <a:endParaRPr lang="fr-FR" sz="2800" dirty="0">
              <a:solidFill>
                <a:schemeClr val="accent1"/>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1"/>
                </a:solidFill>
                <a:latin typeface="Calibri Light" charset="0"/>
                <a:ea typeface="Calibri Light" charset="0"/>
                <a:cs typeface="Calibri Light" charset="0"/>
              </a:rPr>
              <a:t>Future </a:t>
            </a:r>
            <a:r>
              <a:rPr lang="fr-FR" sz="2800" dirty="0" err="1">
                <a:solidFill>
                  <a:schemeClr val="accent1"/>
                </a:solidFill>
                <a:latin typeface="Calibri Light" charset="0"/>
                <a:ea typeface="Calibri Light" charset="0"/>
                <a:cs typeface="Calibri Light" charset="0"/>
              </a:rPr>
              <a:t>work</a:t>
            </a:r>
            <a:endParaRPr lang="fr-FR" sz="2800" dirty="0">
              <a:solidFill>
                <a:schemeClr val="accent1"/>
              </a:solidFill>
              <a:latin typeface="Calibri Light" charset="0"/>
              <a:ea typeface="Calibri Light" charset="0"/>
              <a:cs typeface="Calibri Light" charset="0"/>
            </a:endParaRPr>
          </a:p>
          <a:p>
            <a:pPr marL="571500" indent="-571500">
              <a:lnSpc>
                <a:spcPct val="90000"/>
              </a:lnSpc>
              <a:spcBef>
                <a:spcPts val="1000"/>
              </a:spcBef>
              <a:buFont typeface="Wingdings" charset="2"/>
              <a:buChar char="§"/>
            </a:pPr>
            <a:r>
              <a:rPr lang="fr-FR" sz="2800" dirty="0">
                <a:solidFill>
                  <a:schemeClr val="tx2"/>
                </a:solidFill>
                <a:latin typeface="Calibri Light" charset="0"/>
                <a:ea typeface="Calibri Light" charset="0"/>
                <a:cs typeface="Calibri Light" charset="0"/>
              </a:rPr>
              <a:t>Conclusion</a:t>
            </a:r>
          </a:p>
        </p:txBody>
      </p:sp>
      <p:sp>
        <p:nvSpPr>
          <p:cNvPr id="8" name="Espace réservé du pied de page 6">
            <a:extLst>
              <a:ext uri="{FF2B5EF4-FFF2-40B4-BE49-F238E27FC236}">
                <a16:creationId xmlns:a16="http://schemas.microsoft.com/office/drawing/2014/main" id="{4BF944C6-C5B1-4A39-B041-6BDB2BF63FE3}"/>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161528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3BCEB0-C281-4BF5-BD45-345D28E4975B}"/>
              </a:ext>
            </a:extLst>
          </p:cNvPr>
          <p:cNvSpPr>
            <a:spLocks noGrp="1"/>
          </p:cNvSpPr>
          <p:nvPr>
            <p:ph type="ftr" sz="quarter" idx="11"/>
          </p:nvPr>
        </p:nvSpPr>
        <p:spPr/>
        <p:txBody>
          <a:bodyPr/>
          <a:lstStyle/>
          <a:p>
            <a:r>
              <a:rPr lang="fr-CH" sz="1100" dirty="0"/>
              <a:t>EPFL-STI-LIS | 04.04.2018</a:t>
            </a:r>
          </a:p>
        </p:txBody>
      </p:sp>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3</a:t>
            </a:fld>
            <a:endParaRPr lang="fr-CH" sz="1800" dirty="0"/>
          </a:p>
        </p:txBody>
      </p:sp>
      <p:sp>
        <p:nvSpPr>
          <p:cNvPr id="13" name="ZoneTexte 4">
            <a:extLst>
              <a:ext uri="{FF2B5EF4-FFF2-40B4-BE49-F238E27FC236}">
                <a16:creationId xmlns:a16="http://schemas.microsoft.com/office/drawing/2014/main" id="{E09B86CA-A17C-4958-9027-7F4B7C244123}"/>
              </a:ext>
            </a:extLst>
          </p:cNvPr>
          <p:cNvSpPr txBox="1"/>
          <p:nvPr/>
        </p:nvSpPr>
        <p:spPr>
          <a:xfrm>
            <a:off x="8520798" y="6000420"/>
            <a:ext cx="3671202" cy="307777"/>
          </a:xfrm>
          <a:prstGeom prst="rect">
            <a:avLst/>
          </a:prstGeom>
          <a:noFill/>
        </p:spPr>
        <p:txBody>
          <a:bodyPr wrap="square" rtlCol="0">
            <a:spAutoFit/>
          </a:bodyPr>
          <a:lstStyle/>
          <a:p>
            <a:pPr algn="ctr"/>
            <a:r>
              <a:rPr lang="fr-CH" sz="1400" b="1" dirty="0"/>
              <a:t>Fig.2:</a:t>
            </a:r>
            <a:r>
              <a:rPr lang="fr-CH" sz="1400" dirty="0"/>
              <a:t> </a:t>
            </a:r>
            <a:r>
              <a:rPr lang="fr-CH" sz="1400" dirty="0" err="1"/>
              <a:t>Geometric</a:t>
            </a:r>
            <a:r>
              <a:rPr lang="fr-CH" sz="1400" dirty="0"/>
              <a:t> </a:t>
            </a:r>
            <a:r>
              <a:rPr lang="fr-CH" sz="1400" dirty="0" err="1"/>
              <a:t>parameters</a:t>
            </a:r>
            <a:r>
              <a:rPr lang="fr-CH" sz="1400" dirty="0"/>
              <a:t> of </a:t>
            </a:r>
            <a:r>
              <a:rPr lang="fr-CH" sz="1400" dirty="0" err="1"/>
              <a:t>propeller</a:t>
            </a:r>
            <a:r>
              <a:rPr lang="fr-CH" sz="1400" dirty="0"/>
              <a:t> [8]</a:t>
            </a:r>
            <a:endParaRPr lang="fr-CH" sz="12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Prior </a:t>
            </a:r>
            <a:r>
              <a:rPr lang="fr-CH" i="1" dirty="0" err="1">
                <a:solidFill>
                  <a:schemeClr val="tx2"/>
                </a:solidFill>
              </a:rPr>
              <a:t>explanation</a:t>
            </a:r>
            <a:endParaRPr lang="fr-FR" sz="4000" dirty="0"/>
          </a:p>
        </p:txBody>
      </p:sp>
      <p:sp>
        <p:nvSpPr>
          <p:cNvPr id="18" name="ZoneTexte 6">
            <a:extLst>
              <a:ext uri="{FF2B5EF4-FFF2-40B4-BE49-F238E27FC236}">
                <a16:creationId xmlns:a16="http://schemas.microsoft.com/office/drawing/2014/main" id="{DD73BA8E-8F66-4A87-988F-068D1E41EDDB}"/>
              </a:ext>
            </a:extLst>
          </p:cNvPr>
          <p:cNvSpPr txBox="1"/>
          <p:nvPr/>
        </p:nvSpPr>
        <p:spPr>
          <a:xfrm>
            <a:off x="3857831" y="2440103"/>
            <a:ext cx="6413742" cy="2727926"/>
          </a:xfrm>
          <a:prstGeom prst="rect">
            <a:avLst/>
          </a:prstGeom>
          <a:noFill/>
        </p:spPr>
        <p:txBody>
          <a:bodyPr wrap="square" rtlCol="0">
            <a:spAutoFit/>
          </a:bodyPr>
          <a:lstStyle/>
          <a:p>
            <a:pPr marL="571500" indent="-571500">
              <a:lnSpc>
                <a:spcPct val="90000"/>
              </a:lnSpc>
              <a:spcBef>
                <a:spcPts val="1000"/>
              </a:spcBef>
              <a:buFont typeface="Wingdings" charset="2"/>
              <a:buChar char="§"/>
            </a:pPr>
            <a:r>
              <a:rPr lang="fr-FR" sz="2400" b="1" dirty="0" err="1">
                <a:solidFill>
                  <a:schemeClr val="tx2"/>
                </a:solidFill>
                <a:latin typeface="Calibri Light" charset="0"/>
                <a:ea typeface="Calibri Light" charset="0"/>
                <a:cs typeface="Calibri Light" charset="0"/>
              </a:rPr>
              <a:t>Geometric</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parameters</a:t>
            </a:r>
            <a:r>
              <a:rPr lang="fr-FR" sz="2400" b="1" dirty="0">
                <a:solidFill>
                  <a:schemeClr val="tx2"/>
                </a:solidFill>
                <a:latin typeface="Calibri Light" charset="0"/>
                <a:ea typeface="Calibri Light" charset="0"/>
                <a:cs typeface="Calibri Light" charset="0"/>
              </a:rPr>
              <a:t> of the </a:t>
            </a:r>
            <a:r>
              <a:rPr lang="fr-FR" sz="2400" b="1" dirty="0" err="1">
                <a:solidFill>
                  <a:schemeClr val="tx2"/>
                </a:solidFill>
                <a:latin typeface="Calibri Light" charset="0"/>
                <a:ea typeface="Calibri Light" charset="0"/>
                <a:cs typeface="Calibri Light" charset="0"/>
              </a:rPr>
              <a:t>blade</a:t>
            </a:r>
            <a:endParaRPr lang="fr-FR" sz="24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Aerofoil</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Chord</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length</a:t>
            </a:r>
            <a:endParaRPr lang="fr-FR" sz="2400" dirty="0">
              <a:solidFill>
                <a:schemeClr val="accent2">
                  <a:lumMod val="75000"/>
                </a:schemeClr>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Tip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Hub radius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Blade twist</a:t>
            </a:r>
          </a:p>
        </p:txBody>
      </p:sp>
      <p:pic>
        <p:nvPicPr>
          <p:cNvPr id="1032" name="Picture 8" descr="https://i.stack.imgur.com/Wo8E2.jpg">
            <a:extLst>
              <a:ext uri="{FF2B5EF4-FFF2-40B4-BE49-F238E27FC236}">
                <a16:creationId xmlns:a16="http://schemas.microsoft.com/office/drawing/2014/main" id="{5B417444-76DA-455E-B948-448FD3D5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630" y="3598500"/>
            <a:ext cx="5183206" cy="2397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43C1A7-A834-4B75-81E0-BC112F19F663}"/>
              </a:ext>
            </a:extLst>
          </p:cNvPr>
          <p:cNvSpPr txBox="1"/>
          <p:nvPr/>
        </p:nvSpPr>
        <p:spPr>
          <a:xfrm>
            <a:off x="2214053" y="5397149"/>
            <a:ext cx="1519189"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CH" sz="1400" dirty="0"/>
              <a:t>Cross-section</a:t>
            </a:r>
          </a:p>
        </p:txBody>
      </p:sp>
      <p:pic>
        <p:nvPicPr>
          <p:cNvPr id="9" name="Picture 8" descr="A close up of a knife&#10;&#10;Description generated with very high confidence">
            <a:extLst>
              <a:ext uri="{FF2B5EF4-FFF2-40B4-BE49-F238E27FC236}">
                <a16:creationId xmlns:a16="http://schemas.microsoft.com/office/drawing/2014/main" id="{D7DEA4FC-2E2A-40EF-ACDA-00DCEBA4B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175" y="2269301"/>
            <a:ext cx="1331366" cy="3069538"/>
          </a:xfrm>
          <a:prstGeom prst="rect">
            <a:avLst/>
          </a:prstGeom>
        </p:spPr>
      </p:pic>
      <p:pic>
        <p:nvPicPr>
          <p:cNvPr id="10" name="Picture 9" descr="A close up of a knife&#10;&#10;Description generated with high confidence">
            <a:extLst>
              <a:ext uri="{FF2B5EF4-FFF2-40B4-BE49-F238E27FC236}">
                <a16:creationId xmlns:a16="http://schemas.microsoft.com/office/drawing/2014/main" id="{42742418-8782-4084-8F53-13624143B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058" y="2269301"/>
            <a:ext cx="690245" cy="3069531"/>
          </a:xfrm>
          <a:prstGeom prst="rect">
            <a:avLst/>
          </a:prstGeom>
        </p:spPr>
      </p:pic>
      <p:sp>
        <p:nvSpPr>
          <p:cNvPr id="11" name="ZoneTexte 4">
            <a:extLst>
              <a:ext uri="{FF2B5EF4-FFF2-40B4-BE49-F238E27FC236}">
                <a16:creationId xmlns:a16="http://schemas.microsoft.com/office/drawing/2014/main" id="{966B112B-79E5-49F4-B948-230033A34EBE}"/>
              </a:ext>
            </a:extLst>
          </p:cNvPr>
          <p:cNvSpPr txBox="1"/>
          <p:nvPr/>
        </p:nvSpPr>
        <p:spPr>
          <a:xfrm>
            <a:off x="-26011" y="5995733"/>
            <a:ext cx="1909232" cy="307777"/>
          </a:xfrm>
          <a:prstGeom prst="rect">
            <a:avLst/>
          </a:prstGeom>
          <a:noFill/>
        </p:spPr>
        <p:txBody>
          <a:bodyPr wrap="square" rtlCol="0">
            <a:spAutoFit/>
          </a:bodyPr>
          <a:lstStyle/>
          <a:p>
            <a:pPr algn="ctr"/>
            <a:r>
              <a:rPr lang="fr-CH" sz="1400" b="1" dirty="0"/>
              <a:t>Fig.5:</a:t>
            </a:r>
            <a:r>
              <a:rPr lang="fr-CH" sz="1400" dirty="0"/>
              <a:t> </a:t>
            </a:r>
            <a:r>
              <a:rPr lang="fr-CH" sz="1400" dirty="0" err="1"/>
              <a:t>Propeller</a:t>
            </a:r>
            <a:r>
              <a:rPr lang="fr-CH" sz="1400" dirty="0"/>
              <a:t> STL file</a:t>
            </a:r>
            <a:endParaRPr lang="fr-CH" sz="1600" dirty="0"/>
          </a:p>
        </p:txBody>
      </p:sp>
      <p:cxnSp>
        <p:nvCxnSpPr>
          <p:cNvPr id="15" name="Straight Connector 14">
            <a:extLst>
              <a:ext uri="{FF2B5EF4-FFF2-40B4-BE49-F238E27FC236}">
                <a16:creationId xmlns:a16="http://schemas.microsoft.com/office/drawing/2014/main" id="{5B8EFC77-08CB-4E52-AB06-349CA3638B5B}"/>
              </a:ext>
            </a:extLst>
          </p:cNvPr>
          <p:cNvCxnSpPr>
            <a:cxnSpLocks/>
          </p:cNvCxnSpPr>
          <p:nvPr/>
        </p:nvCxnSpPr>
        <p:spPr>
          <a:xfrm>
            <a:off x="2781058"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6" name="Straight Connector 14">
            <a:extLst>
              <a:ext uri="{FF2B5EF4-FFF2-40B4-BE49-F238E27FC236}">
                <a16:creationId xmlns:a16="http://schemas.microsoft.com/office/drawing/2014/main" id="{5B8EFC77-08CB-4E52-AB06-349CA3638B5B}"/>
              </a:ext>
            </a:extLst>
          </p:cNvPr>
          <p:cNvCxnSpPr>
            <a:cxnSpLocks/>
          </p:cNvCxnSpPr>
          <p:nvPr/>
        </p:nvCxnSpPr>
        <p:spPr>
          <a:xfrm>
            <a:off x="1313431" y="2999916"/>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9" name="Straight Connector 14">
            <a:extLst>
              <a:ext uri="{FF2B5EF4-FFF2-40B4-BE49-F238E27FC236}">
                <a16:creationId xmlns:a16="http://schemas.microsoft.com/office/drawing/2014/main" id="{5B8EFC77-08CB-4E52-AB06-349CA3638B5B}"/>
              </a:ext>
            </a:extLst>
          </p:cNvPr>
          <p:cNvCxnSpPr>
            <a:cxnSpLocks/>
          </p:cNvCxnSpPr>
          <p:nvPr/>
        </p:nvCxnSpPr>
        <p:spPr>
          <a:xfrm>
            <a:off x="1534934" y="5556998"/>
            <a:ext cx="644164" cy="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1227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3BCEB0-C281-4BF5-BD45-345D28E4975B}"/>
              </a:ext>
            </a:extLst>
          </p:cNvPr>
          <p:cNvSpPr>
            <a:spLocks noGrp="1"/>
          </p:cNvSpPr>
          <p:nvPr>
            <p:ph type="ftr" sz="quarter" idx="11"/>
          </p:nvPr>
        </p:nvSpPr>
        <p:spPr/>
        <p:txBody>
          <a:bodyPr/>
          <a:lstStyle/>
          <a:p>
            <a:r>
              <a:rPr lang="fr-CH" sz="1100" dirty="0"/>
              <a:t>EPFL-STI-LIS | 04.04.2018</a:t>
            </a:r>
          </a:p>
        </p:txBody>
      </p:sp>
      <p:sp>
        <p:nvSpPr>
          <p:cNvPr id="4" name="Slide Number Placeholder 3">
            <a:extLst>
              <a:ext uri="{FF2B5EF4-FFF2-40B4-BE49-F238E27FC236}">
                <a16:creationId xmlns:a16="http://schemas.microsoft.com/office/drawing/2014/main" id="{635296C1-CBBB-46A4-929E-B3BD41BFB50B}"/>
              </a:ext>
            </a:extLst>
          </p:cNvPr>
          <p:cNvSpPr>
            <a:spLocks noGrp="1"/>
          </p:cNvSpPr>
          <p:nvPr>
            <p:ph type="sldNum" sz="quarter" idx="12"/>
          </p:nvPr>
        </p:nvSpPr>
        <p:spPr/>
        <p:txBody>
          <a:bodyPr/>
          <a:lstStyle/>
          <a:p>
            <a:fld id="{C5BDCE95-9A2C-4CF6-AC2F-5E8F5B23B560}" type="slidenum">
              <a:rPr lang="fr-CH" sz="1800" smtClean="0"/>
              <a:t>4</a:t>
            </a:fld>
            <a:endParaRPr lang="fr-CH" sz="1800" dirty="0"/>
          </a:p>
        </p:txBody>
      </p:sp>
      <p:sp>
        <p:nvSpPr>
          <p:cNvPr id="17" name="Titre 1">
            <a:extLst>
              <a:ext uri="{FF2B5EF4-FFF2-40B4-BE49-F238E27FC236}">
                <a16:creationId xmlns:a16="http://schemas.microsoft.com/office/drawing/2014/main" id="{71E17682-88E0-411A-AB36-B0AC7D07E34C}"/>
              </a:ext>
            </a:extLst>
          </p:cNvPr>
          <p:cNvSpPr txBox="1">
            <a:spLocks/>
          </p:cNvSpPr>
          <p:nvPr/>
        </p:nvSpPr>
        <p:spPr>
          <a:xfrm>
            <a:off x="1154083" y="27088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dirty="0">
                <a:solidFill>
                  <a:schemeClr val="accent2"/>
                </a:solidFill>
              </a:rPr>
              <a:t>Introduction: </a:t>
            </a:r>
            <a:r>
              <a:rPr lang="fr-CH" i="1" dirty="0">
                <a:solidFill>
                  <a:schemeClr val="tx2"/>
                </a:solidFill>
              </a:rPr>
              <a:t>Prior </a:t>
            </a:r>
            <a:r>
              <a:rPr lang="fr-CH" i="1" dirty="0" err="1">
                <a:solidFill>
                  <a:schemeClr val="tx2"/>
                </a:solidFill>
              </a:rPr>
              <a:t>explanation</a:t>
            </a:r>
            <a:endParaRPr lang="fr-FR" sz="4000" dirty="0"/>
          </a:p>
        </p:txBody>
      </p:sp>
      <p:sp>
        <p:nvSpPr>
          <p:cNvPr id="19" name="ZoneTexte 6">
            <a:extLst>
              <a:ext uri="{FF2B5EF4-FFF2-40B4-BE49-F238E27FC236}">
                <a16:creationId xmlns:a16="http://schemas.microsoft.com/office/drawing/2014/main" id="{984D1E21-0264-4FD8-8423-DD961C0A6D20}"/>
              </a:ext>
            </a:extLst>
          </p:cNvPr>
          <p:cNvSpPr txBox="1"/>
          <p:nvPr/>
        </p:nvSpPr>
        <p:spPr>
          <a:xfrm>
            <a:off x="1154083" y="2343250"/>
            <a:ext cx="5837312" cy="2727926"/>
          </a:xfrm>
          <a:prstGeom prst="rect">
            <a:avLst/>
          </a:prstGeom>
          <a:noFill/>
        </p:spPr>
        <p:txBody>
          <a:bodyPr wrap="square" rtlCol="0">
            <a:spAutoFit/>
          </a:bodyPr>
          <a:lstStyle/>
          <a:p>
            <a:pPr>
              <a:lnSpc>
                <a:spcPct val="90000"/>
              </a:lnSpc>
              <a:spcBef>
                <a:spcPts val="1000"/>
              </a:spcBef>
            </a:pPr>
            <a:r>
              <a:rPr lang="fr-FR" sz="2400" b="1" dirty="0">
                <a:solidFill>
                  <a:schemeClr val="tx2"/>
                </a:solidFill>
                <a:latin typeface="Calibri Light" charset="0"/>
                <a:ea typeface="Calibri Light" charset="0"/>
                <a:cs typeface="Calibri Light" charset="0"/>
              </a:rPr>
              <a:t>Blade </a:t>
            </a:r>
            <a:r>
              <a:rPr lang="fr-FR" sz="2400" b="1" dirty="0" err="1">
                <a:solidFill>
                  <a:schemeClr val="tx2"/>
                </a:solidFill>
                <a:latin typeface="Calibri Light" charset="0"/>
                <a:ea typeface="Calibri Light" charset="0"/>
                <a:cs typeface="Calibri Light" charset="0"/>
              </a:rPr>
              <a:t>Element</a:t>
            </a:r>
            <a:r>
              <a:rPr lang="fr-FR" sz="2400" b="1" dirty="0">
                <a:solidFill>
                  <a:schemeClr val="tx2"/>
                </a:solidFill>
                <a:latin typeface="Calibri Light" charset="0"/>
                <a:ea typeface="Calibri Light" charset="0"/>
                <a:cs typeface="Calibri Light" charset="0"/>
              </a:rPr>
              <a:t> </a:t>
            </a:r>
            <a:r>
              <a:rPr lang="fr-FR" sz="2400" b="1" dirty="0" err="1">
                <a:solidFill>
                  <a:schemeClr val="tx2"/>
                </a:solidFill>
                <a:latin typeface="Calibri Light" charset="0"/>
                <a:ea typeface="Calibri Light" charset="0"/>
                <a:cs typeface="Calibri Light" charset="0"/>
              </a:rPr>
              <a:t>Momentum</a:t>
            </a:r>
            <a:r>
              <a:rPr lang="fr-FR" sz="2400" b="1" dirty="0">
                <a:solidFill>
                  <a:schemeClr val="tx2"/>
                </a:solidFill>
                <a:latin typeface="Calibri Light" charset="0"/>
                <a:ea typeface="Calibri Light" charset="0"/>
                <a:cs typeface="Calibri Light" charset="0"/>
              </a:rPr>
              <a:t> Theory:</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Cut in segments</a:t>
            </a:r>
          </a:p>
          <a:p>
            <a:pPr marL="1028700" lvl="1" indent="-571500">
              <a:lnSpc>
                <a:spcPct val="90000"/>
              </a:lnSpc>
              <a:spcBef>
                <a:spcPts val="1000"/>
              </a:spcBef>
              <a:buFont typeface="Wingdings" charset="2"/>
              <a:buChar char="§"/>
            </a:pPr>
            <a:r>
              <a:rPr lang="fr-FR" sz="2400" dirty="0">
                <a:solidFill>
                  <a:schemeClr val="accent2">
                    <a:lumMod val="75000"/>
                  </a:schemeClr>
                </a:solidFill>
                <a:latin typeface="Calibri Light" charset="0"/>
                <a:ea typeface="Calibri Light" charset="0"/>
                <a:cs typeface="Calibri Light" charset="0"/>
              </a:rPr>
              <a:t>Relative flow angle</a:t>
            </a:r>
          </a:p>
          <a:p>
            <a:pPr marL="1028700" lvl="1" indent="-571500">
              <a:lnSpc>
                <a:spcPct val="90000"/>
              </a:lnSpc>
              <a:spcBef>
                <a:spcPts val="1000"/>
              </a:spcBef>
              <a:buFont typeface="Wingdings" charset="2"/>
              <a:buChar char="§"/>
            </a:pPr>
            <a:r>
              <a:rPr lang="fr-FR" sz="2400" dirty="0" err="1">
                <a:solidFill>
                  <a:schemeClr val="accent2">
                    <a:lumMod val="75000"/>
                  </a:schemeClr>
                </a:solidFill>
                <a:latin typeface="Calibri Light" charset="0"/>
                <a:ea typeface="Calibri Light" charset="0"/>
                <a:cs typeface="Calibri Light" charset="0"/>
              </a:rPr>
              <a:t>Prediction</a:t>
            </a:r>
            <a:r>
              <a:rPr lang="fr-FR" sz="2400" dirty="0">
                <a:solidFill>
                  <a:schemeClr val="accent2">
                    <a:lumMod val="75000"/>
                  </a:schemeClr>
                </a:solidFill>
                <a:latin typeface="Calibri Light" charset="0"/>
                <a:ea typeface="Calibri Light" charset="0"/>
                <a:cs typeface="Calibri Light" charset="0"/>
              </a:rPr>
              <a:t> </a:t>
            </a:r>
            <a:r>
              <a:rPr lang="fr-FR" sz="2400" dirty="0" err="1">
                <a:solidFill>
                  <a:schemeClr val="accent2">
                    <a:lumMod val="75000"/>
                  </a:schemeClr>
                </a:solidFill>
                <a:latin typeface="Calibri Light" charset="0"/>
                <a:ea typeface="Calibri Light" charset="0"/>
                <a:cs typeface="Calibri Light" charset="0"/>
              </a:rPr>
              <a:t>thrust</a:t>
            </a:r>
            <a:r>
              <a:rPr lang="fr-FR" sz="2400" dirty="0">
                <a:solidFill>
                  <a:schemeClr val="accent2">
                    <a:lumMod val="75000"/>
                  </a:schemeClr>
                </a:solidFill>
                <a:latin typeface="Calibri Light" charset="0"/>
                <a:ea typeface="Calibri Light" charset="0"/>
                <a:cs typeface="Calibri Light" charset="0"/>
              </a:rPr>
              <a:t> and torque</a:t>
            </a:r>
          </a:p>
          <a:p>
            <a:pPr lvl="1">
              <a:lnSpc>
                <a:spcPct val="90000"/>
              </a:lnSpc>
              <a:spcBef>
                <a:spcPts val="1000"/>
              </a:spcBef>
            </a:pPr>
            <a:endParaRPr lang="fr-FR" sz="2400" b="1" dirty="0">
              <a:solidFill>
                <a:schemeClr val="accent2">
                  <a:lumMod val="75000"/>
                </a:schemeClr>
              </a:solidFill>
              <a:latin typeface="Calibri Light" charset="0"/>
              <a:ea typeface="Calibri Light" charset="0"/>
              <a:cs typeface="Calibri Light" charset="0"/>
              <a:sym typeface="Wingdings" panose="05000000000000000000" pitchFamily="2" charset="2"/>
            </a:endParaRPr>
          </a:p>
          <a:p>
            <a:pPr marL="0" lvl="1">
              <a:lnSpc>
                <a:spcPct val="90000"/>
              </a:lnSpc>
              <a:spcBef>
                <a:spcPts val="1000"/>
              </a:spcBef>
            </a:pP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Aerodynamic</a:t>
            </a:r>
            <a:r>
              <a:rPr lang="fr-FR" sz="2400" b="1" dirty="0">
                <a:solidFill>
                  <a:schemeClr val="tx2"/>
                </a:solidFill>
                <a:latin typeface="Calibri Light" charset="0"/>
                <a:ea typeface="Calibri Light" charset="0"/>
                <a:cs typeface="Calibri Light" charset="0"/>
                <a:sym typeface="Wingdings" panose="05000000000000000000" pitchFamily="2" charset="2"/>
              </a:rPr>
              <a:t> </a:t>
            </a:r>
            <a:r>
              <a:rPr lang="fr-FR" sz="2400" b="1" dirty="0" err="1">
                <a:solidFill>
                  <a:schemeClr val="tx2"/>
                </a:solidFill>
                <a:latin typeface="Calibri Light" charset="0"/>
                <a:ea typeface="Calibri Light" charset="0"/>
                <a:cs typeface="Calibri Light" charset="0"/>
                <a:sym typeface="Wingdings" panose="05000000000000000000" pitchFamily="2" charset="2"/>
              </a:rPr>
              <a:t>characteristics</a:t>
            </a:r>
            <a:endParaRPr lang="fr-FR" sz="2400" b="1" dirty="0">
              <a:solidFill>
                <a:schemeClr val="tx2"/>
              </a:solidFill>
              <a:latin typeface="Calibri Light" charset="0"/>
              <a:ea typeface="Calibri Light" charset="0"/>
              <a:cs typeface="Calibri Light" charset="0"/>
            </a:endParaRPr>
          </a:p>
        </p:txBody>
      </p:sp>
      <p:sp>
        <p:nvSpPr>
          <p:cNvPr id="12" name="ZoneTexte 10">
            <a:extLst>
              <a:ext uri="{FF2B5EF4-FFF2-40B4-BE49-F238E27FC236}">
                <a16:creationId xmlns:a16="http://schemas.microsoft.com/office/drawing/2014/main" id="{29CBA83D-D1B6-4E55-8550-8FCEAB406CE7}"/>
              </a:ext>
            </a:extLst>
          </p:cNvPr>
          <p:cNvSpPr txBox="1"/>
          <p:nvPr/>
        </p:nvSpPr>
        <p:spPr>
          <a:xfrm>
            <a:off x="8359906" y="5523329"/>
            <a:ext cx="3081103" cy="707886"/>
          </a:xfrm>
          <a:prstGeom prst="rect">
            <a:avLst/>
          </a:prstGeom>
          <a:solidFill>
            <a:schemeClr val="bg1"/>
          </a:solidFill>
        </p:spPr>
        <p:txBody>
          <a:bodyPr wrap="square" rtlCol="0">
            <a:spAutoFit/>
          </a:bodyPr>
          <a:lstStyle/>
          <a:p>
            <a:r>
              <a:rPr lang="fr-CH" sz="1400" b="1" dirty="0"/>
              <a:t>Fig.3:</a:t>
            </a:r>
            <a:r>
              <a:rPr lang="fr-CH" sz="1400" dirty="0"/>
              <a:t> </a:t>
            </a:r>
            <a:r>
              <a:rPr lang="en-US" sz="1400" dirty="0"/>
              <a:t>Velocity and force components of a section of propeller blade in BET</a:t>
            </a:r>
            <a:r>
              <a:rPr lang="fr-CH" sz="1400" dirty="0"/>
              <a:t> [8]</a:t>
            </a:r>
          </a:p>
          <a:p>
            <a:pPr algn="r"/>
            <a:r>
              <a:rPr lang="fr-CH" sz="1200" dirty="0"/>
              <a:t> </a:t>
            </a:r>
          </a:p>
        </p:txBody>
      </p:sp>
      <p:pic>
        <p:nvPicPr>
          <p:cNvPr id="6" name="Picture 5">
            <a:extLst>
              <a:ext uri="{FF2B5EF4-FFF2-40B4-BE49-F238E27FC236}">
                <a16:creationId xmlns:a16="http://schemas.microsoft.com/office/drawing/2014/main" id="{AE21848C-AD23-49B0-903B-2B9BD77ABE35}"/>
              </a:ext>
            </a:extLst>
          </p:cNvPr>
          <p:cNvPicPr>
            <a:picLocks noChangeAspect="1"/>
          </p:cNvPicPr>
          <p:nvPr/>
        </p:nvPicPr>
        <p:blipFill>
          <a:blip r:embed="rId3"/>
          <a:stretch>
            <a:fillRect/>
          </a:stretch>
        </p:blipFill>
        <p:spPr>
          <a:xfrm>
            <a:off x="6313868" y="2119667"/>
            <a:ext cx="5220851" cy="3175092"/>
          </a:xfrm>
          <a:prstGeom prst="rect">
            <a:avLst/>
          </a:prstGeom>
        </p:spPr>
      </p:pic>
      <p:pic>
        <p:nvPicPr>
          <p:cNvPr id="8" name="Picture 8" descr="https://i.stack.imgur.com/Wo8E2.jpg">
            <a:extLst>
              <a:ext uri="{FF2B5EF4-FFF2-40B4-BE49-F238E27FC236}">
                <a16:creationId xmlns:a16="http://schemas.microsoft.com/office/drawing/2014/main" id="{1794456F-83E1-4588-BECA-15B6B6C2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60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5" descr="A close up of text on a white background&#10;&#10;Description generated with high confidence">
            <a:extLst>
              <a:ext uri="{FF2B5EF4-FFF2-40B4-BE49-F238E27FC236}">
                <a16:creationId xmlns:a16="http://schemas.microsoft.com/office/drawing/2014/main" id="{CBCAF2B7-A6E0-4E40-A4E6-467E0D09E988}"/>
              </a:ext>
            </a:extLst>
          </p:cNvPr>
          <p:cNvPicPr>
            <a:picLocks noChangeAspect="1"/>
          </p:cNvPicPr>
          <p:nvPr/>
        </p:nvPicPr>
        <p:blipFill rotWithShape="1">
          <a:blip r:embed="rId3">
            <a:extLst>
              <a:ext uri="{28A0092B-C50C-407E-A947-70E740481C1C}">
                <a14:useLocalDpi xmlns:a14="http://schemas.microsoft.com/office/drawing/2010/main" val="0"/>
              </a:ext>
            </a:extLst>
          </a:blip>
          <a:srcRect l="13542" t="22502" r="16468" b="15393"/>
          <a:stretch/>
        </p:blipFill>
        <p:spPr>
          <a:xfrm>
            <a:off x="102027" y="3629780"/>
            <a:ext cx="4014034" cy="2649111"/>
          </a:xfrm>
          <a:prstGeom prst="rect">
            <a:avLst/>
          </a:prstGeom>
        </p:spPr>
      </p:pic>
      <p:sp>
        <p:nvSpPr>
          <p:cNvPr id="4" name="Slide Number Placeholder 3">
            <a:extLst>
              <a:ext uri="{FF2B5EF4-FFF2-40B4-BE49-F238E27FC236}">
                <a16:creationId xmlns:a16="http://schemas.microsoft.com/office/drawing/2014/main" id="{1DE7761E-0F92-40D9-B790-605C59860241}"/>
              </a:ext>
            </a:extLst>
          </p:cNvPr>
          <p:cNvSpPr>
            <a:spLocks noGrp="1"/>
          </p:cNvSpPr>
          <p:nvPr>
            <p:ph type="sldNum" sz="quarter" idx="12"/>
          </p:nvPr>
        </p:nvSpPr>
        <p:spPr/>
        <p:txBody>
          <a:bodyPr/>
          <a:lstStyle/>
          <a:p>
            <a:fld id="{C5BDCE95-9A2C-4CF6-AC2F-5E8F5B23B560}" type="slidenum">
              <a:rPr lang="fr-CH" sz="1800" smtClean="0"/>
              <a:t>5</a:t>
            </a:fld>
            <a:endParaRPr lang="fr-CH" sz="1800" dirty="0"/>
          </a:p>
        </p:txBody>
      </p:sp>
      <p:sp>
        <p:nvSpPr>
          <p:cNvPr id="5" name="Titre 1">
            <a:extLst>
              <a:ext uri="{FF2B5EF4-FFF2-40B4-BE49-F238E27FC236}">
                <a16:creationId xmlns:a16="http://schemas.microsoft.com/office/drawing/2014/main" id="{8C4FE5AD-F00B-405F-8524-2F44FBA80988}"/>
              </a:ext>
            </a:extLst>
          </p:cNvPr>
          <p:cNvSpPr>
            <a:spLocks noGrp="1"/>
          </p:cNvSpPr>
          <p:nvPr>
            <p:ph type="title"/>
          </p:nvPr>
        </p:nvSpPr>
        <p:spPr>
          <a:xfrm>
            <a:off x="1097280" y="286603"/>
            <a:ext cx="10058400" cy="1450757"/>
          </a:xfrm>
        </p:spPr>
        <p:txBody>
          <a:bodyPr/>
          <a:lstStyle/>
          <a:p>
            <a:r>
              <a:rPr lang="fr-CH" dirty="0">
                <a:solidFill>
                  <a:schemeClr val="accent2"/>
                </a:solidFill>
              </a:rPr>
              <a:t>Introduction: </a:t>
            </a:r>
            <a:r>
              <a:rPr lang="fr-CH" i="1" dirty="0">
                <a:solidFill>
                  <a:schemeClr val="tx2"/>
                </a:solidFill>
              </a:rPr>
              <a:t>Goal of the </a:t>
            </a:r>
            <a:r>
              <a:rPr lang="fr-CH" i="1" dirty="0" err="1">
                <a:solidFill>
                  <a:schemeClr val="tx2"/>
                </a:solidFill>
              </a:rPr>
              <a:t>project</a:t>
            </a:r>
            <a:endParaRPr lang="fr-FR" sz="4000" dirty="0"/>
          </a:p>
        </p:txBody>
      </p:sp>
      <p:sp>
        <p:nvSpPr>
          <p:cNvPr id="19" name="Espace réservé du pied de page 6">
            <a:extLst>
              <a:ext uri="{FF2B5EF4-FFF2-40B4-BE49-F238E27FC236}">
                <a16:creationId xmlns:a16="http://schemas.microsoft.com/office/drawing/2014/main" id="{F4EC72E8-87DF-4ACF-9C2E-3FE88AC154B1}"/>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5" name="ZoneTexte 6">
            <a:extLst>
              <a:ext uri="{FF2B5EF4-FFF2-40B4-BE49-F238E27FC236}">
                <a16:creationId xmlns:a16="http://schemas.microsoft.com/office/drawing/2014/main" id="{65C2AC67-7FFF-4F99-B259-B6FC775E1BE0}"/>
              </a:ext>
            </a:extLst>
          </p:cNvPr>
          <p:cNvSpPr txBox="1"/>
          <p:nvPr/>
        </p:nvSpPr>
        <p:spPr>
          <a:xfrm>
            <a:off x="1848909" y="2095935"/>
            <a:ext cx="1563761" cy="480131"/>
          </a:xfrm>
          <a:prstGeom prst="rect">
            <a:avLst/>
          </a:prstGeom>
          <a:noFill/>
        </p:spPr>
        <p:txBody>
          <a:bodyPr wrap="square" rtlCol="0">
            <a:spAutoFit/>
          </a:bodyPr>
          <a:lstStyle/>
          <a:p>
            <a:pPr>
              <a:lnSpc>
                <a:spcPct val="90000"/>
              </a:lnSpc>
              <a:spcBef>
                <a:spcPts val="1000"/>
              </a:spcBef>
            </a:pPr>
            <a:r>
              <a:rPr lang="fr-FR" sz="2800" b="1" dirty="0">
                <a:latin typeface="Calibri Light" charset="0"/>
                <a:ea typeface="Calibri Light" charset="0"/>
                <a:cs typeface="Calibri Light" charset="0"/>
              </a:rPr>
              <a:t>Objectif :</a:t>
            </a:r>
            <a:r>
              <a:rPr lang="fr-FR" sz="2800" u="sng" dirty="0">
                <a:latin typeface="Calibri Light" charset="0"/>
                <a:ea typeface="Calibri Light" charset="0"/>
                <a:cs typeface="Calibri Light" charset="0"/>
              </a:rPr>
              <a:t> </a:t>
            </a:r>
          </a:p>
        </p:txBody>
      </p:sp>
      <p:sp>
        <p:nvSpPr>
          <p:cNvPr id="2" name="Rectangle à coins arrondis 1"/>
          <p:cNvSpPr/>
          <p:nvPr/>
        </p:nvSpPr>
        <p:spPr>
          <a:xfrm>
            <a:off x="1097280" y="2690366"/>
            <a:ext cx="2895756" cy="989061"/>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Performance</a:t>
            </a:r>
          </a:p>
        </p:txBody>
      </p:sp>
      <p:sp>
        <p:nvSpPr>
          <p:cNvPr id="11" name="Rectangle à coins arrondis 10"/>
          <p:cNvSpPr/>
          <p:nvPr/>
        </p:nvSpPr>
        <p:spPr>
          <a:xfrm>
            <a:off x="4678601"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Blade </a:t>
            </a:r>
            <a:r>
              <a:rPr lang="fr-FR" sz="2400" dirty="0" err="1">
                <a:solidFill>
                  <a:schemeClr val="tx1"/>
                </a:solidFill>
              </a:rPr>
              <a:t>Element</a:t>
            </a:r>
            <a:r>
              <a:rPr lang="fr-FR" sz="2400" dirty="0">
                <a:solidFill>
                  <a:schemeClr val="tx1"/>
                </a:solidFill>
              </a:rPr>
              <a:t> Momentum </a:t>
            </a:r>
            <a:r>
              <a:rPr lang="fr-FR" sz="2400" dirty="0" err="1">
                <a:solidFill>
                  <a:schemeClr val="tx1"/>
                </a:solidFill>
              </a:rPr>
              <a:t>theory</a:t>
            </a:r>
            <a:endParaRPr lang="fr-FR" sz="2400" dirty="0">
              <a:solidFill>
                <a:schemeClr val="tx1"/>
              </a:solidFill>
            </a:endParaRPr>
          </a:p>
        </p:txBody>
      </p:sp>
      <p:sp>
        <p:nvSpPr>
          <p:cNvPr id="13" name="Rectangle à coins arrondis 12"/>
          <p:cNvSpPr/>
          <p:nvPr/>
        </p:nvSpPr>
        <p:spPr>
          <a:xfrm>
            <a:off x="8259922" y="2692290"/>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Shape</a:t>
            </a:r>
          </a:p>
        </p:txBody>
      </p:sp>
      <p:cxnSp>
        <p:nvCxnSpPr>
          <p:cNvPr id="10" name="Connecteur droit avec flèche 9"/>
          <p:cNvCxnSpPr>
            <a:stCxn id="13" idx="1"/>
            <a:endCxn id="11" idx="3"/>
          </p:cNvCxnSpPr>
          <p:nvPr/>
        </p:nvCxnSpPr>
        <p:spPr>
          <a:xfrm flipH="1">
            <a:off x="7574359" y="3190312"/>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007265" y="3184896"/>
            <a:ext cx="6855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8259922" y="4965722"/>
            <a:ext cx="2895758" cy="996043"/>
          </a:xfrm>
          <a:prstGeom prst="round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3D scanning</a:t>
            </a:r>
          </a:p>
        </p:txBody>
      </p:sp>
      <p:cxnSp>
        <p:nvCxnSpPr>
          <p:cNvPr id="24" name="Connecteur droit avec flèche 23"/>
          <p:cNvCxnSpPr>
            <a:stCxn id="22" idx="0"/>
            <a:endCxn id="13" idx="2"/>
          </p:cNvCxnSpPr>
          <p:nvPr/>
        </p:nvCxnSpPr>
        <p:spPr>
          <a:xfrm flipV="1">
            <a:off x="9707801" y="3688333"/>
            <a:ext cx="0" cy="1277389"/>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 name="Imag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458" y="3871278"/>
            <a:ext cx="1037707" cy="911499"/>
          </a:xfrm>
          <a:prstGeom prst="rect">
            <a:avLst/>
          </a:prstGeom>
        </p:spPr>
      </p:pic>
      <p:sp>
        <p:nvSpPr>
          <p:cNvPr id="26" name="Rectangle 25"/>
          <p:cNvSpPr/>
          <p:nvPr/>
        </p:nvSpPr>
        <p:spPr>
          <a:xfrm>
            <a:off x="4505474" y="4322314"/>
            <a:ext cx="3376213" cy="109484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tx1"/>
                </a:solidFill>
              </a:rPr>
              <a:t>Problem</a:t>
            </a:r>
            <a:r>
              <a:rPr lang="fr-FR" sz="2400" b="1" dirty="0">
                <a:solidFill>
                  <a:schemeClr val="tx1"/>
                </a:solidFill>
              </a:rPr>
              <a:t> :</a:t>
            </a:r>
          </a:p>
          <a:p>
            <a:pPr algn="ctr"/>
            <a:r>
              <a:rPr lang="fr-FR" sz="2400" dirty="0">
                <a:solidFill>
                  <a:schemeClr val="tx1"/>
                </a:solidFill>
              </a:rPr>
              <a:t>Shape </a:t>
            </a:r>
            <a:r>
              <a:rPr lang="fr-FR" sz="2400" dirty="0" err="1">
                <a:solidFill>
                  <a:schemeClr val="tx1"/>
                </a:solidFill>
              </a:rPr>
              <a:t>is</a:t>
            </a:r>
            <a:r>
              <a:rPr lang="fr-FR" sz="2400" dirty="0">
                <a:solidFill>
                  <a:schemeClr val="tx1"/>
                </a:solidFill>
              </a:rPr>
              <a:t> not </a:t>
            </a:r>
            <a:r>
              <a:rPr lang="fr-FR" sz="2400" dirty="0" err="1">
                <a:solidFill>
                  <a:schemeClr val="tx1"/>
                </a:solidFill>
              </a:rPr>
              <a:t>given</a:t>
            </a:r>
            <a:endParaRPr lang="fr-FR" sz="2400" dirty="0">
              <a:solidFill>
                <a:schemeClr val="tx1"/>
              </a:solidFill>
            </a:endParaRPr>
          </a:p>
        </p:txBody>
      </p:sp>
      <p:cxnSp>
        <p:nvCxnSpPr>
          <p:cNvPr id="30" name="Connecteur droit avec flèche 29"/>
          <p:cNvCxnSpPr>
            <a:endCxn id="26" idx="3"/>
          </p:cNvCxnSpPr>
          <p:nvPr/>
        </p:nvCxnSpPr>
        <p:spPr>
          <a:xfrm flipH="1">
            <a:off x="7881687" y="4489275"/>
            <a:ext cx="1436700" cy="380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10">
            <a:extLst>
              <a:ext uri="{FF2B5EF4-FFF2-40B4-BE49-F238E27FC236}">
                <a16:creationId xmlns:a16="http://schemas.microsoft.com/office/drawing/2014/main" id="{C2F4588D-C89D-4161-A7BB-24C9DBE610A2}"/>
              </a:ext>
            </a:extLst>
          </p:cNvPr>
          <p:cNvSpPr txBox="1"/>
          <p:nvPr/>
        </p:nvSpPr>
        <p:spPr>
          <a:xfrm>
            <a:off x="4116060" y="5979930"/>
            <a:ext cx="2355329" cy="307777"/>
          </a:xfrm>
          <a:prstGeom prst="rect">
            <a:avLst/>
          </a:prstGeom>
          <a:solidFill>
            <a:schemeClr val="bg1"/>
          </a:solidFill>
        </p:spPr>
        <p:txBody>
          <a:bodyPr wrap="square" rtlCol="0">
            <a:spAutoFit/>
          </a:bodyPr>
          <a:lstStyle/>
          <a:p>
            <a:r>
              <a:rPr lang="fr-CH" sz="1400" b="1" dirty="0"/>
              <a:t>Fig.4:</a:t>
            </a:r>
            <a:r>
              <a:rPr lang="fr-CH" sz="1400" dirty="0"/>
              <a:t> Point cloud of </a:t>
            </a:r>
            <a:r>
              <a:rPr lang="fr-CH" sz="1400" dirty="0" err="1"/>
              <a:t>propeller</a:t>
            </a:r>
            <a:r>
              <a:rPr lang="fr-CH" sz="1200" dirty="0"/>
              <a:t> </a:t>
            </a:r>
          </a:p>
        </p:txBody>
      </p:sp>
    </p:spTree>
    <p:extLst>
      <p:ext uri="{BB962C8B-B14F-4D97-AF65-F5344CB8AC3E}">
        <p14:creationId xmlns:p14="http://schemas.microsoft.com/office/powerpoint/2010/main" val="214250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br>
              <a:rPr lang="fr-CH" sz="3600" i="1" dirty="0">
                <a:solidFill>
                  <a:schemeClr val="tx2"/>
                </a:solidFill>
              </a:rPr>
            </a:br>
            <a:r>
              <a:rPr lang="fr-CH" sz="3600" dirty="0">
                <a:solidFill>
                  <a:schemeClr val="accent1"/>
                </a:solidFill>
              </a:rPr>
              <a:t>3D Scanning</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6</a:t>
            </a:fld>
            <a:endParaRPr lang="fr-CH" sz="1800" dirty="0"/>
          </a:p>
        </p:txBody>
      </p:sp>
      <p:graphicFrame>
        <p:nvGraphicFramePr>
          <p:cNvPr id="5" name="Diagramme 4"/>
          <p:cNvGraphicFramePr/>
          <p:nvPr>
            <p:extLst>
              <p:ext uri="{D42A27DB-BD31-4B8C-83A1-F6EECF244321}">
                <p14:modId xmlns:p14="http://schemas.microsoft.com/office/powerpoint/2010/main" val="4125020283"/>
              </p:ext>
            </p:extLst>
          </p:nvPr>
        </p:nvGraphicFramePr>
        <p:xfrm>
          <a:off x="2020106" y="1854817"/>
          <a:ext cx="9992114" cy="43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contenu 2">
            <a:extLst>
              <a:ext uri="{FF2B5EF4-FFF2-40B4-BE49-F238E27FC236}">
                <a16:creationId xmlns:a16="http://schemas.microsoft.com/office/drawing/2014/main" id="{53A1D7A5-0FC5-4BB8-AB53-C362CE3C422E}"/>
              </a:ext>
            </a:extLst>
          </p:cNvPr>
          <p:cNvSpPr txBox="1">
            <a:spLocks/>
          </p:cNvSpPr>
          <p:nvPr/>
        </p:nvSpPr>
        <p:spPr>
          <a:xfrm>
            <a:off x="1220369" y="3696448"/>
            <a:ext cx="4693794" cy="716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accent2"/>
                </a:solidFill>
                <a:latin typeface="Calibri Light" charset="0"/>
                <a:ea typeface="Calibri Light" charset="0"/>
                <a:cs typeface="Calibri Light" charset="0"/>
              </a:rPr>
              <a:t>5 main techniques</a:t>
            </a:r>
          </a:p>
        </p:txBody>
      </p:sp>
      <p:sp>
        <p:nvSpPr>
          <p:cNvPr id="8" name="Espace réservé du pied de page 6">
            <a:extLst>
              <a:ext uri="{FF2B5EF4-FFF2-40B4-BE49-F238E27FC236}">
                <a16:creationId xmlns:a16="http://schemas.microsoft.com/office/drawing/2014/main" id="{7A0D5A36-800C-4502-A251-6248BF0036B8}"/>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Tree>
    <p:extLst>
      <p:ext uri="{BB962C8B-B14F-4D97-AF65-F5344CB8AC3E}">
        <p14:creationId xmlns:p14="http://schemas.microsoft.com/office/powerpoint/2010/main" val="34664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EAB087CE-B623-4D15-AEB4-BBBC04816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86" y="3247847"/>
            <a:ext cx="4863423" cy="2124253"/>
          </a:xfrm>
          <a:prstGeom prst="rect">
            <a:avLst/>
          </a:prstGeom>
        </p:spPr>
      </p:pic>
      <p:sp>
        <p:nvSpPr>
          <p:cNvPr id="2" name="Titre 1">
            <a:extLst>
              <a:ext uri="{FF2B5EF4-FFF2-40B4-BE49-F238E27FC236}">
                <a16:creationId xmlns:a16="http://schemas.microsoft.com/office/drawing/2014/main" id="{11FFDE7C-62B5-4D51-9679-651D0EABEFF3}"/>
              </a:ext>
            </a:extLst>
          </p:cNvPr>
          <p:cNvSpPr>
            <a:spLocks noGrp="1"/>
          </p:cNvSpPr>
          <p:nvPr>
            <p:ph type="title"/>
          </p:nvPr>
        </p:nvSpPr>
        <p:spPr>
          <a:xfrm>
            <a:off x="1220369" y="438471"/>
            <a:ext cx="9938411" cy="1325563"/>
          </a:xfrm>
        </p:spPr>
        <p:txBody>
          <a:bodyPr/>
          <a:lstStyle/>
          <a:p>
            <a:r>
              <a:rPr lang="fr-CH" dirty="0">
                <a:solidFill>
                  <a:schemeClr val="accent2"/>
                </a:solidFill>
              </a:rPr>
              <a:t>Introduction: </a:t>
            </a:r>
            <a:r>
              <a:rPr lang="fr-CH" sz="3600" i="1" dirty="0">
                <a:solidFill>
                  <a:schemeClr val="tx2"/>
                </a:solidFill>
              </a:rPr>
              <a:t>State of the art </a:t>
            </a:r>
            <a:br>
              <a:rPr lang="fr-CH" sz="3600" i="1" dirty="0">
                <a:solidFill>
                  <a:schemeClr val="tx2"/>
                </a:solidFill>
              </a:rPr>
            </a:br>
            <a:r>
              <a:rPr lang="fr-CH" sz="3600" dirty="0" err="1">
                <a:solidFill>
                  <a:schemeClr val="accent1"/>
                </a:solidFill>
              </a:rPr>
              <a:t>Aerofoil</a:t>
            </a:r>
            <a:r>
              <a:rPr lang="fr-CH" sz="3600" dirty="0">
                <a:solidFill>
                  <a:schemeClr val="accent1"/>
                </a:solidFill>
              </a:rPr>
              <a:t> </a:t>
            </a:r>
            <a:r>
              <a:rPr lang="fr-CH" sz="3600" dirty="0" err="1">
                <a:solidFill>
                  <a:schemeClr val="accent1"/>
                </a:solidFill>
              </a:rPr>
              <a:t>parametrisations</a:t>
            </a:r>
            <a:endParaRPr lang="fr-CH" sz="3600" dirty="0">
              <a:solidFill>
                <a:schemeClr val="accent1"/>
              </a:solidFill>
            </a:endParaRPr>
          </a:p>
        </p:txBody>
      </p:sp>
      <p:sp>
        <p:nvSpPr>
          <p:cNvPr id="7" name="ZoneTexte 6">
            <a:extLst>
              <a:ext uri="{FF2B5EF4-FFF2-40B4-BE49-F238E27FC236}">
                <a16:creationId xmlns:a16="http://schemas.microsoft.com/office/drawing/2014/main" id="{7C05C207-727A-47C4-885C-19BD1B64740E}"/>
              </a:ext>
            </a:extLst>
          </p:cNvPr>
          <p:cNvSpPr txBox="1"/>
          <p:nvPr/>
        </p:nvSpPr>
        <p:spPr>
          <a:xfrm>
            <a:off x="8532772" y="5961769"/>
            <a:ext cx="4537574" cy="307777"/>
          </a:xfrm>
          <a:prstGeom prst="rect">
            <a:avLst/>
          </a:prstGeom>
          <a:noFill/>
        </p:spPr>
        <p:txBody>
          <a:bodyPr wrap="square" rtlCol="0">
            <a:spAutoFit/>
          </a:bodyPr>
          <a:lstStyle/>
          <a:p>
            <a:r>
              <a:rPr lang="fr-CH" sz="1400" b="1" dirty="0" err="1"/>
              <a:t>Fig</a:t>
            </a:r>
            <a:r>
              <a:rPr lang="fr-CH" sz="1400" b="1" dirty="0"/>
              <a:t> 5: </a:t>
            </a:r>
            <a:r>
              <a:rPr lang="fr-CH" sz="1400" dirty="0"/>
              <a:t>PARSEC </a:t>
            </a:r>
            <a:r>
              <a:rPr lang="fr-CH" sz="1400" dirty="0" err="1"/>
              <a:t>parametrisation</a:t>
            </a:r>
            <a:r>
              <a:rPr lang="fr-CH" sz="1400" dirty="0"/>
              <a:t> </a:t>
            </a:r>
            <a:r>
              <a:rPr lang="fr-CH" sz="1400" dirty="0" err="1"/>
              <a:t>parameters</a:t>
            </a:r>
            <a:r>
              <a:rPr lang="fr-CH" sz="1400" dirty="0"/>
              <a:t> [4]</a:t>
            </a:r>
          </a:p>
        </p:txBody>
      </p:sp>
      <p:sp>
        <p:nvSpPr>
          <p:cNvPr id="4" name="Espace réservé du numéro de diapositive 3">
            <a:extLst>
              <a:ext uri="{FF2B5EF4-FFF2-40B4-BE49-F238E27FC236}">
                <a16:creationId xmlns:a16="http://schemas.microsoft.com/office/drawing/2014/main" id="{16CCACA1-6CEC-4F60-AE4F-C5A0233578BC}"/>
              </a:ext>
            </a:extLst>
          </p:cNvPr>
          <p:cNvSpPr>
            <a:spLocks noGrp="1"/>
          </p:cNvSpPr>
          <p:nvPr>
            <p:ph type="sldNum" sz="quarter" idx="12"/>
          </p:nvPr>
        </p:nvSpPr>
        <p:spPr/>
        <p:txBody>
          <a:bodyPr/>
          <a:lstStyle/>
          <a:p>
            <a:fld id="{C5BDCE95-9A2C-4CF6-AC2F-5E8F5B23B560}" type="slidenum">
              <a:rPr lang="fr-CH" sz="1800" smtClean="0"/>
              <a:t>7</a:t>
            </a:fld>
            <a:endParaRPr lang="fr-CH" sz="1800" dirty="0"/>
          </a:p>
        </p:txBody>
      </p:sp>
      <p:graphicFrame>
        <p:nvGraphicFramePr>
          <p:cNvPr id="8" name="Diagramme 7"/>
          <p:cNvGraphicFramePr/>
          <p:nvPr>
            <p:extLst>
              <p:ext uri="{D42A27DB-BD31-4B8C-83A1-F6EECF244321}">
                <p14:modId xmlns:p14="http://schemas.microsoft.com/office/powerpoint/2010/main" val="1738099340"/>
              </p:ext>
            </p:extLst>
          </p:nvPr>
        </p:nvGraphicFramePr>
        <p:xfrm>
          <a:off x="292100" y="1939956"/>
          <a:ext cx="5207000" cy="4304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Espace réservé du pied de page 6">
            <a:extLst>
              <a:ext uri="{FF2B5EF4-FFF2-40B4-BE49-F238E27FC236}">
                <a16:creationId xmlns:a16="http://schemas.microsoft.com/office/drawing/2014/main" id="{F4689718-3D43-4A3B-8B2E-A0BFD0718A9E}"/>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5" name="TextBox 4">
            <a:extLst>
              <a:ext uri="{FF2B5EF4-FFF2-40B4-BE49-F238E27FC236}">
                <a16:creationId xmlns:a16="http://schemas.microsoft.com/office/drawing/2014/main" id="{5E5D05C3-37E1-4832-B4CA-6AD232714105}"/>
              </a:ext>
            </a:extLst>
          </p:cNvPr>
          <p:cNvSpPr txBox="1"/>
          <p:nvPr/>
        </p:nvSpPr>
        <p:spPr>
          <a:xfrm>
            <a:off x="6097586" y="2862802"/>
            <a:ext cx="3405472" cy="369332"/>
          </a:xfrm>
          <a:prstGeom prst="rect">
            <a:avLst/>
          </a:prstGeom>
          <a:noFill/>
        </p:spPr>
        <p:txBody>
          <a:bodyPr wrap="square" rtlCol="0">
            <a:spAutoFit/>
          </a:bodyPr>
          <a:lstStyle/>
          <a:p>
            <a:r>
              <a:rPr lang="fr-CH" u="sng" dirty="0"/>
              <a:t>Exemple : </a:t>
            </a:r>
            <a:r>
              <a:rPr lang="fr-CH" dirty="0"/>
              <a:t>Parsec </a:t>
            </a:r>
            <a:r>
              <a:rPr lang="fr-CH" dirty="0" err="1"/>
              <a:t>parametrisation</a:t>
            </a:r>
            <a:endParaRPr lang="fr-CH" dirty="0"/>
          </a:p>
        </p:txBody>
      </p:sp>
      <p:sp>
        <p:nvSpPr>
          <p:cNvPr id="18" name="TextBox 17">
            <a:extLst>
              <a:ext uri="{FF2B5EF4-FFF2-40B4-BE49-F238E27FC236}">
                <a16:creationId xmlns:a16="http://schemas.microsoft.com/office/drawing/2014/main" id="{02A45440-A36C-448F-9E55-3A9F53F79EF0}"/>
              </a:ext>
            </a:extLst>
          </p:cNvPr>
          <p:cNvSpPr txBox="1"/>
          <p:nvPr/>
        </p:nvSpPr>
        <p:spPr>
          <a:xfrm>
            <a:off x="6097586" y="2088467"/>
            <a:ext cx="2411403" cy="461665"/>
          </a:xfrm>
          <a:prstGeom prst="rect">
            <a:avLst/>
          </a:prstGeom>
          <a:noFill/>
          <a:ln>
            <a:noFill/>
          </a:ln>
        </p:spPr>
        <p:txBody>
          <a:bodyPr wrap="square" rtlCol="0">
            <a:spAutoFit/>
          </a:bodyPr>
          <a:lstStyle/>
          <a:p>
            <a:r>
              <a:rPr lang="fr-CH" sz="2400" dirty="0">
                <a:solidFill>
                  <a:schemeClr val="tx2"/>
                </a:solidFill>
              </a:rPr>
              <a:t>Cross-section</a:t>
            </a:r>
          </a:p>
        </p:txBody>
      </p:sp>
      <p:pic>
        <p:nvPicPr>
          <p:cNvPr id="10" name="Picture 8" descr="https://i.stack.imgur.com/Wo8E2.jpg">
            <a:extLst>
              <a:ext uri="{FF2B5EF4-FFF2-40B4-BE49-F238E27FC236}">
                <a16:creationId xmlns:a16="http://schemas.microsoft.com/office/drawing/2014/main" id="{95097E70-596F-41BB-AABC-1A268BE1F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8404" y="183742"/>
            <a:ext cx="2826223" cy="1307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49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5BDCE95-9A2C-4CF6-AC2F-5E8F5B23B560}" type="slidenum">
              <a:rPr lang="fr-CH" sz="1800" smtClean="0"/>
              <a:t>8</a:t>
            </a:fld>
            <a:endParaRPr lang="fr-CH" sz="1800" dirty="0"/>
          </a:p>
        </p:txBody>
      </p:sp>
      <p:sp>
        <p:nvSpPr>
          <p:cNvPr id="21" name="Titre 1">
            <a:extLst>
              <a:ext uri="{FF2B5EF4-FFF2-40B4-BE49-F238E27FC236}">
                <a16:creationId xmlns:a16="http://schemas.microsoft.com/office/drawing/2014/main" id="{C5B4249B-CFC6-478E-AEEB-0F12D16D2846}"/>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err="1">
                <a:solidFill>
                  <a:schemeClr val="tx2"/>
                </a:solidFill>
              </a:rPr>
              <a:t>Algorithm</a:t>
            </a:r>
            <a:endParaRPr lang="fr-CH" sz="3600" dirty="0">
              <a:solidFill>
                <a:schemeClr val="accent1"/>
              </a:solidFill>
            </a:endParaRPr>
          </a:p>
        </p:txBody>
      </p:sp>
      <p:sp>
        <p:nvSpPr>
          <p:cNvPr id="11" name="Espace réservé du pied de page 6">
            <a:extLst>
              <a:ext uri="{FF2B5EF4-FFF2-40B4-BE49-F238E27FC236}">
                <a16:creationId xmlns:a16="http://schemas.microsoft.com/office/drawing/2014/main" id="{5B92965F-918F-43EB-B112-97DD06E65430}"/>
              </a:ext>
            </a:extLst>
          </p:cNvPr>
          <p:cNvSpPr>
            <a:spLocks noGrp="1"/>
          </p:cNvSpPr>
          <p:nvPr>
            <p:ph type="ftr" sz="quarter" idx="11"/>
          </p:nvPr>
        </p:nvSpPr>
        <p:spPr>
          <a:xfrm>
            <a:off x="3686185" y="6470868"/>
            <a:ext cx="4822804" cy="365125"/>
          </a:xfrm>
        </p:spPr>
        <p:txBody>
          <a:bodyPr/>
          <a:lstStyle/>
          <a:p>
            <a:r>
              <a:rPr lang="fr-CH" sz="1100" dirty="0"/>
              <a:t>EPFL-STI-LIS | 24.10.2018</a:t>
            </a:r>
          </a:p>
        </p:txBody>
      </p:sp>
      <p:sp>
        <p:nvSpPr>
          <p:cNvPr id="17" name="Espace réservé du contenu 2">
            <a:extLst>
              <a:ext uri="{FF2B5EF4-FFF2-40B4-BE49-F238E27FC236}">
                <a16:creationId xmlns:a16="http://schemas.microsoft.com/office/drawing/2014/main" id="{D1FEBDD6-3070-4C77-9E59-ABA75D55A597}"/>
              </a:ext>
            </a:extLst>
          </p:cNvPr>
          <p:cNvSpPr txBox="1">
            <a:spLocks/>
          </p:cNvSpPr>
          <p:nvPr/>
        </p:nvSpPr>
        <p:spPr>
          <a:xfrm>
            <a:off x="-146957" y="2319292"/>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Until now:</a:t>
            </a:r>
          </a:p>
        </p:txBody>
      </p:sp>
      <p:graphicFrame>
        <p:nvGraphicFramePr>
          <p:cNvPr id="2" name="Diagramme 1"/>
          <p:cNvGraphicFramePr/>
          <p:nvPr>
            <p:extLst>
              <p:ext uri="{D42A27DB-BD31-4B8C-83A1-F6EECF244321}">
                <p14:modId xmlns:p14="http://schemas.microsoft.com/office/powerpoint/2010/main" val="1585892699"/>
              </p:ext>
            </p:extLst>
          </p:nvPr>
        </p:nvGraphicFramePr>
        <p:xfrm>
          <a:off x="4398499" y="3365841"/>
          <a:ext cx="3731691" cy="1174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me 18"/>
          <p:cNvGraphicFramePr/>
          <p:nvPr>
            <p:extLst>
              <p:ext uri="{D42A27DB-BD31-4B8C-83A1-F6EECF244321}">
                <p14:modId xmlns:p14="http://schemas.microsoft.com/office/powerpoint/2010/main" val="2057266203"/>
              </p:ext>
            </p:extLst>
          </p:nvPr>
        </p:nvGraphicFramePr>
        <p:xfrm>
          <a:off x="1211580" y="4855835"/>
          <a:ext cx="10115203" cy="1233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Diagramme 19"/>
          <p:cNvGraphicFramePr/>
          <p:nvPr>
            <p:extLst>
              <p:ext uri="{D42A27DB-BD31-4B8C-83A1-F6EECF244321}">
                <p14:modId xmlns:p14="http://schemas.microsoft.com/office/powerpoint/2010/main" val="56643966"/>
              </p:ext>
            </p:extLst>
          </p:nvPr>
        </p:nvGraphicFramePr>
        <p:xfrm>
          <a:off x="1203271" y="1907574"/>
          <a:ext cx="10115203" cy="123324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2" name="Espace réservé du contenu 2">
            <a:extLst>
              <a:ext uri="{FF2B5EF4-FFF2-40B4-BE49-F238E27FC236}">
                <a16:creationId xmlns:a16="http://schemas.microsoft.com/office/drawing/2014/main" id="{D1FEBDD6-3070-4C77-9E59-ABA75D55A597}"/>
              </a:ext>
            </a:extLst>
          </p:cNvPr>
          <p:cNvSpPr txBox="1">
            <a:spLocks/>
          </p:cNvSpPr>
          <p:nvPr/>
        </p:nvSpPr>
        <p:spPr>
          <a:xfrm>
            <a:off x="0" y="3748054"/>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a:latin typeface="Calibri Light" charset="0"/>
                <a:ea typeface="Calibri Light" charset="0"/>
                <a:cs typeface="Calibri Light" charset="0"/>
              </a:rPr>
              <a:t>Current work:</a:t>
            </a:r>
          </a:p>
        </p:txBody>
      </p:sp>
      <p:sp>
        <p:nvSpPr>
          <p:cNvPr id="27" name="Espace réservé du contenu 2">
            <a:extLst>
              <a:ext uri="{FF2B5EF4-FFF2-40B4-BE49-F238E27FC236}">
                <a16:creationId xmlns:a16="http://schemas.microsoft.com/office/drawing/2014/main" id="{D1FEBDD6-3070-4C77-9E59-ABA75D55A597}"/>
              </a:ext>
            </a:extLst>
          </p:cNvPr>
          <p:cNvSpPr txBox="1">
            <a:spLocks/>
          </p:cNvSpPr>
          <p:nvPr/>
        </p:nvSpPr>
        <p:spPr>
          <a:xfrm>
            <a:off x="-146958" y="5267553"/>
            <a:ext cx="1845129" cy="409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b="1" dirty="0" err="1">
                <a:latin typeface="Calibri Light" charset="0"/>
                <a:ea typeface="Calibri Light" charset="0"/>
                <a:cs typeface="Calibri Light" charset="0"/>
              </a:rPr>
              <a:t>Futur</a:t>
            </a:r>
            <a:r>
              <a:rPr lang="en-US" sz="2200" b="1" dirty="0">
                <a:latin typeface="Calibri Light" charset="0"/>
                <a:ea typeface="Calibri Light" charset="0"/>
                <a:cs typeface="Calibri Light" charset="0"/>
              </a:rPr>
              <a:t>:</a:t>
            </a:r>
          </a:p>
        </p:txBody>
      </p:sp>
    </p:spTree>
    <p:extLst>
      <p:ext uri="{BB962C8B-B14F-4D97-AF65-F5344CB8AC3E}">
        <p14:creationId xmlns:p14="http://schemas.microsoft.com/office/powerpoint/2010/main" val="73457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generated with high confidence">
            <a:extLst>
              <a:ext uri="{FF2B5EF4-FFF2-40B4-BE49-F238E27FC236}">
                <a16:creationId xmlns:a16="http://schemas.microsoft.com/office/drawing/2014/main" id="{BC23EF60-18C7-4930-B3B2-05ED027C0A53}"/>
              </a:ext>
            </a:extLst>
          </p:cNvPr>
          <p:cNvPicPr>
            <a:picLocks noChangeAspect="1"/>
          </p:cNvPicPr>
          <p:nvPr/>
        </p:nvPicPr>
        <p:blipFill rotWithShape="1">
          <a:blip r:embed="rId2">
            <a:extLst>
              <a:ext uri="{28A0092B-C50C-407E-A947-70E740481C1C}">
                <a14:useLocalDpi xmlns:a14="http://schemas.microsoft.com/office/drawing/2010/main" val="0"/>
              </a:ext>
            </a:extLst>
          </a:blip>
          <a:srcRect l="6372" t="3914" r="9799" b="8721"/>
          <a:stretch/>
        </p:blipFill>
        <p:spPr>
          <a:xfrm>
            <a:off x="6011158" y="2018141"/>
            <a:ext cx="5201325" cy="4031638"/>
          </a:xfrm>
          <a:prstGeom prst="rect">
            <a:avLst/>
          </a:prstGeom>
        </p:spPr>
      </p:pic>
      <p:sp>
        <p:nvSpPr>
          <p:cNvPr id="4" name="Footer Placeholder 3">
            <a:extLst>
              <a:ext uri="{FF2B5EF4-FFF2-40B4-BE49-F238E27FC236}">
                <a16:creationId xmlns:a16="http://schemas.microsoft.com/office/drawing/2014/main" id="{7B26F725-3485-434A-8FE2-F88A79A8391A}"/>
              </a:ext>
            </a:extLst>
          </p:cNvPr>
          <p:cNvSpPr>
            <a:spLocks noGrp="1"/>
          </p:cNvSpPr>
          <p:nvPr>
            <p:ph type="ftr" sz="quarter" idx="11"/>
          </p:nvPr>
        </p:nvSpPr>
        <p:spPr/>
        <p:txBody>
          <a:bodyPr/>
          <a:lstStyle/>
          <a:p>
            <a:r>
              <a:rPr lang="fr-CH"/>
              <a:t>EPFL-STI-LMAM | 04.04.2018</a:t>
            </a:r>
          </a:p>
        </p:txBody>
      </p:sp>
      <p:sp>
        <p:nvSpPr>
          <p:cNvPr id="5" name="Slide Number Placeholder 4">
            <a:extLst>
              <a:ext uri="{FF2B5EF4-FFF2-40B4-BE49-F238E27FC236}">
                <a16:creationId xmlns:a16="http://schemas.microsoft.com/office/drawing/2014/main" id="{8B06F4BC-244F-4D7A-A7C8-298E98CF5AEF}"/>
              </a:ext>
            </a:extLst>
          </p:cNvPr>
          <p:cNvSpPr>
            <a:spLocks noGrp="1"/>
          </p:cNvSpPr>
          <p:nvPr>
            <p:ph type="sldNum" sz="quarter" idx="12"/>
          </p:nvPr>
        </p:nvSpPr>
        <p:spPr/>
        <p:txBody>
          <a:bodyPr/>
          <a:lstStyle/>
          <a:p>
            <a:fld id="{C5BDCE95-9A2C-4CF6-AC2F-5E8F5B23B560}" type="slidenum">
              <a:rPr lang="fr-CH" sz="1800" smtClean="0"/>
              <a:t>9</a:t>
            </a:fld>
            <a:endParaRPr lang="fr-CH" sz="1800" dirty="0"/>
          </a:p>
        </p:txBody>
      </p:sp>
      <p:sp>
        <p:nvSpPr>
          <p:cNvPr id="6" name="Titre 1">
            <a:extLst>
              <a:ext uri="{FF2B5EF4-FFF2-40B4-BE49-F238E27FC236}">
                <a16:creationId xmlns:a16="http://schemas.microsoft.com/office/drawing/2014/main" id="{6BC99EEE-8CEF-4FA8-A1F9-8D92D970C91F}"/>
              </a:ext>
            </a:extLst>
          </p:cNvPr>
          <p:cNvSpPr>
            <a:spLocks noGrp="1"/>
          </p:cNvSpPr>
          <p:nvPr>
            <p:ph type="title"/>
          </p:nvPr>
        </p:nvSpPr>
        <p:spPr>
          <a:xfrm>
            <a:off x="1097280" y="-156845"/>
            <a:ext cx="10115203" cy="1954680"/>
          </a:xfrm>
        </p:spPr>
        <p:txBody>
          <a:bodyPr>
            <a:noAutofit/>
          </a:bodyPr>
          <a:lstStyle/>
          <a:p>
            <a:r>
              <a:rPr lang="fr-CH" dirty="0">
                <a:solidFill>
                  <a:schemeClr val="accent2"/>
                </a:solidFill>
              </a:rPr>
              <a:t>Methodology : </a:t>
            </a:r>
            <a:r>
              <a:rPr lang="fr-CH" sz="3600" i="1" dirty="0">
                <a:solidFill>
                  <a:schemeClr val="tx2"/>
                </a:solidFill>
              </a:rPr>
              <a:t>Algorithm</a:t>
            </a:r>
            <a:endParaRPr lang="fr-CH" sz="3600" dirty="0">
              <a:solidFill>
                <a:schemeClr val="accent1"/>
              </a:solidFill>
            </a:endParaRPr>
          </a:p>
        </p:txBody>
      </p:sp>
      <p:sp>
        <p:nvSpPr>
          <p:cNvPr id="8" name="ZoneTexte 6">
            <a:extLst>
              <a:ext uri="{FF2B5EF4-FFF2-40B4-BE49-F238E27FC236}">
                <a16:creationId xmlns:a16="http://schemas.microsoft.com/office/drawing/2014/main" id="{D8100D07-3251-4F8D-8E96-8EAB381F464E}"/>
              </a:ext>
            </a:extLst>
          </p:cNvPr>
          <p:cNvSpPr txBox="1"/>
          <p:nvPr/>
        </p:nvSpPr>
        <p:spPr>
          <a:xfrm>
            <a:off x="1097280" y="2018141"/>
            <a:ext cx="8534400" cy="1512209"/>
          </a:xfrm>
          <a:prstGeom prst="rect">
            <a:avLst/>
          </a:prstGeom>
          <a:noFill/>
        </p:spPr>
        <p:txBody>
          <a:bodyPr wrap="square" rtlCol="0">
            <a:spAutoFit/>
          </a:bodyPr>
          <a:lstStyle/>
          <a:p>
            <a:pPr>
              <a:lnSpc>
                <a:spcPct val="90000"/>
              </a:lnSpc>
              <a:spcBef>
                <a:spcPts val="1000"/>
              </a:spcBef>
            </a:pPr>
            <a:r>
              <a:rPr lang="fr-FR" sz="2800" b="1" u="sng" dirty="0" err="1">
                <a:solidFill>
                  <a:schemeClr val="tx2"/>
                </a:solidFill>
                <a:latin typeface="Calibri Light" charset="0"/>
                <a:ea typeface="Calibri Light" charset="0"/>
                <a:cs typeface="Calibri Light" charset="0"/>
              </a:rPr>
              <a:t>Step</a:t>
            </a:r>
            <a:r>
              <a:rPr lang="fr-FR" sz="2800" b="1" u="sng" dirty="0">
                <a:solidFill>
                  <a:schemeClr val="tx2"/>
                </a:solidFill>
                <a:latin typeface="Calibri Light" charset="0"/>
                <a:ea typeface="Calibri Light" charset="0"/>
                <a:cs typeface="Calibri Light" charset="0"/>
              </a:rPr>
              <a:t> 1:</a:t>
            </a:r>
            <a:r>
              <a:rPr lang="fr-FR" sz="2800" b="1" dirty="0">
                <a:solidFill>
                  <a:schemeClr val="tx2"/>
                </a:solidFill>
                <a:latin typeface="Calibri Light" charset="0"/>
                <a:ea typeface="Calibri Light" charset="0"/>
                <a:cs typeface="Calibri Light" charset="0"/>
              </a:rPr>
              <a:t> </a:t>
            </a:r>
            <a:r>
              <a:rPr lang="fr-FR" sz="2800" b="1" dirty="0" err="1">
                <a:solidFill>
                  <a:schemeClr val="tx2"/>
                </a:solidFill>
                <a:latin typeface="Calibri Light" charset="0"/>
                <a:ea typeface="Calibri Light" charset="0"/>
                <a:cs typeface="Calibri Light" charset="0"/>
              </a:rPr>
              <a:t>pre-processing</a:t>
            </a:r>
            <a:endParaRPr lang="fr-FR" sz="2800" b="1" dirty="0">
              <a:solidFill>
                <a:schemeClr val="tx2"/>
              </a:solidFill>
              <a:latin typeface="Calibri Light" charset="0"/>
              <a:ea typeface="Calibri Light" charset="0"/>
              <a:cs typeface="Calibri Light" charset="0"/>
            </a:endParaRP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STL to CSV</a:t>
            </a:r>
          </a:p>
          <a:p>
            <a:pPr marL="1028700" lvl="1" indent="-571500">
              <a:lnSpc>
                <a:spcPct val="90000"/>
              </a:lnSpc>
              <a:spcBef>
                <a:spcPts val="1000"/>
              </a:spcBef>
              <a:buFont typeface="Wingdings" charset="2"/>
              <a:buChar char="§"/>
            </a:pPr>
            <a:r>
              <a:rPr lang="fr-FR" sz="2800" dirty="0">
                <a:solidFill>
                  <a:schemeClr val="accent2"/>
                </a:solidFill>
                <a:latin typeface="Calibri Light" charset="0"/>
                <a:ea typeface="Calibri Light" charset="0"/>
                <a:cs typeface="Calibri Light" charset="0"/>
              </a:rPr>
              <a:t>Principal direction</a:t>
            </a:r>
          </a:p>
        </p:txBody>
      </p:sp>
      <p:sp>
        <p:nvSpPr>
          <p:cNvPr id="7" name="ZoneTexte 18">
            <a:extLst>
              <a:ext uri="{FF2B5EF4-FFF2-40B4-BE49-F238E27FC236}">
                <a16:creationId xmlns:a16="http://schemas.microsoft.com/office/drawing/2014/main" id="{1C416659-9A28-4649-ADF4-CF8D3709ACF2}"/>
              </a:ext>
            </a:extLst>
          </p:cNvPr>
          <p:cNvSpPr txBox="1"/>
          <p:nvPr/>
        </p:nvSpPr>
        <p:spPr>
          <a:xfrm>
            <a:off x="10356144" y="5987191"/>
            <a:ext cx="1835856" cy="492443"/>
          </a:xfrm>
          <a:prstGeom prst="rect">
            <a:avLst/>
          </a:prstGeom>
          <a:noFill/>
        </p:spPr>
        <p:txBody>
          <a:bodyPr wrap="square" rtlCol="0">
            <a:spAutoFit/>
          </a:bodyPr>
          <a:lstStyle/>
          <a:p>
            <a:r>
              <a:rPr lang="fr-CH" sz="1400" b="1" dirty="0"/>
              <a:t>Fig.6:</a:t>
            </a:r>
            <a:r>
              <a:rPr lang="fr-CH" sz="1400" dirty="0"/>
              <a:t> Main directions</a:t>
            </a:r>
          </a:p>
          <a:p>
            <a:r>
              <a:rPr lang="fr-CH" sz="1200" dirty="0"/>
              <a:t> </a:t>
            </a:r>
          </a:p>
        </p:txBody>
      </p:sp>
    </p:spTree>
    <p:extLst>
      <p:ext uri="{BB962C8B-B14F-4D97-AF65-F5344CB8AC3E}">
        <p14:creationId xmlns:p14="http://schemas.microsoft.com/office/powerpoint/2010/main" val="29203252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on">
  <a:themeElements>
    <a:clrScheme name="Rétrospectio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6012</TotalTime>
  <Words>1232</Words>
  <Application>Microsoft Office PowerPoint</Application>
  <PresentationFormat>Widescreen</PresentationFormat>
  <Paragraphs>274</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Wingdings</vt:lpstr>
      <vt:lpstr>Wingdings 2</vt:lpstr>
      <vt:lpstr>HDOfficeLightV0</vt:lpstr>
      <vt:lpstr>Rétrospection</vt:lpstr>
      <vt:lpstr>Midterm semester  project presentation</vt:lpstr>
      <vt:lpstr>Summary :</vt:lpstr>
      <vt:lpstr>PowerPoint Presentation</vt:lpstr>
      <vt:lpstr>PowerPoint Presentation</vt:lpstr>
      <vt:lpstr>Introduction: Goal of the project</vt:lpstr>
      <vt:lpstr>Introduction: State of the art  3D Scanning</vt:lpstr>
      <vt:lpstr>Introduction: State of the art  Aerofoil parametrisations</vt:lpstr>
      <vt:lpstr>Methodology : Algorithm</vt:lpstr>
      <vt:lpstr>Methodology : Algorithm</vt:lpstr>
      <vt:lpstr>Methodology : Algorithm</vt:lpstr>
      <vt:lpstr>Methodology : Algorithm</vt:lpstr>
      <vt:lpstr>Methodology : Algorithm</vt:lpstr>
      <vt:lpstr>Conclusion</vt:lpstr>
      <vt:lpstr>Thank you for your attention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semestre</dc:title>
  <dc:creator>Pauline Maury</dc:creator>
  <cp:lastModifiedBy>Laurent Thoo</cp:lastModifiedBy>
  <cp:revision>435</cp:revision>
  <dcterms:created xsi:type="dcterms:W3CDTF">2018-03-29T08:04:53Z</dcterms:created>
  <dcterms:modified xsi:type="dcterms:W3CDTF">2018-10-27T12:07:15Z</dcterms:modified>
</cp:coreProperties>
</file>