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8C1E0-4803-4B88-B5C0-5960F23F6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7072ED-BC47-4426-9ACC-0CBC290A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930672-E659-4F1D-8E15-246209DE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0B25D-7CE9-4813-9A8A-689E82EA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B0DD4-DA36-4A84-94C2-8DF3051F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62558-504F-464B-8B15-79E4EA37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6924F-E83B-44A0-A8D6-72644CEE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2685C-C2E8-418B-B9A5-025E4EB5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BF60A-AA0B-4E48-BD81-A4990716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E73DD-2B64-4AB7-B15D-06523DDA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1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0F7C63-7BBA-48FB-AF3C-0C314A706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A0146B-5B85-4355-AD95-AEC5A5A8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20BEC-6CCB-4167-804A-BC50E386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E9B6F-1568-4D6E-8084-F6AC6710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E7BE75-B5BF-4B0C-B75F-747BBA64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9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5C383-9EFC-49A0-A240-223FAA3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083D9-0864-4000-8F91-80DC836F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4903B-819C-4CBA-B63E-28DAF80E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C4D68-2D48-46B6-8925-35EE9194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57EA9-ABC9-4F31-ABE6-22D89F2A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7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758F4-16A0-4ACD-ADB1-113248DB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0E7762-92E1-4A53-B6D2-F69BA419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A2610-1990-4AE8-8A1C-B7868601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293A10-94E9-43AE-BDEA-496C8616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077C0-20B2-4569-A0DA-ABB30E54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FBA0E-6AB0-456C-B860-0E090AD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99142-53D3-4305-8BE4-4B3D69D84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ED5080-4BD6-491A-9FBC-FAAF63B5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F09A7-BF84-4695-A3AD-B5CC3CDA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D6E3C1-E7FB-403F-9C9E-547AC09A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E7E79C-CC41-4411-9D8D-216EB69D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3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B6AA6-B467-428E-A248-6A6115B9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E34476-00C6-469A-BE4A-EB78091B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8A3822-7D1F-4A85-8B4B-7DC2867AD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F41D64-B55E-44C4-8136-E9FC222D8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67C9B7-DD9F-4B51-B267-ABC2F5293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1B2E41-CD44-4224-8376-5AAA405D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73A9B6-862A-452F-9F62-76D7B34B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0A2B8B-01E6-4FC7-B2E1-191DC8A3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4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7CA4A-165F-4CC5-A815-98E3AC5E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843CE-8F9A-46A6-AE00-5AC5B5BE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91B147-C7BA-4482-860D-E3DDAD24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873943-96E1-4E69-AAF9-D52D9178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3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54831C-D9A4-478F-84CB-D4840312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B29827-B24B-4546-82AD-6823A061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0E8742-8223-4B4B-872F-24524F92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5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5C815-9926-4D1B-801B-27165825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84460-6912-4AF2-94F3-BBBF660C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3F5EAA-1043-4EF0-A6ED-646FD9571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C16ED-6F7B-4D1C-AE93-3D808A77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2D8E1-0F2E-4545-8DD0-8C637191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FCB451-EC1B-4EEA-BE63-021216F1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57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EB215-6DA1-4C19-8618-683FEEF5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67D7A2-7D7C-4B4F-BDFD-8F1B3D5F7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011D3A-16CD-47F1-9D1E-39FBAB69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7C2B-EE6E-4E7E-AB6A-A3F765F6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07169-577B-4390-8760-8582867E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F359B5-AE26-437E-9575-C676D522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5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F02B60-13C5-4746-9E7A-BE5499D7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A3119D-38CD-4358-9FEA-DD68836A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F729E8-8272-48D0-8A89-FC0BE4FAF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557C1-2D9A-406A-95D2-6A63B4EA59AE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CEBD48-4367-48E5-AA15-9AE30181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39F02-68ED-4F5A-B968-CFE68B042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A800-4437-4A28-ABDC-921CD3CDAA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3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57ECE0C-8C33-4398-AF71-688661E3CFDC}"/>
              </a:ext>
            </a:extLst>
          </p:cNvPr>
          <p:cNvGrpSpPr/>
          <p:nvPr/>
        </p:nvGrpSpPr>
        <p:grpSpPr>
          <a:xfrm>
            <a:off x="3428520" y="1345847"/>
            <a:ext cx="5487650" cy="3658433"/>
            <a:chOff x="3428520" y="1345847"/>
            <a:chExt cx="5487650" cy="365843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147745A1-9657-4276-B211-995B0633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520" y="1345847"/>
              <a:ext cx="5487650" cy="3658433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C4056BDE-84CD-4E21-8C06-EBE0EFF49C52}"/>
                </a:ext>
              </a:extLst>
            </p:cNvPr>
            <p:cNvCxnSpPr>
              <a:cxnSpLocks/>
            </p:cNvCxnSpPr>
            <p:nvPr/>
          </p:nvCxnSpPr>
          <p:spPr>
            <a:xfrm>
              <a:off x="5483298" y="3510986"/>
              <a:ext cx="131851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81128FE8-4FBF-4033-B4D0-B0C512CAD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1254" y="2832358"/>
              <a:ext cx="12992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F650CDE-D8D3-497B-8D97-DD1DF8EEBB4B}"/>
                </a:ext>
              </a:extLst>
            </p:cNvPr>
            <p:cNvSpPr/>
            <p:nvPr/>
          </p:nvSpPr>
          <p:spPr>
            <a:xfrm>
              <a:off x="4079604" y="3127487"/>
              <a:ext cx="327546" cy="3489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B96588-6E16-4C2E-85FC-BC0006125060}"/>
                </a:ext>
              </a:extLst>
            </p:cNvPr>
            <p:cNvSpPr/>
            <p:nvPr/>
          </p:nvSpPr>
          <p:spPr>
            <a:xfrm>
              <a:off x="7877958" y="2864702"/>
              <a:ext cx="327546" cy="3489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DDBACD1-2507-4565-B1F5-0D6259B1F20E}"/>
                </a:ext>
              </a:extLst>
            </p:cNvPr>
            <p:cNvSpPr/>
            <p:nvPr/>
          </p:nvSpPr>
          <p:spPr>
            <a:xfrm>
              <a:off x="7877958" y="3336491"/>
              <a:ext cx="327546" cy="3489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E78092A-EAAB-4768-897A-2E8CE7268599}"/>
                </a:ext>
              </a:extLst>
            </p:cNvPr>
            <p:cNvSpPr txBox="1"/>
            <p:nvPr/>
          </p:nvSpPr>
          <p:spPr>
            <a:xfrm>
              <a:off x="7877958" y="2839142"/>
              <a:ext cx="32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D9A0BA0-892F-41B1-B727-478D5B4B30F4}"/>
                </a:ext>
              </a:extLst>
            </p:cNvPr>
            <p:cNvSpPr txBox="1"/>
            <p:nvPr/>
          </p:nvSpPr>
          <p:spPr>
            <a:xfrm>
              <a:off x="7877958" y="3310931"/>
              <a:ext cx="32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3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10AA1EC-C10B-49FC-86E2-7465055FE4E1}"/>
                </a:ext>
              </a:extLst>
            </p:cNvPr>
            <p:cNvSpPr txBox="1"/>
            <p:nvPr/>
          </p:nvSpPr>
          <p:spPr>
            <a:xfrm>
              <a:off x="4079604" y="3110876"/>
              <a:ext cx="32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2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5131BD2-50F7-42CB-8174-856410C964C8}"/>
                </a:ext>
              </a:extLst>
            </p:cNvPr>
            <p:cNvCxnSpPr>
              <a:cxnSpLocks/>
            </p:cNvCxnSpPr>
            <p:nvPr/>
          </p:nvCxnSpPr>
          <p:spPr>
            <a:xfrm>
              <a:off x="4407150" y="3304249"/>
              <a:ext cx="1274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3468A52-1BCE-407F-A2D8-C7B1555E2EDC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808422" y="3247822"/>
              <a:ext cx="69536" cy="263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CA5C578-F1A5-4821-A4CC-54FD7F58F1B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7808422" y="3039197"/>
              <a:ext cx="69536" cy="2717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994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Pauline Maury</dc:creator>
  <cp:lastModifiedBy>Pauline Maury</cp:lastModifiedBy>
  <cp:revision>4</cp:revision>
  <dcterms:created xsi:type="dcterms:W3CDTF">2018-12-10T00:27:01Z</dcterms:created>
  <dcterms:modified xsi:type="dcterms:W3CDTF">2018-12-22T16:39:00Z</dcterms:modified>
</cp:coreProperties>
</file>