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02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2" r:id="rId4"/>
    <p:sldId id="305" r:id="rId5"/>
    <p:sldId id="315" r:id="rId6"/>
    <p:sldId id="302" r:id="rId7"/>
    <p:sldId id="301" r:id="rId8"/>
    <p:sldId id="291" r:id="rId9"/>
    <p:sldId id="289" r:id="rId10"/>
    <p:sldId id="316" r:id="rId11"/>
    <p:sldId id="293" r:id="rId12"/>
    <p:sldId id="296" r:id="rId13"/>
    <p:sldId id="297" r:id="rId14"/>
    <p:sldId id="306" r:id="rId15"/>
    <p:sldId id="307" r:id="rId16"/>
    <p:sldId id="308" r:id="rId17"/>
    <p:sldId id="309" r:id="rId18"/>
    <p:sldId id="310" r:id="rId19"/>
    <p:sldId id="270" r:id="rId20"/>
    <p:sldId id="313" r:id="rId21"/>
    <p:sldId id="312" r:id="rId22"/>
    <p:sldId id="311" r:id="rId23"/>
    <p:sldId id="271" r:id="rId24"/>
    <p:sldId id="300" r:id="rId25"/>
    <p:sldId id="299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Thoo" initials="LT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26"/>
    <a:srgbClr val="FF2600"/>
    <a:srgbClr val="DA1313"/>
    <a:srgbClr val="FF9300"/>
    <a:srgbClr val="FF7E79"/>
    <a:srgbClr val="FF1817"/>
    <a:srgbClr val="FFD579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85145" autoAdjust="0"/>
  </p:normalViewPr>
  <p:slideViewPr>
    <p:cSldViewPr snapToGrid="0">
      <p:cViewPr varScale="1">
        <p:scale>
          <a:sx n="76" d="100"/>
          <a:sy n="76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6AC67-E3AD-834C-A534-FABBF2005EA4}" type="doc">
      <dgm:prSet loTypeId="urn:microsoft.com/office/officeart/2005/8/layout/hierarchy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683F3B19-EEDB-2E4D-BE0F-BA65FB4AB155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/>
            <a:t>1. Contact</a:t>
          </a:r>
        </a:p>
      </dgm:t>
    </dgm:pt>
    <dgm:pt modelId="{65B88D9C-455E-3E4A-B34A-EA64CE39D0CB}" type="parTrans" cxnId="{BCBA8409-DBEA-994F-9FCF-B344453523C9}">
      <dgm:prSet/>
      <dgm:spPr/>
      <dgm:t>
        <a:bodyPr/>
        <a:lstStyle/>
        <a:p>
          <a:endParaRPr lang="fr-FR"/>
        </a:p>
      </dgm:t>
    </dgm:pt>
    <dgm:pt modelId="{3FB120A4-C59B-D445-94C0-D098395B42CD}" type="sibTrans" cxnId="{BCBA8409-DBEA-994F-9FCF-B344453523C9}">
      <dgm:prSet/>
      <dgm:spPr/>
      <dgm:t>
        <a:bodyPr/>
        <a:lstStyle/>
        <a:p>
          <a:endParaRPr lang="fr-FR"/>
        </a:p>
      </dgm:t>
    </dgm:pt>
    <dgm:pt modelId="{0033B960-23C7-D34F-B4AD-9B7559A6F4CF}">
      <dgm:prSet phldrT="[Texte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FR" b="1" dirty="0"/>
            <a:t>2. Non Contact Active</a:t>
          </a:r>
        </a:p>
      </dgm:t>
    </dgm:pt>
    <dgm:pt modelId="{F2799D75-16A6-A641-B296-54AA4F523BE9}" type="parTrans" cxnId="{CE8A3C9A-6519-5F49-83F3-82AE1432704C}">
      <dgm:prSet/>
      <dgm:spPr/>
      <dgm:t>
        <a:bodyPr/>
        <a:lstStyle/>
        <a:p>
          <a:endParaRPr lang="fr-FR"/>
        </a:p>
      </dgm:t>
    </dgm:pt>
    <dgm:pt modelId="{F607EF16-7D46-FE44-8E92-D25251ED508E}" type="sibTrans" cxnId="{CE8A3C9A-6519-5F49-83F3-82AE1432704C}">
      <dgm:prSet/>
      <dgm:spPr/>
      <dgm:t>
        <a:bodyPr/>
        <a:lstStyle/>
        <a:p>
          <a:endParaRPr lang="fr-FR"/>
        </a:p>
      </dgm:t>
    </dgm:pt>
    <dgm:pt modelId="{36182BC3-1AC7-9544-B024-56ADBD979EE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b="1" dirty="0"/>
            <a:t>3. Non Contact Passive</a:t>
          </a:r>
        </a:p>
      </dgm:t>
    </dgm:pt>
    <dgm:pt modelId="{F8E3BF65-FD78-C642-B9E8-7B07A8852E46}" type="parTrans" cxnId="{E15844BD-CAFB-C740-94F4-00DC72AB1D0D}">
      <dgm:prSet/>
      <dgm:spPr/>
      <dgm:t>
        <a:bodyPr/>
        <a:lstStyle/>
        <a:p>
          <a:endParaRPr lang="fr-FR"/>
        </a:p>
      </dgm:t>
    </dgm:pt>
    <dgm:pt modelId="{907DC86B-D0CB-8D40-B222-B2F59719EFFE}" type="sibTrans" cxnId="{E15844BD-CAFB-C740-94F4-00DC72AB1D0D}">
      <dgm:prSet/>
      <dgm:spPr/>
      <dgm:t>
        <a:bodyPr/>
        <a:lstStyle/>
        <a:p>
          <a:endParaRPr lang="fr-FR"/>
        </a:p>
      </dgm:t>
    </dgm:pt>
    <dgm:pt modelId="{14D0DB6A-BDA8-F445-93D0-EABAFD06DD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CMM </a:t>
          </a:r>
        </a:p>
        <a:p>
          <a:r>
            <a:rPr lang="fr-FR" dirty="0">
              <a:solidFill>
                <a:schemeClr val="tx1"/>
              </a:solidFill>
            </a:rPr>
            <a:t>[1]</a:t>
          </a:r>
        </a:p>
      </dgm:t>
    </dgm:pt>
    <dgm:pt modelId="{A3B67D86-7B84-8240-AE6A-BF284F7012AF}" type="parTrans" cxnId="{3309E40C-6671-7947-9C3A-F72CD2227C0F}">
      <dgm:prSet/>
      <dgm:spPr/>
      <dgm:t>
        <a:bodyPr/>
        <a:lstStyle/>
        <a:p>
          <a:endParaRPr lang="fr-FR"/>
        </a:p>
      </dgm:t>
    </dgm:pt>
    <dgm:pt modelId="{C1875654-FD8E-0B49-A248-F8D586038D5F}" type="sibTrans" cxnId="{3309E40C-6671-7947-9C3A-F72CD2227C0F}">
      <dgm:prSet/>
      <dgm:spPr/>
      <dgm:t>
        <a:bodyPr/>
        <a:lstStyle/>
        <a:p>
          <a:endParaRPr lang="fr-FR"/>
        </a:p>
      </dgm:t>
    </dgm:pt>
    <dgm:pt modelId="{B2AEF7E2-3346-8B40-ADC1-DCF5A0594D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Structured</a:t>
          </a:r>
          <a:r>
            <a:rPr lang="fr-FR" dirty="0">
              <a:solidFill>
                <a:schemeClr val="tx1"/>
              </a:solidFill>
            </a:rPr>
            <a:t> 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08430D4A-3284-A349-8968-8A7C478C1A99}" type="parTrans" cxnId="{371A614E-DB62-BF48-A37A-4BF1C439CBDE}">
      <dgm:prSet/>
      <dgm:spPr/>
      <dgm:t>
        <a:bodyPr/>
        <a:lstStyle/>
        <a:p>
          <a:endParaRPr lang="fr-FR"/>
        </a:p>
      </dgm:t>
    </dgm:pt>
    <dgm:pt modelId="{5FC2F9EF-DEEE-C24E-B0C8-F38A3B670D91}" type="sibTrans" cxnId="{371A614E-DB62-BF48-A37A-4BF1C439CBDE}">
      <dgm:prSet/>
      <dgm:spPr/>
      <dgm:t>
        <a:bodyPr/>
        <a:lstStyle/>
        <a:p>
          <a:endParaRPr lang="fr-FR"/>
        </a:p>
      </dgm:t>
    </dgm:pt>
    <dgm:pt modelId="{0CF5D2B8-2F50-1040-9711-955878D507F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Time of flight </a:t>
          </a:r>
        </a:p>
        <a:p>
          <a:r>
            <a:rPr lang="fr-FR" dirty="0">
              <a:solidFill>
                <a:schemeClr val="tx1"/>
              </a:solidFill>
            </a:rPr>
            <a:t>[2]</a:t>
          </a:r>
        </a:p>
      </dgm:t>
    </dgm:pt>
    <dgm:pt modelId="{7A7081B2-B4EA-BB46-B38B-030C6FA52617}" type="parTrans" cxnId="{700433FE-9DE7-3F47-8131-C011C16495B3}">
      <dgm:prSet/>
      <dgm:spPr/>
      <dgm:t>
        <a:bodyPr/>
        <a:lstStyle/>
        <a:p>
          <a:endParaRPr lang="fr-FR"/>
        </a:p>
      </dgm:t>
    </dgm:pt>
    <dgm:pt modelId="{11297829-B84C-D143-A168-E7FB747C8164}" type="sibTrans" cxnId="{700433FE-9DE7-3F47-8131-C011C16495B3}">
      <dgm:prSet/>
      <dgm:spPr/>
      <dgm:t>
        <a:bodyPr/>
        <a:lstStyle/>
        <a:p>
          <a:endParaRPr lang="fr-FR"/>
        </a:p>
      </dgm:t>
    </dgm:pt>
    <dgm:pt modelId="{C3EAF9BA-7558-244E-A648-F5C33CEC8C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Laser triangulation [2]</a:t>
          </a:r>
        </a:p>
      </dgm:t>
    </dgm:pt>
    <dgm:pt modelId="{6EB9785E-A7F5-A345-90BF-0975E957D2C7}" type="parTrans" cxnId="{9906A344-6C14-0D43-8435-20F22B107B9D}">
      <dgm:prSet/>
      <dgm:spPr/>
      <dgm:t>
        <a:bodyPr/>
        <a:lstStyle/>
        <a:p>
          <a:endParaRPr lang="fr-FR"/>
        </a:p>
      </dgm:t>
    </dgm:pt>
    <dgm:pt modelId="{4D9B10C8-81CC-144A-B899-431763B5EBBD}" type="sibTrans" cxnId="{9906A344-6C14-0D43-8435-20F22B107B9D}">
      <dgm:prSet/>
      <dgm:spPr/>
      <dgm:t>
        <a:bodyPr/>
        <a:lstStyle/>
        <a:p>
          <a:endParaRPr lang="fr-FR"/>
        </a:p>
      </dgm:t>
    </dgm:pt>
    <dgm:pt modelId="{05A201FD-E473-0F4D-A9B4-0F66B0D9C0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Photogrammetry</a:t>
          </a:r>
          <a:endParaRPr lang="fr-FR" dirty="0">
            <a:solidFill>
              <a:schemeClr val="tx1"/>
            </a:solidFill>
          </a:endParaRPr>
        </a:p>
        <a:p>
          <a:r>
            <a:rPr lang="fr-FR" dirty="0">
              <a:solidFill>
                <a:schemeClr val="tx1"/>
              </a:solidFill>
            </a:rPr>
            <a:t>[3]</a:t>
          </a:r>
        </a:p>
      </dgm:t>
    </dgm:pt>
    <dgm:pt modelId="{F02B78BD-AF7B-E748-AE08-D29C778FE370}" type="parTrans" cxnId="{C02FE705-4474-3A44-8735-5EDE3A03F440}">
      <dgm:prSet/>
      <dgm:spPr/>
      <dgm:t>
        <a:bodyPr/>
        <a:lstStyle/>
        <a:p>
          <a:endParaRPr lang="fr-FR"/>
        </a:p>
      </dgm:t>
    </dgm:pt>
    <dgm:pt modelId="{4C41E024-D675-4F4C-A1EC-C82D78A2E75B}" type="sibTrans" cxnId="{C02FE705-4474-3A44-8735-5EDE3A03F440}">
      <dgm:prSet/>
      <dgm:spPr/>
      <dgm:t>
        <a:bodyPr/>
        <a:lstStyle/>
        <a:p>
          <a:endParaRPr lang="fr-FR"/>
        </a:p>
      </dgm:t>
    </dgm:pt>
    <dgm:pt modelId="{88D55009-92A1-6E44-A0DD-665FA4AC917F}">
      <dgm:prSet phldrT="[Texte]"/>
      <dgm:spPr>
        <a:noFill/>
      </dgm:spPr>
      <dgm:t>
        <a:bodyPr/>
        <a:lstStyle/>
        <a:p>
          <a:endParaRPr lang="fr-FR" dirty="0"/>
        </a:p>
      </dgm:t>
    </dgm:pt>
    <dgm:pt modelId="{ED9E1573-1886-9B4E-8462-24007C590558}" type="sibTrans" cxnId="{2B60E1EB-6144-C34C-85D2-93A93D993035}">
      <dgm:prSet/>
      <dgm:spPr/>
      <dgm:t>
        <a:bodyPr/>
        <a:lstStyle/>
        <a:p>
          <a:endParaRPr lang="fr-FR"/>
        </a:p>
      </dgm:t>
    </dgm:pt>
    <dgm:pt modelId="{3A091531-71ED-2549-80AF-34AA9CD9B23E}" type="parTrans" cxnId="{2B60E1EB-6144-C34C-85D2-93A93D993035}">
      <dgm:prSet/>
      <dgm:spPr/>
      <dgm:t>
        <a:bodyPr/>
        <a:lstStyle/>
        <a:p>
          <a:endParaRPr lang="fr-FR"/>
        </a:p>
      </dgm:t>
    </dgm:pt>
    <dgm:pt modelId="{D824A5E0-FB5E-EF45-A3DD-4C8A74B07A19}" type="pres">
      <dgm:prSet presAssocID="{B116AC67-E3AD-834C-A534-FABBF2005E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8E18D-ABE9-A144-8712-DC5DADA2735E}" type="pres">
      <dgm:prSet presAssocID="{88D55009-92A1-6E44-A0DD-665FA4AC917F}" presName="root1" presStyleCnt="0"/>
      <dgm:spPr/>
    </dgm:pt>
    <dgm:pt modelId="{2174FEF7-0800-3240-AD54-1D123FD036A8}" type="pres">
      <dgm:prSet presAssocID="{88D55009-92A1-6E44-A0DD-665FA4AC917F}" presName="LevelOneTextNode" presStyleLbl="node0" presStyleIdx="0" presStyleCnt="1">
        <dgm:presLayoutVars>
          <dgm:chPref val="3"/>
        </dgm:presLayoutVars>
      </dgm:prSet>
      <dgm:spPr/>
    </dgm:pt>
    <dgm:pt modelId="{D9E1F56C-7F03-794B-A980-AAADE665A7B2}" type="pres">
      <dgm:prSet presAssocID="{88D55009-92A1-6E44-A0DD-665FA4AC917F}" presName="level2hierChild" presStyleCnt="0"/>
      <dgm:spPr/>
    </dgm:pt>
    <dgm:pt modelId="{BD7D263F-8993-234C-AD87-3BBBB59FF5AA}" type="pres">
      <dgm:prSet presAssocID="{65B88D9C-455E-3E4A-B34A-EA64CE39D0CB}" presName="conn2-1" presStyleLbl="parChTrans1D2" presStyleIdx="0" presStyleCnt="3"/>
      <dgm:spPr/>
    </dgm:pt>
    <dgm:pt modelId="{4BACAECF-29A4-9C43-B6A8-077AFAD7FBC9}" type="pres">
      <dgm:prSet presAssocID="{65B88D9C-455E-3E4A-B34A-EA64CE39D0CB}" presName="connTx" presStyleLbl="parChTrans1D2" presStyleIdx="0" presStyleCnt="3"/>
      <dgm:spPr/>
    </dgm:pt>
    <dgm:pt modelId="{B1AD356F-24A7-B64D-B1D3-410A6772A217}" type="pres">
      <dgm:prSet presAssocID="{683F3B19-EEDB-2E4D-BE0F-BA65FB4AB155}" presName="root2" presStyleCnt="0"/>
      <dgm:spPr/>
    </dgm:pt>
    <dgm:pt modelId="{BB03628A-AC5A-4B4D-9EB3-C95EB8497039}" type="pres">
      <dgm:prSet presAssocID="{683F3B19-EEDB-2E4D-BE0F-BA65FB4AB155}" presName="LevelTwoTextNode" presStyleLbl="node2" presStyleIdx="0" presStyleCnt="3">
        <dgm:presLayoutVars>
          <dgm:chPref val="3"/>
        </dgm:presLayoutVars>
      </dgm:prSet>
      <dgm:spPr/>
    </dgm:pt>
    <dgm:pt modelId="{B5BE2E4C-CC02-624F-A93D-F0AE27A6606E}" type="pres">
      <dgm:prSet presAssocID="{683F3B19-EEDB-2E4D-BE0F-BA65FB4AB155}" presName="level3hierChild" presStyleCnt="0"/>
      <dgm:spPr/>
    </dgm:pt>
    <dgm:pt modelId="{2F49D833-FF0F-B140-9AE9-FEF5676D45F9}" type="pres">
      <dgm:prSet presAssocID="{A3B67D86-7B84-8240-AE6A-BF284F7012AF}" presName="conn2-1" presStyleLbl="parChTrans1D3" presStyleIdx="0" presStyleCnt="5"/>
      <dgm:spPr/>
    </dgm:pt>
    <dgm:pt modelId="{22742E2F-BEBB-434C-8494-30ACE166CC28}" type="pres">
      <dgm:prSet presAssocID="{A3B67D86-7B84-8240-AE6A-BF284F7012AF}" presName="connTx" presStyleLbl="parChTrans1D3" presStyleIdx="0" presStyleCnt="5"/>
      <dgm:spPr/>
    </dgm:pt>
    <dgm:pt modelId="{91494D1E-E42C-6C4D-8959-D9184FBCA5A2}" type="pres">
      <dgm:prSet presAssocID="{14D0DB6A-BDA8-F445-93D0-EABAFD06DDB2}" presName="root2" presStyleCnt="0"/>
      <dgm:spPr/>
    </dgm:pt>
    <dgm:pt modelId="{EF8C1ED3-3AE2-0947-BD46-B87387A98D63}" type="pres">
      <dgm:prSet presAssocID="{14D0DB6A-BDA8-F445-93D0-EABAFD06DDB2}" presName="LevelTwoTextNode" presStyleLbl="node3" presStyleIdx="0" presStyleCnt="5" custScaleX="118629">
        <dgm:presLayoutVars>
          <dgm:chPref val="3"/>
        </dgm:presLayoutVars>
      </dgm:prSet>
      <dgm:spPr/>
    </dgm:pt>
    <dgm:pt modelId="{60AC2EA2-E43F-1B4A-A7DF-2C662411744C}" type="pres">
      <dgm:prSet presAssocID="{14D0DB6A-BDA8-F445-93D0-EABAFD06DDB2}" presName="level3hierChild" presStyleCnt="0"/>
      <dgm:spPr/>
    </dgm:pt>
    <dgm:pt modelId="{C041F119-71F1-2245-9B94-B74488D324E5}" type="pres">
      <dgm:prSet presAssocID="{F2799D75-16A6-A641-B296-54AA4F523BE9}" presName="conn2-1" presStyleLbl="parChTrans1D2" presStyleIdx="1" presStyleCnt="3"/>
      <dgm:spPr/>
    </dgm:pt>
    <dgm:pt modelId="{2E684705-CDC1-CA4F-9322-B837C6F8E4EA}" type="pres">
      <dgm:prSet presAssocID="{F2799D75-16A6-A641-B296-54AA4F523BE9}" presName="connTx" presStyleLbl="parChTrans1D2" presStyleIdx="1" presStyleCnt="3"/>
      <dgm:spPr/>
    </dgm:pt>
    <dgm:pt modelId="{7D58221A-FC16-2A46-A7B0-AB5D0AB05255}" type="pres">
      <dgm:prSet presAssocID="{0033B960-23C7-D34F-B4AD-9B7559A6F4CF}" presName="root2" presStyleCnt="0"/>
      <dgm:spPr/>
    </dgm:pt>
    <dgm:pt modelId="{AC7F0070-051F-0145-8682-5229EA8BE0EB}" type="pres">
      <dgm:prSet presAssocID="{0033B960-23C7-D34F-B4AD-9B7559A6F4CF}" presName="LevelTwoTextNode" presStyleLbl="node2" presStyleIdx="1" presStyleCnt="3">
        <dgm:presLayoutVars>
          <dgm:chPref val="3"/>
        </dgm:presLayoutVars>
      </dgm:prSet>
      <dgm:spPr/>
    </dgm:pt>
    <dgm:pt modelId="{5716D65A-B922-174C-962B-9D12E1B863FE}" type="pres">
      <dgm:prSet presAssocID="{0033B960-23C7-D34F-B4AD-9B7559A6F4CF}" presName="level3hierChild" presStyleCnt="0"/>
      <dgm:spPr/>
    </dgm:pt>
    <dgm:pt modelId="{338E78B1-6DEB-AA49-8BC7-F0D70EF5EFBD}" type="pres">
      <dgm:prSet presAssocID="{08430D4A-3284-A349-8968-8A7C478C1A99}" presName="conn2-1" presStyleLbl="parChTrans1D3" presStyleIdx="1" presStyleCnt="5"/>
      <dgm:spPr/>
    </dgm:pt>
    <dgm:pt modelId="{B4FE5D3E-C8D6-3A43-8EC4-2B0F747643D7}" type="pres">
      <dgm:prSet presAssocID="{08430D4A-3284-A349-8968-8A7C478C1A99}" presName="connTx" presStyleLbl="parChTrans1D3" presStyleIdx="1" presStyleCnt="5"/>
      <dgm:spPr/>
    </dgm:pt>
    <dgm:pt modelId="{C6CA638E-F068-4044-8E78-62DBDDEFCEC6}" type="pres">
      <dgm:prSet presAssocID="{B2AEF7E2-3346-8B40-ADC1-DCF5A0594D40}" presName="root2" presStyleCnt="0"/>
      <dgm:spPr/>
    </dgm:pt>
    <dgm:pt modelId="{7EA259DF-5B3C-F641-987A-A5AD18514EFF}" type="pres">
      <dgm:prSet presAssocID="{B2AEF7E2-3346-8B40-ADC1-DCF5A0594D40}" presName="LevelTwoTextNode" presStyleLbl="node3" presStyleIdx="1" presStyleCnt="5" custScaleX="118629">
        <dgm:presLayoutVars>
          <dgm:chPref val="3"/>
        </dgm:presLayoutVars>
      </dgm:prSet>
      <dgm:spPr/>
    </dgm:pt>
    <dgm:pt modelId="{DD1E666E-CCA7-E54A-B612-9F135443CC89}" type="pres">
      <dgm:prSet presAssocID="{B2AEF7E2-3346-8B40-ADC1-DCF5A0594D40}" presName="level3hierChild" presStyleCnt="0"/>
      <dgm:spPr/>
    </dgm:pt>
    <dgm:pt modelId="{62419DCE-0E87-5841-AA16-9197A639CF5C}" type="pres">
      <dgm:prSet presAssocID="{7A7081B2-B4EA-BB46-B38B-030C6FA52617}" presName="conn2-1" presStyleLbl="parChTrans1D3" presStyleIdx="2" presStyleCnt="5"/>
      <dgm:spPr/>
    </dgm:pt>
    <dgm:pt modelId="{E83D75C9-F135-3F4B-9FDE-6F3DD02514D6}" type="pres">
      <dgm:prSet presAssocID="{7A7081B2-B4EA-BB46-B38B-030C6FA52617}" presName="connTx" presStyleLbl="parChTrans1D3" presStyleIdx="2" presStyleCnt="5"/>
      <dgm:spPr/>
    </dgm:pt>
    <dgm:pt modelId="{A925B554-E653-1B4F-9077-1ABFAC16FF1A}" type="pres">
      <dgm:prSet presAssocID="{0CF5D2B8-2F50-1040-9711-955878D507FA}" presName="root2" presStyleCnt="0"/>
      <dgm:spPr/>
    </dgm:pt>
    <dgm:pt modelId="{A2221659-1EFC-D145-BE9A-ACC2794B7CEE}" type="pres">
      <dgm:prSet presAssocID="{0CF5D2B8-2F50-1040-9711-955878D507FA}" presName="LevelTwoTextNode" presStyleLbl="node3" presStyleIdx="2" presStyleCnt="5" custScaleX="118629">
        <dgm:presLayoutVars>
          <dgm:chPref val="3"/>
        </dgm:presLayoutVars>
      </dgm:prSet>
      <dgm:spPr/>
    </dgm:pt>
    <dgm:pt modelId="{30349E83-AE79-7B42-9532-D375B73EDEB0}" type="pres">
      <dgm:prSet presAssocID="{0CF5D2B8-2F50-1040-9711-955878D507FA}" presName="level3hierChild" presStyleCnt="0"/>
      <dgm:spPr/>
    </dgm:pt>
    <dgm:pt modelId="{7F81E7F6-FD25-7C48-A579-D2D5F5FFAC16}" type="pres">
      <dgm:prSet presAssocID="{6EB9785E-A7F5-A345-90BF-0975E957D2C7}" presName="conn2-1" presStyleLbl="parChTrans1D3" presStyleIdx="3" presStyleCnt="5"/>
      <dgm:spPr/>
    </dgm:pt>
    <dgm:pt modelId="{F2B9D6B3-ACB9-9849-AAFA-2E5AF6308128}" type="pres">
      <dgm:prSet presAssocID="{6EB9785E-A7F5-A345-90BF-0975E957D2C7}" presName="connTx" presStyleLbl="parChTrans1D3" presStyleIdx="3" presStyleCnt="5"/>
      <dgm:spPr/>
    </dgm:pt>
    <dgm:pt modelId="{BD98DB06-AAB7-7342-8926-7C705E1DFA98}" type="pres">
      <dgm:prSet presAssocID="{C3EAF9BA-7558-244E-A648-F5C33CEC8C01}" presName="root2" presStyleCnt="0"/>
      <dgm:spPr/>
    </dgm:pt>
    <dgm:pt modelId="{B96F4162-339B-D348-B5D4-742314E719B8}" type="pres">
      <dgm:prSet presAssocID="{C3EAF9BA-7558-244E-A648-F5C33CEC8C01}" presName="LevelTwoTextNode" presStyleLbl="node3" presStyleIdx="3" presStyleCnt="5" custScaleX="118629">
        <dgm:presLayoutVars>
          <dgm:chPref val="3"/>
        </dgm:presLayoutVars>
      </dgm:prSet>
      <dgm:spPr/>
    </dgm:pt>
    <dgm:pt modelId="{522600AB-16C0-404C-87FB-D08B0328AE85}" type="pres">
      <dgm:prSet presAssocID="{C3EAF9BA-7558-244E-A648-F5C33CEC8C01}" presName="level3hierChild" presStyleCnt="0"/>
      <dgm:spPr/>
    </dgm:pt>
    <dgm:pt modelId="{3DB9E1BF-B214-AE45-9965-B7C81A8D3C2C}" type="pres">
      <dgm:prSet presAssocID="{F8E3BF65-FD78-C642-B9E8-7B07A8852E46}" presName="conn2-1" presStyleLbl="parChTrans1D2" presStyleIdx="2" presStyleCnt="3"/>
      <dgm:spPr/>
    </dgm:pt>
    <dgm:pt modelId="{27A600CC-8CCB-5F41-8B85-A00F7BC74727}" type="pres">
      <dgm:prSet presAssocID="{F8E3BF65-FD78-C642-B9E8-7B07A8852E46}" presName="connTx" presStyleLbl="parChTrans1D2" presStyleIdx="2" presStyleCnt="3"/>
      <dgm:spPr/>
    </dgm:pt>
    <dgm:pt modelId="{DC7E3154-16DC-5A43-A4CD-E38D489F39DB}" type="pres">
      <dgm:prSet presAssocID="{36182BC3-1AC7-9544-B024-56ADBD979EE8}" presName="root2" presStyleCnt="0"/>
      <dgm:spPr/>
    </dgm:pt>
    <dgm:pt modelId="{274F8FA6-1925-9B41-80EE-0B5EFB107C4B}" type="pres">
      <dgm:prSet presAssocID="{36182BC3-1AC7-9544-B024-56ADBD979EE8}" presName="LevelTwoTextNode" presStyleLbl="node2" presStyleIdx="2" presStyleCnt="3">
        <dgm:presLayoutVars>
          <dgm:chPref val="3"/>
        </dgm:presLayoutVars>
      </dgm:prSet>
      <dgm:spPr/>
    </dgm:pt>
    <dgm:pt modelId="{F1CC07B6-1C3D-F64E-B542-CEE5AA9A25F3}" type="pres">
      <dgm:prSet presAssocID="{36182BC3-1AC7-9544-B024-56ADBD979EE8}" presName="level3hierChild" presStyleCnt="0"/>
      <dgm:spPr/>
    </dgm:pt>
    <dgm:pt modelId="{1B562B4E-CBA1-9640-AFCD-4A200C9D3EEE}" type="pres">
      <dgm:prSet presAssocID="{F02B78BD-AF7B-E748-AE08-D29C778FE370}" presName="conn2-1" presStyleLbl="parChTrans1D3" presStyleIdx="4" presStyleCnt="5"/>
      <dgm:spPr/>
    </dgm:pt>
    <dgm:pt modelId="{7C8C453C-04E5-FB4A-B98A-5714ED841932}" type="pres">
      <dgm:prSet presAssocID="{F02B78BD-AF7B-E748-AE08-D29C778FE370}" presName="connTx" presStyleLbl="parChTrans1D3" presStyleIdx="4" presStyleCnt="5"/>
      <dgm:spPr/>
    </dgm:pt>
    <dgm:pt modelId="{D9278BB7-895A-A645-A005-A293119693A5}" type="pres">
      <dgm:prSet presAssocID="{05A201FD-E473-0F4D-A9B4-0F66B0D9C0F2}" presName="root2" presStyleCnt="0"/>
      <dgm:spPr/>
    </dgm:pt>
    <dgm:pt modelId="{DFD02955-4A79-CC4B-81EC-082716821F56}" type="pres">
      <dgm:prSet presAssocID="{05A201FD-E473-0F4D-A9B4-0F66B0D9C0F2}" presName="LevelTwoTextNode" presStyleLbl="node3" presStyleIdx="4" presStyleCnt="5" custScaleX="118629">
        <dgm:presLayoutVars>
          <dgm:chPref val="3"/>
        </dgm:presLayoutVars>
      </dgm:prSet>
      <dgm:spPr/>
    </dgm:pt>
    <dgm:pt modelId="{91E4EA40-CAD5-3F4F-ABB4-E248BC077187}" type="pres">
      <dgm:prSet presAssocID="{05A201FD-E473-0F4D-A9B4-0F66B0D9C0F2}" presName="level3hierChild" presStyleCnt="0"/>
      <dgm:spPr/>
    </dgm:pt>
  </dgm:ptLst>
  <dgm:cxnLst>
    <dgm:cxn modelId="{C02FE705-4474-3A44-8735-5EDE3A03F440}" srcId="{36182BC3-1AC7-9544-B024-56ADBD979EE8}" destId="{05A201FD-E473-0F4D-A9B4-0F66B0D9C0F2}" srcOrd="0" destOrd="0" parTransId="{F02B78BD-AF7B-E748-AE08-D29C778FE370}" sibTransId="{4C41E024-D675-4F4C-A1EC-C82D78A2E75B}"/>
    <dgm:cxn modelId="{B72CE608-9E72-E54C-914A-E6C0E48848B7}" type="presOf" srcId="{0033B960-23C7-D34F-B4AD-9B7559A6F4CF}" destId="{AC7F0070-051F-0145-8682-5229EA8BE0EB}" srcOrd="0" destOrd="0" presId="urn:microsoft.com/office/officeart/2005/8/layout/hierarchy2"/>
    <dgm:cxn modelId="{BCBA8409-DBEA-994F-9FCF-B344453523C9}" srcId="{88D55009-92A1-6E44-A0DD-665FA4AC917F}" destId="{683F3B19-EEDB-2E4D-BE0F-BA65FB4AB155}" srcOrd="0" destOrd="0" parTransId="{65B88D9C-455E-3E4A-B34A-EA64CE39D0CB}" sibTransId="{3FB120A4-C59B-D445-94C0-D098395B42CD}"/>
    <dgm:cxn modelId="{3309E40C-6671-7947-9C3A-F72CD2227C0F}" srcId="{683F3B19-EEDB-2E4D-BE0F-BA65FB4AB155}" destId="{14D0DB6A-BDA8-F445-93D0-EABAFD06DDB2}" srcOrd="0" destOrd="0" parTransId="{A3B67D86-7B84-8240-AE6A-BF284F7012AF}" sibTransId="{C1875654-FD8E-0B49-A248-F8D586038D5F}"/>
    <dgm:cxn modelId="{2D4C270F-2A65-C847-BFA4-7D4D1BB76CB5}" type="presOf" srcId="{6EB9785E-A7F5-A345-90BF-0975E957D2C7}" destId="{7F81E7F6-FD25-7C48-A579-D2D5F5FFAC16}" srcOrd="0" destOrd="0" presId="urn:microsoft.com/office/officeart/2005/8/layout/hierarchy2"/>
    <dgm:cxn modelId="{F6652C18-4CD4-1F4B-B532-DF3725864D27}" type="presOf" srcId="{F2799D75-16A6-A641-B296-54AA4F523BE9}" destId="{2E684705-CDC1-CA4F-9322-B837C6F8E4EA}" srcOrd="1" destOrd="0" presId="urn:microsoft.com/office/officeart/2005/8/layout/hierarchy2"/>
    <dgm:cxn modelId="{60ED795F-46A4-4040-9ABF-A393EA17E02B}" type="presOf" srcId="{88D55009-92A1-6E44-A0DD-665FA4AC917F}" destId="{2174FEF7-0800-3240-AD54-1D123FD036A8}" srcOrd="0" destOrd="0" presId="urn:microsoft.com/office/officeart/2005/8/layout/hierarchy2"/>
    <dgm:cxn modelId="{1A84DA63-2C4C-5943-BB6C-6CCBC8B4F34E}" type="presOf" srcId="{05A201FD-E473-0F4D-A9B4-0F66B0D9C0F2}" destId="{DFD02955-4A79-CC4B-81EC-082716821F56}" srcOrd="0" destOrd="0" presId="urn:microsoft.com/office/officeart/2005/8/layout/hierarchy2"/>
    <dgm:cxn modelId="{9906A344-6C14-0D43-8435-20F22B107B9D}" srcId="{0033B960-23C7-D34F-B4AD-9B7559A6F4CF}" destId="{C3EAF9BA-7558-244E-A648-F5C33CEC8C01}" srcOrd="2" destOrd="0" parTransId="{6EB9785E-A7F5-A345-90BF-0975E957D2C7}" sibTransId="{4D9B10C8-81CC-144A-B899-431763B5EBBD}"/>
    <dgm:cxn modelId="{FB078E65-0AA3-C244-AED0-589C35F927AD}" type="presOf" srcId="{0CF5D2B8-2F50-1040-9711-955878D507FA}" destId="{A2221659-1EFC-D145-BE9A-ACC2794B7CEE}" srcOrd="0" destOrd="0" presId="urn:microsoft.com/office/officeart/2005/8/layout/hierarchy2"/>
    <dgm:cxn modelId="{5FC8F045-C6B4-3442-B55F-3FEAF60D2566}" type="presOf" srcId="{7A7081B2-B4EA-BB46-B38B-030C6FA52617}" destId="{E83D75C9-F135-3F4B-9FDE-6F3DD02514D6}" srcOrd="1" destOrd="0" presId="urn:microsoft.com/office/officeart/2005/8/layout/hierarchy2"/>
    <dgm:cxn modelId="{3FDC7E69-9646-FB4D-9538-3C85C4654B36}" type="presOf" srcId="{F2799D75-16A6-A641-B296-54AA4F523BE9}" destId="{C041F119-71F1-2245-9B94-B74488D324E5}" srcOrd="0" destOrd="0" presId="urn:microsoft.com/office/officeart/2005/8/layout/hierarchy2"/>
    <dgm:cxn modelId="{50D6AD6A-3284-9C4F-85CA-0EF6628064C8}" type="presOf" srcId="{C3EAF9BA-7558-244E-A648-F5C33CEC8C01}" destId="{B96F4162-339B-D348-B5D4-742314E719B8}" srcOrd="0" destOrd="0" presId="urn:microsoft.com/office/officeart/2005/8/layout/hierarchy2"/>
    <dgm:cxn modelId="{323F876C-53A5-C34B-849A-04ED17CEF0A3}" type="presOf" srcId="{A3B67D86-7B84-8240-AE6A-BF284F7012AF}" destId="{2F49D833-FF0F-B140-9AE9-FEF5676D45F9}" srcOrd="0" destOrd="0" presId="urn:microsoft.com/office/officeart/2005/8/layout/hierarchy2"/>
    <dgm:cxn modelId="{4B1BB74D-2856-CD4A-8AC1-A1BDE728732B}" type="presOf" srcId="{A3B67D86-7B84-8240-AE6A-BF284F7012AF}" destId="{22742E2F-BEBB-434C-8494-30ACE166CC28}" srcOrd="1" destOrd="0" presId="urn:microsoft.com/office/officeart/2005/8/layout/hierarchy2"/>
    <dgm:cxn modelId="{371A614E-DB62-BF48-A37A-4BF1C439CBDE}" srcId="{0033B960-23C7-D34F-B4AD-9B7559A6F4CF}" destId="{B2AEF7E2-3346-8B40-ADC1-DCF5A0594D40}" srcOrd="0" destOrd="0" parTransId="{08430D4A-3284-A349-8968-8A7C478C1A99}" sibTransId="{5FC2F9EF-DEEE-C24E-B0C8-F38A3B670D91}"/>
    <dgm:cxn modelId="{5946BB7B-6E00-0D44-97AF-D119A5D483EF}" type="presOf" srcId="{683F3B19-EEDB-2E4D-BE0F-BA65FB4AB155}" destId="{BB03628A-AC5A-4B4D-9EB3-C95EB8497039}" srcOrd="0" destOrd="0" presId="urn:microsoft.com/office/officeart/2005/8/layout/hierarchy2"/>
    <dgm:cxn modelId="{0C1D247C-2AB9-A94D-AD3E-737CC3558416}" type="presOf" srcId="{B2AEF7E2-3346-8B40-ADC1-DCF5A0594D40}" destId="{7EA259DF-5B3C-F641-987A-A5AD18514EFF}" srcOrd="0" destOrd="0" presId="urn:microsoft.com/office/officeart/2005/8/layout/hierarchy2"/>
    <dgm:cxn modelId="{29EB4282-6D08-8748-87CF-789C4D1D1C92}" type="presOf" srcId="{F8E3BF65-FD78-C642-B9E8-7B07A8852E46}" destId="{3DB9E1BF-B214-AE45-9965-B7C81A8D3C2C}" srcOrd="0" destOrd="0" presId="urn:microsoft.com/office/officeart/2005/8/layout/hierarchy2"/>
    <dgm:cxn modelId="{8CDA6499-DDD1-E349-9176-A5782230D262}" type="presOf" srcId="{F02B78BD-AF7B-E748-AE08-D29C778FE370}" destId="{7C8C453C-04E5-FB4A-B98A-5714ED841932}" srcOrd="1" destOrd="0" presId="urn:microsoft.com/office/officeart/2005/8/layout/hierarchy2"/>
    <dgm:cxn modelId="{CE8A3C9A-6519-5F49-83F3-82AE1432704C}" srcId="{88D55009-92A1-6E44-A0DD-665FA4AC917F}" destId="{0033B960-23C7-D34F-B4AD-9B7559A6F4CF}" srcOrd="1" destOrd="0" parTransId="{F2799D75-16A6-A641-B296-54AA4F523BE9}" sibTransId="{F607EF16-7D46-FE44-8E92-D25251ED508E}"/>
    <dgm:cxn modelId="{846950A1-A137-6F4C-94BB-3B293A690DBA}" type="presOf" srcId="{7A7081B2-B4EA-BB46-B38B-030C6FA52617}" destId="{62419DCE-0E87-5841-AA16-9197A639CF5C}" srcOrd="0" destOrd="0" presId="urn:microsoft.com/office/officeart/2005/8/layout/hierarchy2"/>
    <dgm:cxn modelId="{FE5F9CB5-14D9-5F4E-AB05-E34D18E18B42}" type="presOf" srcId="{36182BC3-1AC7-9544-B024-56ADBD979EE8}" destId="{274F8FA6-1925-9B41-80EE-0B5EFB107C4B}" srcOrd="0" destOrd="0" presId="urn:microsoft.com/office/officeart/2005/8/layout/hierarchy2"/>
    <dgm:cxn modelId="{17A25BBB-A8A9-134A-9B2B-045A135A9D9E}" type="presOf" srcId="{65B88D9C-455E-3E4A-B34A-EA64CE39D0CB}" destId="{BD7D263F-8993-234C-AD87-3BBBB59FF5AA}" srcOrd="0" destOrd="0" presId="urn:microsoft.com/office/officeart/2005/8/layout/hierarchy2"/>
    <dgm:cxn modelId="{E15844BD-CAFB-C740-94F4-00DC72AB1D0D}" srcId="{88D55009-92A1-6E44-A0DD-665FA4AC917F}" destId="{36182BC3-1AC7-9544-B024-56ADBD979EE8}" srcOrd="2" destOrd="0" parTransId="{F8E3BF65-FD78-C642-B9E8-7B07A8852E46}" sibTransId="{907DC86B-D0CB-8D40-B222-B2F59719EFFE}"/>
    <dgm:cxn modelId="{B2D5AFCD-F187-3F4E-AC97-9C821975CA96}" type="presOf" srcId="{B116AC67-E3AD-834C-A534-FABBF2005EA4}" destId="{D824A5E0-FB5E-EF45-A3DD-4C8A74B07A19}" srcOrd="0" destOrd="0" presId="urn:microsoft.com/office/officeart/2005/8/layout/hierarchy2"/>
    <dgm:cxn modelId="{CB5834CE-A58D-D943-830C-DEFD5691FCCC}" type="presOf" srcId="{08430D4A-3284-A349-8968-8A7C478C1A99}" destId="{338E78B1-6DEB-AA49-8BC7-F0D70EF5EFBD}" srcOrd="0" destOrd="0" presId="urn:microsoft.com/office/officeart/2005/8/layout/hierarchy2"/>
    <dgm:cxn modelId="{FDC340D0-B430-B146-BDF0-851B2D52C993}" type="presOf" srcId="{14D0DB6A-BDA8-F445-93D0-EABAFD06DDB2}" destId="{EF8C1ED3-3AE2-0947-BD46-B87387A98D63}" srcOrd="0" destOrd="0" presId="urn:microsoft.com/office/officeart/2005/8/layout/hierarchy2"/>
    <dgm:cxn modelId="{035FCEDC-D697-B946-872C-743925FE3540}" type="presOf" srcId="{08430D4A-3284-A349-8968-8A7C478C1A99}" destId="{B4FE5D3E-C8D6-3A43-8EC4-2B0F747643D7}" srcOrd="1" destOrd="0" presId="urn:microsoft.com/office/officeart/2005/8/layout/hierarchy2"/>
    <dgm:cxn modelId="{DCFFA2E1-328D-B344-8647-73BADCCCBFB5}" type="presOf" srcId="{F8E3BF65-FD78-C642-B9E8-7B07A8852E46}" destId="{27A600CC-8CCB-5F41-8B85-A00F7BC74727}" srcOrd="1" destOrd="0" presId="urn:microsoft.com/office/officeart/2005/8/layout/hierarchy2"/>
    <dgm:cxn modelId="{2B60E1EB-6144-C34C-85D2-93A93D993035}" srcId="{B116AC67-E3AD-834C-A534-FABBF2005EA4}" destId="{88D55009-92A1-6E44-A0DD-665FA4AC917F}" srcOrd="0" destOrd="0" parTransId="{3A091531-71ED-2549-80AF-34AA9CD9B23E}" sibTransId="{ED9E1573-1886-9B4E-8462-24007C590558}"/>
    <dgm:cxn modelId="{8528DFF9-FC93-9C42-91E9-64A6591859D0}" type="presOf" srcId="{6EB9785E-A7F5-A345-90BF-0975E957D2C7}" destId="{F2B9D6B3-ACB9-9849-AAFA-2E5AF6308128}" srcOrd="1" destOrd="0" presId="urn:microsoft.com/office/officeart/2005/8/layout/hierarchy2"/>
    <dgm:cxn modelId="{B6D4C3FB-4FC0-BF4E-9BA9-0EF2209FCA6F}" type="presOf" srcId="{F02B78BD-AF7B-E748-AE08-D29C778FE370}" destId="{1B562B4E-CBA1-9640-AFCD-4A200C9D3EEE}" srcOrd="0" destOrd="0" presId="urn:microsoft.com/office/officeart/2005/8/layout/hierarchy2"/>
    <dgm:cxn modelId="{27960FFC-5EA1-F649-B7CC-09915B090CC5}" type="presOf" srcId="{65B88D9C-455E-3E4A-B34A-EA64CE39D0CB}" destId="{4BACAECF-29A4-9C43-B6A8-077AFAD7FBC9}" srcOrd="1" destOrd="0" presId="urn:microsoft.com/office/officeart/2005/8/layout/hierarchy2"/>
    <dgm:cxn modelId="{700433FE-9DE7-3F47-8131-C011C16495B3}" srcId="{0033B960-23C7-D34F-B4AD-9B7559A6F4CF}" destId="{0CF5D2B8-2F50-1040-9711-955878D507FA}" srcOrd="1" destOrd="0" parTransId="{7A7081B2-B4EA-BB46-B38B-030C6FA52617}" sibTransId="{11297829-B84C-D143-A168-E7FB747C8164}"/>
    <dgm:cxn modelId="{3C18F030-7BBE-BF48-B7FD-EB5BD27710B8}" type="presParOf" srcId="{D824A5E0-FB5E-EF45-A3DD-4C8A74B07A19}" destId="{A018E18D-ABE9-A144-8712-DC5DADA2735E}" srcOrd="0" destOrd="0" presId="urn:microsoft.com/office/officeart/2005/8/layout/hierarchy2"/>
    <dgm:cxn modelId="{6CB292A0-9FB7-094E-93B5-88942AEFD773}" type="presParOf" srcId="{A018E18D-ABE9-A144-8712-DC5DADA2735E}" destId="{2174FEF7-0800-3240-AD54-1D123FD036A8}" srcOrd="0" destOrd="0" presId="urn:microsoft.com/office/officeart/2005/8/layout/hierarchy2"/>
    <dgm:cxn modelId="{EC5C9B5D-42AA-EE41-AB76-B24AA1211FC7}" type="presParOf" srcId="{A018E18D-ABE9-A144-8712-DC5DADA2735E}" destId="{D9E1F56C-7F03-794B-A980-AAADE665A7B2}" srcOrd="1" destOrd="0" presId="urn:microsoft.com/office/officeart/2005/8/layout/hierarchy2"/>
    <dgm:cxn modelId="{755B2FF5-FEB1-5646-A454-95F0DB47C444}" type="presParOf" srcId="{D9E1F56C-7F03-794B-A980-AAADE665A7B2}" destId="{BD7D263F-8993-234C-AD87-3BBBB59FF5AA}" srcOrd="0" destOrd="0" presId="urn:microsoft.com/office/officeart/2005/8/layout/hierarchy2"/>
    <dgm:cxn modelId="{76E90991-BB13-164B-83B0-8E28F54E358A}" type="presParOf" srcId="{BD7D263F-8993-234C-AD87-3BBBB59FF5AA}" destId="{4BACAECF-29A4-9C43-B6A8-077AFAD7FBC9}" srcOrd="0" destOrd="0" presId="urn:microsoft.com/office/officeart/2005/8/layout/hierarchy2"/>
    <dgm:cxn modelId="{2A865B16-A0FD-A646-A5E7-FE789CCF081A}" type="presParOf" srcId="{D9E1F56C-7F03-794B-A980-AAADE665A7B2}" destId="{B1AD356F-24A7-B64D-B1D3-410A6772A217}" srcOrd="1" destOrd="0" presId="urn:microsoft.com/office/officeart/2005/8/layout/hierarchy2"/>
    <dgm:cxn modelId="{252ECF19-634D-6146-94B0-3DECE8A26382}" type="presParOf" srcId="{B1AD356F-24A7-B64D-B1D3-410A6772A217}" destId="{BB03628A-AC5A-4B4D-9EB3-C95EB8497039}" srcOrd="0" destOrd="0" presId="urn:microsoft.com/office/officeart/2005/8/layout/hierarchy2"/>
    <dgm:cxn modelId="{DBA2651A-231D-DB41-BF29-0F26AC02993B}" type="presParOf" srcId="{B1AD356F-24A7-B64D-B1D3-410A6772A217}" destId="{B5BE2E4C-CC02-624F-A93D-F0AE27A6606E}" srcOrd="1" destOrd="0" presId="urn:microsoft.com/office/officeart/2005/8/layout/hierarchy2"/>
    <dgm:cxn modelId="{98A20A76-7B94-B341-8556-DAA190E7F699}" type="presParOf" srcId="{B5BE2E4C-CC02-624F-A93D-F0AE27A6606E}" destId="{2F49D833-FF0F-B140-9AE9-FEF5676D45F9}" srcOrd="0" destOrd="0" presId="urn:microsoft.com/office/officeart/2005/8/layout/hierarchy2"/>
    <dgm:cxn modelId="{474F0BF3-201F-8443-A231-DB604636BE1D}" type="presParOf" srcId="{2F49D833-FF0F-B140-9AE9-FEF5676D45F9}" destId="{22742E2F-BEBB-434C-8494-30ACE166CC28}" srcOrd="0" destOrd="0" presId="urn:microsoft.com/office/officeart/2005/8/layout/hierarchy2"/>
    <dgm:cxn modelId="{AC1C8F13-DE92-E441-BA8E-F6F19C1BA0AD}" type="presParOf" srcId="{B5BE2E4C-CC02-624F-A93D-F0AE27A6606E}" destId="{91494D1E-E42C-6C4D-8959-D9184FBCA5A2}" srcOrd="1" destOrd="0" presId="urn:microsoft.com/office/officeart/2005/8/layout/hierarchy2"/>
    <dgm:cxn modelId="{5077217B-0C07-1945-8F0D-AFDB9269C51D}" type="presParOf" srcId="{91494D1E-E42C-6C4D-8959-D9184FBCA5A2}" destId="{EF8C1ED3-3AE2-0947-BD46-B87387A98D63}" srcOrd="0" destOrd="0" presId="urn:microsoft.com/office/officeart/2005/8/layout/hierarchy2"/>
    <dgm:cxn modelId="{2C5355A4-2812-3045-B747-0A7D8E7ED15F}" type="presParOf" srcId="{91494D1E-E42C-6C4D-8959-D9184FBCA5A2}" destId="{60AC2EA2-E43F-1B4A-A7DF-2C662411744C}" srcOrd="1" destOrd="0" presId="urn:microsoft.com/office/officeart/2005/8/layout/hierarchy2"/>
    <dgm:cxn modelId="{5B8E9537-88BD-5444-B69E-CEF8154D48F0}" type="presParOf" srcId="{D9E1F56C-7F03-794B-A980-AAADE665A7B2}" destId="{C041F119-71F1-2245-9B94-B74488D324E5}" srcOrd="2" destOrd="0" presId="urn:microsoft.com/office/officeart/2005/8/layout/hierarchy2"/>
    <dgm:cxn modelId="{25EB3579-16CC-8E41-A2ED-1CF601E7FC18}" type="presParOf" srcId="{C041F119-71F1-2245-9B94-B74488D324E5}" destId="{2E684705-CDC1-CA4F-9322-B837C6F8E4EA}" srcOrd="0" destOrd="0" presId="urn:microsoft.com/office/officeart/2005/8/layout/hierarchy2"/>
    <dgm:cxn modelId="{64E388F7-080F-784A-8002-28FABC2FC85B}" type="presParOf" srcId="{D9E1F56C-7F03-794B-A980-AAADE665A7B2}" destId="{7D58221A-FC16-2A46-A7B0-AB5D0AB05255}" srcOrd="3" destOrd="0" presId="urn:microsoft.com/office/officeart/2005/8/layout/hierarchy2"/>
    <dgm:cxn modelId="{71AC0AC7-18EB-6D43-AA19-53CD5FDDD4BA}" type="presParOf" srcId="{7D58221A-FC16-2A46-A7B0-AB5D0AB05255}" destId="{AC7F0070-051F-0145-8682-5229EA8BE0EB}" srcOrd="0" destOrd="0" presId="urn:microsoft.com/office/officeart/2005/8/layout/hierarchy2"/>
    <dgm:cxn modelId="{40CF9169-C58E-1842-8D8B-171D719A3E99}" type="presParOf" srcId="{7D58221A-FC16-2A46-A7B0-AB5D0AB05255}" destId="{5716D65A-B922-174C-962B-9D12E1B863FE}" srcOrd="1" destOrd="0" presId="urn:microsoft.com/office/officeart/2005/8/layout/hierarchy2"/>
    <dgm:cxn modelId="{E7D1C6F1-5445-184B-A5D2-8F472487DB4E}" type="presParOf" srcId="{5716D65A-B922-174C-962B-9D12E1B863FE}" destId="{338E78B1-6DEB-AA49-8BC7-F0D70EF5EFBD}" srcOrd="0" destOrd="0" presId="urn:microsoft.com/office/officeart/2005/8/layout/hierarchy2"/>
    <dgm:cxn modelId="{E7EEAE4E-844E-514F-BBD7-92F449F76FCD}" type="presParOf" srcId="{338E78B1-6DEB-AA49-8BC7-F0D70EF5EFBD}" destId="{B4FE5D3E-C8D6-3A43-8EC4-2B0F747643D7}" srcOrd="0" destOrd="0" presId="urn:microsoft.com/office/officeart/2005/8/layout/hierarchy2"/>
    <dgm:cxn modelId="{A43ABC98-F696-D34C-9429-37305544010C}" type="presParOf" srcId="{5716D65A-B922-174C-962B-9D12E1B863FE}" destId="{C6CA638E-F068-4044-8E78-62DBDDEFCEC6}" srcOrd="1" destOrd="0" presId="urn:microsoft.com/office/officeart/2005/8/layout/hierarchy2"/>
    <dgm:cxn modelId="{B74A1FC2-E958-4146-BB26-6F42B49E4065}" type="presParOf" srcId="{C6CA638E-F068-4044-8E78-62DBDDEFCEC6}" destId="{7EA259DF-5B3C-F641-987A-A5AD18514EFF}" srcOrd="0" destOrd="0" presId="urn:microsoft.com/office/officeart/2005/8/layout/hierarchy2"/>
    <dgm:cxn modelId="{D6CAFDF6-1E2A-AD43-A9BF-29E8A96ED4D7}" type="presParOf" srcId="{C6CA638E-F068-4044-8E78-62DBDDEFCEC6}" destId="{DD1E666E-CCA7-E54A-B612-9F135443CC89}" srcOrd="1" destOrd="0" presId="urn:microsoft.com/office/officeart/2005/8/layout/hierarchy2"/>
    <dgm:cxn modelId="{F0557797-18FA-304B-9876-0FB2E79B6E54}" type="presParOf" srcId="{5716D65A-B922-174C-962B-9D12E1B863FE}" destId="{62419DCE-0E87-5841-AA16-9197A639CF5C}" srcOrd="2" destOrd="0" presId="urn:microsoft.com/office/officeart/2005/8/layout/hierarchy2"/>
    <dgm:cxn modelId="{F4CA1AF5-8E36-AE45-88DD-AFC00D10A1EB}" type="presParOf" srcId="{62419DCE-0E87-5841-AA16-9197A639CF5C}" destId="{E83D75C9-F135-3F4B-9FDE-6F3DD02514D6}" srcOrd="0" destOrd="0" presId="urn:microsoft.com/office/officeart/2005/8/layout/hierarchy2"/>
    <dgm:cxn modelId="{55B5AA34-34D5-EE41-B52D-62D524ED8F21}" type="presParOf" srcId="{5716D65A-B922-174C-962B-9D12E1B863FE}" destId="{A925B554-E653-1B4F-9077-1ABFAC16FF1A}" srcOrd="3" destOrd="0" presId="urn:microsoft.com/office/officeart/2005/8/layout/hierarchy2"/>
    <dgm:cxn modelId="{821F1E1D-CC52-D844-A6E1-0DDC06555E0E}" type="presParOf" srcId="{A925B554-E653-1B4F-9077-1ABFAC16FF1A}" destId="{A2221659-1EFC-D145-BE9A-ACC2794B7CEE}" srcOrd="0" destOrd="0" presId="urn:microsoft.com/office/officeart/2005/8/layout/hierarchy2"/>
    <dgm:cxn modelId="{020EAA51-8E77-2B42-B0CF-D279AB17C81F}" type="presParOf" srcId="{A925B554-E653-1B4F-9077-1ABFAC16FF1A}" destId="{30349E83-AE79-7B42-9532-D375B73EDEB0}" srcOrd="1" destOrd="0" presId="urn:microsoft.com/office/officeart/2005/8/layout/hierarchy2"/>
    <dgm:cxn modelId="{3619456D-E19E-3342-82E7-7D37A803CD84}" type="presParOf" srcId="{5716D65A-B922-174C-962B-9D12E1B863FE}" destId="{7F81E7F6-FD25-7C48-A579-D2D5F5FFAC16}" srcOrd="4" destOrd="0" presId="urn:microsoft.com/office/officeart/2005/8/layout/hierarchy2"/>
    <dgm:cxn modelId="{F36030A7-707D-C340-8156-247C55658C1B}" type="presParOf" srcId="{7F81E7F6-FD25-7C48-A579-D2D5F5FFAC16}" destId="{F2B9D6B3-ACB9-9849-AAFA-2E5AF6308128}" srcOrd="0" destOrd="0" presId="urn:microsoft.com/office/officeart/2005/8/layout/hierarchy2"/>
    <dgm:cxn modelId="{61BB42D1-EF23-A641-9424-FA5AD2BD78F5}" type="presParOf" srcId="{5716D65A-B922-174C-962B-9D12E1B863FE}" destId="{BD98DB06-AAB7-7342-8926-7C705E1DFA98}" srcOrd="5" destOrd="0" presId="urn:microsoft.com/office/officeart/2005/8/layout/hierarchy2"/>
    <dgm:cxn modelId="{D5B0F6BA-E30C-CD4E-8D35-8D5153E22BC6}" type="presParOf" srcId="{BD98DB06-AAB7-7342-8926-7C705E1DFA98}" destId="{B96F4162-339B-D348-B5D4-742314E719B8}" srcOrd="0" destOrd="0" presId="urn:microsoft.com/office/officeart/2005/8/layout/hierarchy2"/>
    <dgm:cxn modelId="{D4522788-6B98-C04E-BFBF-89DD44322ABF}" type="presParOf" srcId="{BD98DB06-AAB7-7342-8926-7C705E1DFA98}" destId="{522600AB-16C0-404C-87FB-D08B0328AE85}" srcOrd="1" destOrd="0" presId="urn:microsoft.com/office/officeart/2005/8/layout/hierarchy2"/>
    <dgm:cxn modelId="{7D867B8E-949F-F84C-8829-137529FEDAFF}" type="presParOf" srcId="{D9E1F56C-7F03-794B-A980-AAADE665A7B2}" destId="{3DB9E1BF-B214-AE45-9965-B7C81A8D3C2C}" srcOrd="4" destOrd="0" presId="urn:microsoft.com/office/officeart/2005/8/layout/hierarchy2"/>
    <dgm:cxn modelId="{6FA5CA03-7417-8549-9A68-8D030F6B181C}" type="presParOf" srcId="{3DB9E1BF-B214-AE45-9965-B7C81A8D3C2C}" destId="{27A600CC-8CCB-5F41-8B85-A00F7BC74727}" srcOrd="0" destOrd="0" presId="urn:microsoft.com/office/officeart/2005/8/layout/hierarchy2"/>
    <dgm:cxn modelId="{50016955-C514-DF44-A000-2B6602176D71}" type="presParOf" srcId="{D9E1F56C-7F03-794B-A980-AAADE665A7B2}" destId="{DC7E3154-16DC-5A43-A4CD-E38D489F39DB}" srcOrd="5" destOrd="0" presId="urn:microsoft.com/office/officeart/2005/8/layout/hierarchy2"/>
    <dgm:cxn modelId="{65B83D1C-434E-644F-9596-C98F966F258C}" type="presParOf" srcId="{DC7E3154-16DC-5A43-A4CD-E38D489F39DB}" destId="{274F8FA6-1925-9B41-80EE-0B5EFB107C4B}" srcOrd="0" destOrd="0" presId="urn:microsoft.com/office/officeart/2005/8/layout/hierarchy2"/>
    <dgm:cxn modelId="{B35D41E9-44AE-A348-92C2-D852DDCE47CC}" type="presParOf" srcId="{DC7E3154-16DC-5A43-A4CD-E38D489F39DB}" destId="{F1CC07B6-1C3D-F64E-B542-CEE5AA9A25F3}" srcOrd="1" destOrd="0" presId="urn:microsoft.com/office/officeart/2005/8/layout/hierarchy2"/>
    <dgm:cxn modelId="{A96784FD-C698-C748-BF82-FD17F283FC8D}" type="presParOf" srcId="{F1CC07B6-1C3D-F64E-B542-CEE5AA9A25F3}" destId="{1B562B4E-CBA1-9640-AFCD-4A200C9D3EEE}" srcOrd="0" destOrd="0" presId="urn:microsoft.com/office/officeart/2005/8/layout/hierarchy2"/>
    <dgm:cxn modelId="{20B8E0CA-CEC7-0C4C-AD3E-E481F2CB023F}" type="presParOf" srcId="{1B562B4E-CBA1-9640-AFCD-4A200C9D3EEE}" destId="{7C8C453C-04E5-FB4A-B98A-5714ED841932}" srcOrd="0" destOrd="0" presId="urn:microsoft.com/office/officeart/2005/8/layout/hierarchy2"/>
    <dgm:cxn modelId="{1AE1ECF1-01F8-2142-BBFD-6813DB60FA56}" type="presParOf" srcId="{F1CC07B6-1C3D-F64E-B542-CEE5AA9A25F3}" destId="{D9278BB7-895A-A645-A005-A293119693A5}" srcOrd="1" destOrd="0" presId="urn:microsoft.com/office/officeart/2005/8/layout/hierarchy2"/>
    <dgm:cxn modelId="{B403D030-475C-5743-BBF0-C8E21A49DD63}" type="presParOf" srcId="{D9278BB7-895A-A645-A005-A293119693A5}" destId="{DFD02955-4A79-CC4B-81EC-082716821F56}" srcOrd="0" destOrd="0" presId="urn:microsoft.com/office/officeart/2005/8/layout/hierarchy2"/>
    <dgm:cxn modelId="{60E48910-5720-EE4D-8E9E-78BDB4C8B435}" type="presParOf" srcId="{D9278BB7-895A-A645-A005-A293119693A5}" destId="{91E4EA40-CAD5-3F4F-ABB4-E248BC0771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9DAB-1582-404E-8EB3-4F00A361025A}" type="doc">
      <dgm:prSet loTypeId="urn:microsoft.com/office/officeart/2008/layout/AlternatingHexagons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4CB45E-8306-1742-A0A4-8E93449745BC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600" dirty="0"/>
            <a:t>Bézier [4]</a:t>
          </a:r>
        </a:p>
      </dgm:t>
    </dgm:pt>
    <dgm:pt modelId="{30C94BD2-4936-0440-90CC-454575D6AB37}" type="parTrans" cxnId="{6E0D86FD-6CEB-6142-B2BA-86DF0CEB0FCC}">
      <dgm:prSet/>
      <dgm:spPr/>
      <dgm:t>
        <a:bodyPr/>
        <a:lstStyle/>
        <a:p>
          <a:endParaRPr lang="fr-FR"/>
        </a:p>
      </dgm:t>
    </dgm:pt>
    <dgm:pt modelId="{FBAB3914-B241-074C-BFED-7D1B556FDD87}" type="sibTrans" cxnId="{6E0D86FD-6CEB-6142-B2BA-86DF0CEB0FCC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95750F85-E632-B043-987C-53AD88ABBF13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Parsec [4]</a:t>
          </a:r>
        </a:p>
      </dgm:t>
    </dgm:pt>
    <dgm:pt modelId="{BBC42927-977E-5B4B-991C-037443D473DC}" type="parTrans" cxnId="{42F68999-9155-0844-B438-F50BEFC0A3DB}">
      <dgm:prSet/>
      <dgm:spPr/>
      <dgm:t>
        <a:bodyPr/>
        <a:lstStyle/>
        <a:p>
          <a:endParaRPr lang="fr-FR"/>
        </a:p>
      </dgm:t>
    </dgm:pt>
    <dgm:pt modelId="{0F67A53D-19B0-7548-8E0E-5A4EB99F1BDD}" type="sibTrans" cxnId="{42F68999-9155-0844-B438-F50BEFC0A3DB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74617F6-7980-A845-9D80-E8E5F1114909}">
      <dgm:prSet phldrT="[Texte]" custT="1"/>
      <dgm:spPr/>
      <dgm:t>
        <a:bodyPr/>
        <a:lstStyle/>
        <a:p>
          <a:r>
            <a:rPr lang="fr-FR" sz="1600" dirty="0" err="1"/>
            <a:t>Sobieczky</a:t>
          </a:r>
          <a:r>
            <a:rPr lang="fr-FR" sz="1600" dirty="0"/>
            <a:t> (</a:t>
          </a:r>
          <a:r>
            <a:rPr lang="fr-FR" sz="1600" dirty="0" err="1"/>
            <a:t>with</a:t>
          </a:r>
          <a:r>
            <a:rPr lang="fr-FR" sz="1600" dirty="0"/>
            <a:t> PARSEC)  [5]</a:t>
          </a:r>
          <a:endParaRPr lang="fr-FR" sz="1600" dirty="0">
            <a:solidFill>
              <a:schemeClr val="tx1"/>
            </a:solidFill>
          </a:endParaRPr>
        </a:p>
      </dgm:t>
    </dgm:pt>
    <dgm:pt modelId="{6B79A4B9-0D00-374E-935A-CD4909CBC945}" type="parTrans" cxnId="{91E84F2D-3819-1842-9A39-703BA0AEA4D3}">
      <dgm:prSet/>
      <dgm:spPr/>
      <dgm:t>
        <a:bodyPr/>
        <a:lstStyle/>
        <a:p>
          <a:endParaRPr lang="fr-FR"/>
        </a:p>
      </dgm:t>
    </dgm:pt>
    <dgm:pt modelId="{5ABD76EF-4C3D-C443-B6A4-28F1FAC1CC5D}" type="sibTrans" cxnId="{91E84F2D-3819-1842-9A39-703BA0AEA4D3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D051BEC7-55EF-AB41-8A52-53B625AE3879}">
      <dgm:prSet custT="1"/>
      <dgm:spPr>
        <a:solidFill>
          <a:schemeClr val="tx2"/>
        </a:solidFill>
      </dgm:spPr>
      <dgm:t>
        <a:bodyPr/>
        <a:lstStyle/>
        <a:p>
          <a:r>
            <a:rPr lang="fr-FR" sz="1600" dirty="0" err="1"/>
            <a:t>Improved</a:t>
          </a:r>
          <a:r>
            <a:rPr lang="fr-FR" sz="1600" dirty="0"/>
            <a:t> </a:t>
          </a:r>
          <a:r>
            <a:rPr lang="fr-FR" sz="1600" dirty="0" err="1"/>
            <a:t>Parameter</a:t>
          </a:r>
          <a:r>
            <a:rPr lang="fr-FR" sz="1600" dirty="0"/>
            <a:t> </a:t>
          </a:r>
          <a:r>
            <a:rPr lang="fr-FR" sz="1600" dirty="0" err="1"/>
            <a:t>Geometric</a:t>
          </a:r>
          <a:r>
            <a:rPr lang="fr-FR" sz="1600" dirty="0"/>
            <a:t> [6]</a:t>
          </a:r>
        </a:p>
      </dgm:t>
    </dgm:pt>
    <dgm:pt modelId="{BA6E47EA-A0C4-6041-8908-1BD2E794C547}" type="parTrans" cxnId="{149DE69B-C53A-6647-8789-3E170B85B889}">
      <dgm:prSet/>
      <dgm:spPr/>
      <dgm:t>
        <a:bodyPr/>
        <a:lstStyle/>
        <a:p>
          <a:endParaRPr lang="fr-FR"/>
        </a:p>
      </dgm:t>
    </dgm:pt>
    <dgm:pt modelId="{9CB74040-F545-E147-98FD-F05F5474CC9F}" type="sibTrans" cxnId="{149DE69B-C53A-6647-8789-3E170B85B889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0B6ACB18-192C-074A-A045-AC8E120C52D5}">
      <dgm:prSet custT="1"/>
      <dgm:spPr>
        <a:solidFill>
          <a:schemeClr val="accent2"/>
        </a:solidFill>
      </dgm:spPr>
      <dgm:t>
        <a:bodyPr/>
        <a:lstStyle/>
        <a:p>
          <a:r>
            <a:rPr lang="fr-FR" sz="1600" dirty="0"/>
            <a:t>4th </a:t>
          </a:r>
          <a:r>
            <a:rPr lang="fr-FR" sz="1600" dirty="0" err="1"/>
            <a:t>Order</a:t>
          </a:r>
          <a:r>
            <a:rPr lang="fr-FR" sz="1600" dirty="0"/>
            <a:t> Polynomial</a:t>
          </a:r>
        </a:p>
      </dgm:t>
    </dgm:pt>
    <dgm:pt modelId="{7A75B41F-A022-CE4B-9964-5A4FF3DCEB47}" type="parTrans" cxnId="{D0D4F4DC-67BB-3D48-832F-2A4BC2C97708}">
      <dgm:prSet/>
      <dgm:spPr/>
      <dgm:t>
        <a:bodyPr/>
        <a:lstStyle/>
        <a:p>
          <a:endParaRPr lang="fr-FR"/>
        </a:p>
      </dgm:t>
    </dgm:pt>
    <dgm:pt modelId="{99695F21-10F7-504F-A602-0C6DC50AB6D8}" type="sibTrans" cxnId="{D0D4F4DC-67BB-3D48-832F-2A4BC2C97708}">
      <dgm:prSet/>
      <dgm:spPr>
        <a:noFill/>
        <a:ln>
          <a:noFill/>
        </a:ln>
      </dgm:spPr>
      <dgm:t>
        <a:bodyPr/>
        <a:lstStyle/>
        <a:p>
          <a:endParaRPr lang="fr-FR"/>
        </a:p>
      </dgm:t>
    </dgm:pt>
    <dgm:pt modelId="{468E155A-A69A-4344-9896-534736155C2E}" type="pres">
      <dgm:prSet presAssocID="{34999DAB-1582-404E-8EB3-4F00A361025A}" presName="Name0" presStyleCnt="0">
        <dgm:presLayoutVars>
          <dgm:chMax/>
          <dgm:chPref/>
          <dgm:dir/>
          <dgm:animLvl val="lvl"/>
        </dgm:presLayoutVars>
      </dgm:prSet>
      <dgm:spPr/>
    </dgm:pt>
    <dgm:pt modelId="{9B7852C0-BE56-1744-89F4-800D7BA1DA52}" type="pres">
      <dgm:prSet presAssocID="{454CB45E-8306-1742-A0A4-8E93449745BC}" presName="composite" presStyleCnt="0"/>
      <dgm:spPr/>
    </dgm:pt>
    <dgm:pt modelId="{4FCF353C-A20A-AA41-85EA-0869708E6B06}" type="pres">
      <dgm:prSet presAssocID="{454CB45E-8306-1742-A0A4-8E93449745BC}" presName="Parent1" presStyleLbl="node1" presStyleIdx="0" presStyleCnt="10" custScaleX="234905" custLinFactNeighborY="0">
        <dgm:presLayoutVars>
          <dgm:chMax val="1"/>
          <dgm:chPref val="1"/>
          <dgm:bulletEnabled val="1"/>
        </dgm:presLayoutVars>
      </dgm:prSet>
      <dgm:spPr/>
    </dgm:pt>
    <dgm:pt modelId="{D14A32DA-095F-B843-AAFF-44A999845383}" type="pres">
      <dgm:prSet presAssocID="{454CB45E-8306-1742-A0A4-8E93449745B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0910CCA-C117-BB4A-B0DE-F91395EABD9C}" type="pres">
      <dgm:prSet presAssocID="{454CB45E-8306-1742-A0A4-8E93449745BC}" presName="BalanceSpacing" presStyleCnt="0"/>
      <dgm:spPr/>
    </dgm:pt>
    <dgm:pt modelId="{EB7F2115-C178-6D4C-8C97-5173640F9B65}" type="pres">
      <dgm:prSet presAssocID="{454CB45E-8306-1742-A0A4-8E93449745BC}" presName="BalanceSpacing1" presStyleCnt="0"/>
      <dgm:spPr/>
    </dgm:pt>
    <dgm:pt modelId="{258E8B92-8B57-F044-9E78-67D6BD840559}" type="pres">
      <dgm:prSet presAssocID="{FBAB3914-B241-074C-BFED-7D1B556FDD87}" presName="Accent1Text" presStyleLbl="node1" presStyleIdx="1" presStyleCnt="10"/>
      <dgm:spPr/>
    </dgm:pt>
    <dgm:pt modelId="{AAFD2D21-0CC9-D24C-8990-9B09073F6262}" type="pres">
      <dgm:prSet presAssocID="{FBAB3914-B241-074C-BFED-7D1B556FDD87}" presName="spaceBetweenRectangles" presStyleCnt="0"/>
      <dgm:spPr/>
    </dgm:pt>
    <dgm:pt modelId="{3594E448-6C50-5A42-88E9-93FE6226087C}" type="pres">
      <dgm:prSet presAssocID="{95750F85-E632-B043-987C-53AD88ABBF13}" presName="composite" presStyleCnt="0"/>
      <dgm:spPr/>
    </dgm:pt>
    <dgm:pt modelId="{19D8D332-5135-5A49-AA0E-68CA42C9867C}" type="pres">
      <dgm:prSet presAssocID="{95750F85-E632-B043-987C-53AD88ABBF13}" presName="Parent1" presStyleLbl="node1" presStyleIdx="2" presStyleCnt="10" custScaleX="234905">
        <dgm:presLayoutVars>
          <dgm:chMax val="1"/>
          <dgm:chPref val="1"/>
          <dgm:bulletEnabled val="1"/>
        </dgm:presLayoutVars>
      </dgm:prSet>
      <dgm:spPr/>
    </dgm:pt>
    <dgm:pt modelId="{DE881C27-3559-8941-BF98-080498031A53}" type="pres">
      <dgm:prSet presAssocID="{95750F85-E632-B043-987C-53AD88ABBF13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059883-7A4F-4745-8C88-DD5E16DA968A}" type="pres">
      <dgm:prSet presAssocID="{95750F85-E632-B043-987C-53AD88ABBF13}" presName="BalanceSpacing" presStyleCnt="0"/>
      <dgm:spPr/>
    </dgm:pt>
    <dgm:pt modelId="{F8AC4CC5-85A6-C149-8CF7-F987176EEF0A}" type="pres">
      <dgm:prSet presAssocID="{95750F85-E632-B043-987C-53AD88ABBF13}" presName="BalanceSpacing1" presStyleCnt="0"/>
      <dgm:spPr/>
    </dgm:pt>
    <dgm:pt modelId="{025AD782-B836-9940-AAE4-650DF88278F5}" type="pres">
      <dgm:prSet presAssocID="{0F67A53D-19B0-7548-8E0E-5A4EB99F1BDD}" presName="Accent1Text" presStyleLbl="node1" presStyleIdx="3" presStyleCnt="10"/>
      <dgm:spPr/>
    </dgm:pt>
    <dgm:pt modelId="{CCB059C2-77FA-174B-BFFA-9B83C25A21AF}" type="pres">
      <dgm:prSet presAssocID="{0F67A53D-19B0-7548-8E0E-5A4EB99F1BDD}" presName="spaceBetweenRectangles" presStyleCnt="0"/>
      <dgm:spPr/>
    </dgm:pt>
    <dgm:pt modelId="{EA1CA8D1-3A9D-B140-AE98-DD4B078C70FC}" type="pres">
      <dgm:prSet presAssocID="{D74617F6-7980-A845-9D80-E8E5F1114909}" presName="composite" presStyleCnt="0"/>
      <dgm:spPr/>
    </dgm:pt>
    <dgm:pt modelId="{8C2E8604-5C5A-054C-8202-7DFDA10EAF40}" type="pres">
      <dgm:prSet presAssocID="{D74617F6-7980-A845-9D80-E8E5F1114909}" presName="Parent1" presStyleLbl="node1" presStyleIdx="4" presStyleCnt="10" custScaleX="234905">
        <dgm:presLayoutVars>
          <dgm:chMax val="1"/>
          <dgm:chPref val="1"/>
          <dgm:bulletEnabled val="1"/>
        </dgm:presLayoutVars>
      </dgm:prSet>
      <dgm:spPr/>
    </dgm:pt>
    <dgm:pt modelId="{7FC76795-249C-E44F-B9D5-98C8A525528D}" type="pres">
      <dgm:prSet presAssocID="{D74617F6-7980-A845-9D80-E8E5F1114909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5623615-D801-9148-941F-095F0E753F89}" type="pres">
      <dgm:prSet presAssocID="{D74617F6-7980-A845-9D80-E8E5F1114909}" presName="BalanceSpacing" presStyleCnt="0"/>
      <dgm:spPr/>
    </dgm:pt>
    <dgm:pt modelId="{8366B8F2-768F-8E46-B40A-EC976D2FDCB3}" type="pres">
      <dgm:prSet presAssocID="{D74617F6-7980-A845-9D80-E8E5F1114909}" presName="BalanceSpacing1" presStyleCnt="0"/>
      <dgm:spPr/>
    </dgm:pt>
    <dgm:pt modelId="{8E850433-0BCB-9C4B-B592-DA99E825A0E3}" type="pres">
      <dgm:prSet presAssocID="{5ABD76EF-4C3D-C443-B6A4-28F1FAC1CC5D}" presName="Accent1Text" presStyleLbl="node1" presStyleIdx="5" presStyleCnt="10"/>
      <dgm:spPr/>
    </dgm:pt>
    <dgm:pt modelId="{76B3441F-03A9-5F43-B8DD-58B27625C817}" type="pres">
      <dgm:prSet presAssocID="{5ABD76EF-4C3D-C443-B6A4-28F1FAC1CC5D}" presName="spaceBetweenRectangles" presStyleCnt="0"/>
      <dgm:spPr/>
    </dgm:pt>
    <dgm:pt modelId="{62DADF8A-87A4-C345-AB61-B1C7D48F3657}" type="pres">
      <dgm:prSet presAssocID="{D051BEC7-55EF-AB41-8A52-53B625AE3879}" presName="composite" presStyleCnt="0"/>
      <dgm:spPr/>
    </dgm:pt>
    <dgm:pt modelId="{3AA0828C-DDB0-904E-9D09-4529DCDEAB92}" type="pres">
      <dgm:prSet presAssocID="{D051BEC7-55EF-AB41-8A52-53B625AE3879}" presName="Parent1" presStyleLbl="node1" presStyleIdx="6" presStyleCnt="10" custScaleX="234905">
        <dgm:presLayoutVars>
          <dgm:chMax val="1"/>
          <dgm:chPref val="1"/>
          <dgm:bulletEnabled val="1"/>
        </dgm:presLayoutVars>
      </dgm:prSet>
      <dgm:spPr/>
    </dgm:pt>
    <dgm:pt modelId="{5EAA7813-9B08-0541-A524-4F5AF314EB6B}" type="pres">
      <dgm:prSet presAssocID="{D051BEC7-55EF-AB41-8A52-53B625AE3879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C29BE46-BAED-D145-B459-045BB2DA4D7D}" type="pres">
      <dgm:prSet presAssocID="{D051BEC7-55EF-AB41-8A52-53B625AE3879}" presName="BalanceSpacing" presStyleCnt="0"/>
      <dgm:spPr/>
    </dgm:pt>
    <dgm:pt modelId="{EED46776-A976-6B4D-B3A6-A43F18C9B476}" type="pres">
      <dgm:prSet presAssocID="{D051BEC7-55EF-AB41-8A52-53B625AE3879}" presName="BalanceSpacing1" presStyleCnt="0"/>
      <dgm:spPr/>
    </dgm:pt>
    <dgm:pt modelId="{D83E3A8C-3047-8F41-BAE7-90EC4797A25E}" type="pres">
      <dgm:prSet presAssocID="{9CB74040-F545-E147-98FD-F05F5474CC9F}" presName="Accent1Text" presStyleLbl="node1" presStyleIdx="7" presStyleCnt="10"/>
      <dgm:spPr/>
    </dgm:pt>
    <dgm:pt modelId="{58134B2C-4EA6-B440-B2FD-EA09E72EDEB0}" type="pres">
      <dgm:prSet presAssocID="{9CB74040-F545-E147-98FD-F05F5474CC9F}" presName="spaceBetweenRectangles" presStyleCnt="0"/>
      <dgm:spPr/>
    </dgm:pt>
    <dgm:pt modelId="{7AC6C101-6468-7748-BA55-D179FAB0CA3E}" type="pres">
      <dgm:prSet presAssocID="{0B6ACB18-192C-074A-A045-AC8E120C52D5}" presName="composite" presStyleCnt="0"/>
      <dgm:spPr/>
    </dgm:pt>
    <dgm:pt modelId="{A6491345-9ACB-1049-9B82-E6B0FCAAAFA0}" type="pres">
      <dgm:prSet presAssocID="{0B6ACB18-192C-074A-A045-AC8E120C52D5}" presName="Parent1" presStyleLbl="node1" presStyleIdx="8" presStyleCnt="10" custScaleX="234905">
        <dgm:presLayoutVars>
          <dgm:chMax val="1"/>
          <dgm:chPref val="1"/>
          <dgm:bulletEnabled val="1"/>
        </dgm:presLayoutVars>
      </dgm:prSet>
      <dgm:spPr/>
    </dgm:pt>
    <dgm:pt modelId="{B56FB5F8-4342-7D42-A235-FE9F19AC8447}" type="pres">
      <dgm:prSet presAssocID="{0B6ACB18-192C-074A-A045-AC8E120C52D5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9FFDBDF-3A5F-7442-A83C-6259045F3F7B}" type="pres">
      <dgm:prSet presAssocID="{0B6ACB18-192C-074A-A045-AC8E120C52D5}" presName="BalanceSpacing" presStyleCnt="0"/>
      <dgm:spPr/>
    </dgm:pt>
    <dgm:pt modelId="{15061F53-ED3E-2041-A964-656C58821D90}" type="pres">
      <dgm:prSet presAssocID="{0B6ACB18-192C-074A-A045-AC8E120C52D5}" presName="BalanceSpacing1" presStyleCnt="0"/>
      <dgm:spPr/>
    </dgm:pt>
    <dgm:pt modelId="{A43D2C69-3E46-D64D-9C34-CE80909C98C9}" type="pres">
      <dgm:prSet presAssocID="{99695F21-10F7-504F-A602-0C6DC50AB6D8}" presName="Accent1Text" presStyleLbl="node1" presStyleIdx="9" presStyleCnt="10"/>
      <dgm:spPr/>
    </dgm:pt>
  </dgm:ptLst>
  <dgm:cxnLst>
    <dgm:cxn modelId="{D127841A-61C5-A94A-8638-87F11AEE9066}" type="presOf" srcId="{454CB45E-8306-1742-A0A4-8E93449745BC}" destId="{4FCF353C-A20A-AA41-85EA-0869708E6B06}" srcOrd="0" destOrd="0" presId="urn:microsoft.com/office/officeart/2008/layout/AlternatingHexagons"/>
    <dgm:cxn modelId="{F8A6591D-8888-A746-BD0C-FE2D0FD29610}" type="presOf" srcId="{34999DAB-1582-404E-8EB3-4F00A361025A}" destId="{468E155A-A69A-4344-9896-534736155C2E}" srcOrd="0" destOrd="0" presId="urn:microsoft.com/office/officeart/2008/layout/AlternatingHexagons"/>
    <dgm:cxn modelId="{91E84F2D-3819-1842-9A39-703BA0AEA4D3}" srcId="{34999DAB-1582-404E-8EB3-4F00A361025A}" destId="{D74617F6-7980-A845-9D80-E8E5F1114909}" srcOrd="2" destOrd="0" parTransId="{6B79A4B9-0D00-374E-935A-CD4909CBC945}" sibTransId="{5ABD76EF-4C3D-C443-B6A4-28F1FAC1CC5D}"/>
    <dgm:cxn modelId="{323A4D34-A449-BA49-8ABF-7D203343E63A}" type="presOf" srcId="{D74617F6-7980-A845-9D80-E8E5F1114909}" destId="{8C2E8604-5C5A-054C-8202-7DFDA10EAF40}" srcOrd="0" destOrd="0" presId="urn:microsoft.com/office/officeart/2008/layout/AlternatingHexagons"/>
    <dgm:cxn modelId="{F00F615F-D826-C240-8CEC-2FFF3FDEBD42}" type="presOf" srcId="{FBAB3914-B241-074C-BFED-7D1B556FDD87}" destId="{258E8B92-8B57-F044-9E78-67D6BD840559}" srcOrd="0" destOrd="0" presId="urn:microsoft.com/office/officeart/2008/layout/AlternatingHexagons"/>
    <dgm:cxn modelId="{A39C6657-FDF7-9140-A502-614FBE7617AE}" type="presOf" srcId="{5ABD76EF-4C3D-C443-B6A4-28F1FAC1CC5D}" destId="{8E850433-0BCB-9C4B-B592-DA99E825A0E3}" srcOrd="0" destOrd="0" presId="urn:microsoft.com/office/officeart/2008/layout/AlternatingHexagons"/>
    <dgm:cxn modelId="{0934FA81-EB4D-C144-BE13-A7F6542C4380}" type="presOf" srcId="{0B6ACB18-192C-074A-A045-AC8E120C52D5}" destId="{A6491345-9ACB-1049-9B82-E6B0FCAAAFA0}" srcOrd="0" destOrd="0" presId="urn:microsoft.com/office/officeart/2008/layout/AlternatingHexagons"/>
    <dgm:cxn modelId="{42F68999-9155-0844-B438-F50BEFC0A3DB}" srcId="{34999DAB-1582-404E-8EB3-4F00A361025A}" destId="{95750F85-E632-B043-987C-53AD88ABBF13}" srcOrd="1" destOrd="0" parTransId="{BBC42927-977E-5B4B-991C-037443D473DC}" sibTransId="{0F67A53D-19B0-7548-8E0E-5A4EB99F1BDD}"/>
    <dgm:cxn modelId="{149DE69B-C53A-6647-8789-3E170B85B889}" srcId="{34999DAB-1582-404E-8EB3-4F00A361025A}" destId="{D051BEC7-55EF-AB41-8A52-53B625AE3879}" srcOrd="3" destOrd="0" parTransId="{BA6E47EA-A0C4-6041-8908-1BD2E794C547}" sibTransId="{9CB74040-F545-E147-98FD-F05F5474CC9F}"/>
    <dgm:cxn modelId="{B9BA099E-88AB-724E-8618-643068A28539}" type="presOf" srcId="{95750F85-E632-B043-987C-53AD88ABBF13}" destId="{19D8D332-5135-5A49-AA0E-68CA42C9867C}" srcOrd="0" destOrd="0" presId="urn:microsoft.com/office/officeart/2008/layout/AlternatingHexagons"/>
    <dgm:cxn modelId="{262CD1A3-B126-8447-A3A8-2FC41CB69F2A}" type="presOf" srcId="{99695F21-10F7-504F-A602-0C6DC50AB6D8}" destId="{A43D2C69-3E46-D64D-9C34-CE80909C98C9}" srcOrd="0" destOrd="0" presId="urn:microsoft.com/office/officeart/2008/layout/AlternatingHexagons"/>
    <dgm:cxn modelId="{01D63DC2-09C0-2545-8563-0DFC5D075F88}" type="presOf" srcId="{D051BEC7-55EF-AB41-8A52-53B625AE3879}" destId="{3AA0828C-DDB0-904E-9D09-4529DCDEAB92}" srcOrd="0" destOrd="0" presId="urn:microsoft.com/office/officeart/2008/layout/AlternatingHexagons"/>
    <dgm:cxn modelId="{D0D4F4DC-67BB-3D48-832F-2A4BC2C97708}" srcId="{34999DAB-1582-404E-8EB3-4F00A361025A}" destId="{0B6ACB18-192C-074A-A045-AC8E120C52D5}" srcOrd="4" destOrd="0" parTransId="{7A75B41F-A022-CE4B-9964-5A4FF3DCEB47}" sibTransId="{99695F21-10F7-504F-A602-0C6DC50AB6D8}"/>
    <dgm:cxn modelId="{373C2BF3-05F7-6B4E-8305-F688D7D58618}" type="presOf" srcId="{0F67A53D-19B0-7548-8E0E-5A4EB99F1BDD}" destId="{025AD782-B836-9940-AAE4-650DF88278F5}" srcOrd="0" destOrd="0" presId="urn:microsoft.com/office/officeart/2008/layout/AlternatingHexagons"/>
    <dgm:cxn modelId="{3FB3FDFC-3336-CC4F-8673-1E19A7EA6ACE}" type="presOf" srcId="{9CB74040-F545-E147-98FD-F05F5474CC9F}" destId="{D83E3A8C-3047-8F41-BAE7-90EC4797A25E}" srcOrd="0" destOrd="0" presId="urn:microsoft.com/office/officeart/2008/layout/AlternatingHexagons"/>
    <dgm:cxn modelId="{6E0D86FD-6CEB-6142-B2BA-86DF0CEB0FCC}" srcId="{34999DAB-1582-404E-8EB3-4F00A361025A}" destId="{454CB45E-8306-1742-A0A4-8E93449745BC}" srcOrd="0" destOrd="0" parTransId="{30C94BD2-4936-0440-90CC-454575D6AB37}" sibTransId="{FBAB3914-B241-074C-BFED-7D1B556FDD87}"/>
    <dgm:cxn modelId="{3CC9BF63-05F2-4F47-A542-968109C9E65B}" type="presParOf" srcId="{468E155A-A69A-4344-9896-534736155C2E}" destId="{9B7852C0-BE56-1744-89F4-800D7BA1DA52}" srcOrd="0" destOrd="0" presId="urn:microsoft.com/office/officeart/2008/layout/AlternatingHexagons"/>
    <dgm:cxn modelId="{DF68AD6C-EBB4-4D47-942D-C4A84D56BDAA}" type="presParOf" srcId="{9B7852C0-BE56-1744-89F4-800D7BA1DA52}" destId="{4FCF353C-A20A-AA41-85EA-0869708E6B06}" srcOrd="0" destOrd="0" presId="urn:microsoft.com/office/officeart/2008/layout/AlternatingHexagons"/>
    <dgm:cxn modelId="{B46F6554-46C9-1847-9F0E-7442F4D6955C}" type="presParOf" srcId="{9B7852C0-BE56-1744-89F4-800D7BA1DA52}" destId="{D14A32DA-095F-B843-AAFF-44A999845383}" srcOrd="1" destOrd="0" presId="urn:microsoft.com/office/officeart/2008/layout/AlternatingHexagons"/>
    <dgm:cxn modelId="{1D35C594-3665-B94E-ADC9-3C2F9E79F159}" type="presParOf" srcId="{9B7852C0-BE56-1744-89F4-800D7BA1DA52}" destId="{80910CCA-C117-BB4A-B0DE-F91395EABD9C}" srcOrd="2" destOrd="0" presId="urn:microsoft.com/office/officeart/2008/layout/AlternatingHexagons"/>
    <dgm:cxn modelId="{B07B961B-98AD-BA4D-BC7A-88737882C4E5}" type="presParOf" srcId="{9B7852C0-BE56-1744-89F4-800D7BA1DA52}" destId="{EB7F2115-C178-6D4C-8C97-5173640F9B65}" srcOrd="3" destOrd="0" presId="urn:microsoft.com/office/officeart/2008/layout/AlternatingHexagons"/>
    <dgm:cxn modelId="{07730FA1-25BA-0547-95DE-909C852B4E3B}" type="presParOf" srcId="{9B7852C0-BE56-1744-89F4-800D7BA1DA52}" destId="{258E8B92-8B57-F044-9E78-67D6BD840559}" srcOrd="4" destOrd="0" presId="urn:microsoft.com/office/officeart/2008/layout/AlternatingHexagons"/>
    <dgm:cxn modelId="{7E8775FE-3494-B14B-945E-B81D6586571F}" type="presParOf" srcId="{468E155A-A69A-4344-9896-534736155C2E}" destId="{AAFD2D21-0CC9-D24C-8990-9B09073F6262}" srcOrd="1" destOrd="0" presId="urn:microsoft.com/office/officeart/2008/layout/AlternatingHexagons"/>
    <dgm:cxn modelId="{2E34BC77-97DA-4A40-8D76-3E628D8ABB48}" type="presParOf" srcId="{468E155A-A69A-4344-9896-534736155C2E}" destId="{3594E448-6C50-5A42-88E9-93FE6226087C}" srcOrd="2" destOrd="0" presId="urn:microsoft.com/office/officeart/2008/layout/AlternatingHexagons"/>
    <dgm:cxn modelId="{725D6664-D114-974F-94FA-6EA93AEEB6F7}" type="presParOf" srcId="{3594E448-6C50-5A42-88E9-93FE6226087C}" destId="{19D8D332-5135-5A49-AA0E-68CA42C9867C}" srcOrd="0" destOrd="0" presId="urn:microsoft.com/office/officeart/2008/layout/AlternatingHexagons"/>
    <dgm:cxn modelId="{1E18330A-8F52-9B47-B5A2-F11AB1605FE5}" type="presParOf" srcId="{3594E448-6C50-5A42-88E9-93FE6226087C}" destId="{DE881C27-3559-8941-BF98-080498031A53}" srcOrd="1" destOrd="0" presId="urn:microsoft.com/office/officeart/2008/layout/AlternatingHexagons"/>
    <dgm:cxn modelId="{0A46E036-C140-8547-AFAC-D222E46F156A}" type="presParOf" srcId="{3594E448-6C50-5A42-88E9-93FE6226087C}" destId="{C8059883-7A4F-4745-8C88-DD5E16DA968A}" srcOrd="2" destOrd="0" presId="urn:microsoft.com/office/officeart/2008/layout/AlternatingHexagons"/>
    <dgm:cxn modelId="{BA3A74FB-A99B-7C44-AA16-D3137FCB604D}" type="presParOf" srcId="{3594E448-6C50-5A42-88E9-93FE6226087C}" destId="{F8AC4CC5-85A6-C149-8CF7-F987176EEF0A}" srcOrd="3" destOrd="0" presId="urn:microsoft.com/office/officeart/2008/layout/AlternatingHexagons"/>
    <dgm:cxn modelId="{E31E3D58-CBF3-9C4C-906C-61B9CA94072B}" type="presParOf" srcId="{3594E448-6C50-5A42-88E9-93FE6226087C}" destId="{025AD782-B836-9940-AAE4-650DF88278F5}" srcOrd="4" destOrd="0" presId="urn:microsoft.com/office/officeart/2008/layout/AlternatingHexagons"/>
    <dgm:cxn modelId="{0C744A0B-BF97-1547-BD58-819A215770A5}" type="presParOf" srcId="{468E155A-A69A-4344-9896-534736155C2E}" destId="{CCB059C2-77FA-174B-BFFA-9B83C25A21AF}" srcOrd="3" destOrd="0" presId="urn:microsoft.com/office/officeart/2008/layout/AlternatingHexagons"/>
    <dgm:cxn modelId="{B07F21C9-424D-DF44-BB16-B088F92C48E8}" type="presParOf" srcId="{468E155A-A69A-4344-9896-534736155C2E}" destId="{EA1CA8D1-3A9D-B140-AE98-DD4B078C70FC}" srcOrd="4" destOrd="0" presId="urn:microsoft.com/office/officeart/2008/layout/AlternatingHexagons"/>
    <dgm:cxn modelId="{9A120B38-D8AF-8B48-9E89-D3E8ECE9A4B9}" type="presParOf" srcId="{EA1CA8D1-3A9D-B140-AE98-DD4B078C70FC}" destId="{8C2E8604-5C5A-054C-8202-7DFDA10EAF40}" srcOrd="0" destOrd="0" presId="urn:microsoft.com/office/officeart/2008/layout/AlternatingHexagons"/>
    <dgm:cxn modelId="{21A1A51A-7D55-124B-9B06-BC9A1A215882}" type="presParOf" srcId="{EA1CA8D1-3A9D-B140-AE98-DD4B078C70FC}" destId="{7FC76795-249C-E44F-B9D5-98C8A525528D}" srcOrd="1" destOrd="0" presId="urn:microsoft.com/office/officeart/2008/layout/AlternatingHexagons"/>
    <dgm:cxn modelId="{9000A27B-7E82-6946-9B36-1FE3AEA1EDA3}" type="presParOf" srcId="{EA1CA8D1-3A9D-B140-AE98-DD4B078C70FC}" destId="{B5623615-D801-9148-941F-095F0E753F89}" srcOrd="2" destOrd="0" presId="urn:microsoft.com/office/officeart/2008/layout/AlternatingHexagons"/>
    <dgm:cxn modelId="{77AC4ACD-3141-4C4C-B2E6-9F379E3A17FA}" type="presParOf" srcId="{EA1CA8D1-3A9D-B140-AE98-DD4B078C70FC}" destId="{8366B8F2-768F-8E46-B40A-EC976D2FDCB3}" srcOrd="3" destOrd="0" presId="urn:microsoft.com/office/officeart/2008/layout/AlternatingHexagons"/>
    <dgm:cxn modelId="{82D30E95-580B-C54C-9384-A89C749DC3E5}" type="presParOf" srcId="{EA1CA8D1-3A9D-B140-AE98-DD4B078C70FC}" destId="{8E850433-0BCB-9C4B-B592-DA99E825A0E3}" srcOrd="4" destOrd="0" presId="urn:microsoft.com/office/officeart/2008/layout/AlternatingHexagons"/>
    <dgm:cxn modelId="{CFCF476A-74DA-9048-88FE-714BACE45B96}" type="presParOf" srcId="{468E155A-A69A-4344-9896-534736155C2E}" destId="{76B3441F-03A9-5F43-B8DD-58B27625C817}" srcOrd="5" destOrd="0" presId="urn:microsoft.com/office/officeart/2008/layout/AlternatingHexagons"/>
    <dgm:cxn modelId="{B29B7E64-B9B1-EB40-B2C6-925E06872AE5}" type="presParOf" srcId="{468E155A-A69A-4344-9896-534736155C2E}" destId="{62DADF8A-87A4-C345-AB61-B1C7D48F3657}" srcOrd="6" destOrd="0" presId="urn:microsoft.com/office/officeart/2008/layout/AlternatingHexagons"/>
    <dgm:cxn modelId="{32C647AB-3B6E-0E4F-ABAE-B79433E1EDCC}" type="presParOf" srcId="{62DADF8A-87A4-C345-AB61-B1C7D48F3657}" destId="{3AA0828C-DDB0-904E-9D09-4529DCDEAB92}" srcOrd="0" destOrd="0" presId="urn:microsoft.com/office/officeart/2008/layout/AlternatingHexagons"/>
    <dgm:cxn modelId="{7D7709D7-7D45-D443-8D39-58B83EA18CCA}" type="presParOf" srcId="{62DADF8A-87A4-C345-AB61-B1C7D48F3657}" destId="{5EAA7813-9B08-0541-A524-4F5AF314EB6B}" srcOrd="1" destOrd="0" presId="urn:microsoft.com/office/officeart/2008/layout/AlternatingHexagons"/>
    <dgm:cxn modelId="{55EEA459-2037-DB43-82CC-069B8DE174C9}" type="presParOf" srcId="{62DADF8A-87A4-C345-AB61-B1C7D48F3657}" destId="{1C29BE46-BAED-D145-B459-045BB2DA4D7D}" srcOrd="2" destOrd="0" presId="urn:microsoft.com/office/officeart/2008/layout/AlternatingHexagons"/>
    <dgm:cxn modelId="{8AB95BE5-4BBC-AA4B-868F-B2477DC6A694}" type="presParOf" srcId="{62DADF8A-87A4-C345-AB61-B1C7D48F3657}" destId="{EED46776-A976-6B4D-B3A6-A43F18C9B476}" srcOrd="3" destOrd="0" presId="urn:microsoft.com/office/officeart/2008/layout/AlternatingHexagons"/>
    <dgm:cxn modelId="{22543624-3A0F-FC4D-9067-357F78AF686E}" type="presParOf" srcId="{62DADF8A-87A4-C345-AB61-B1C7D48F3657}" destId="{D83E3A8C-3047-8F41-BAE7-90EC4797A25E}" srcOrd="4" destOrd="0" presId="urn:microsoft.com/office/officeart/2008/layout/AlternatingHexagons"/>
    <dgm:cxn modelId="{7EDE4C52-E989-C24D-9016-A2CA1EFEE830}" type="presParOf" srcId="{468E155A-A69A-4344-9896-534736155C2E}" destId="{58134B2C-4EA6-B440-B2FD-EA09E72EDEB0}" srcOrd="7" destOrd="0" presId="urn:microsoft.com/office/officeart/2008/layout/AlternatingHexagons"/>
    <dgm:cxn modelId="{3865F1C5-9D1B-994A-8086-06B6BEC1AB8C}" type="presParOf" srcId="{468E155A-A69A-4344-9896-534736155C2E}" destId="{7AC6C101-6468-7748-BA55-D179FAB0CA3E}" srcOrd="8" destOrd="0" presId="urn:microsoft.com/office/officeart/2008/layout/AlternatingHexagons"/>
    <dgm:cxn modelId="{EAA72AA1-A962-AA46-9E10-3D0D1949258D}" type="presParOf" srcId="{7AC6C101-6468-7748-BA55-D179FAB0CA3E}" destId="{A6491345-9ACB-1049-9B82-E6B0FCAAAFA0}" srcOrd="0" destOrd="0" presId="urn:microsoft.com/office/officeart/2008/layout/AlternatingHexagons"/>
    <dgm:cxn modelId="{35A6FB49-3681-764F-B9D4-392F06C6E159}" type="presParOf" srcId="{7AC6C101-6468-7748-BA55-D179FAB0CA3E}" destId="{B56FB5F8-4342-7D42-A235-FE9F19AC8447}" srcOrd="1" destOrd="0" presId="urn:microsoft.com/office/officeart/2008/layout/AlternatingHexagons"/>
    <dgm:cxn modelId="{01E7C410-323F-0644-B921-5BC1F87AC49B}" type="presParOf" srcId="{7AC6C101-6468-7748-BA55-D179FAB0CA3E}" destId="{A9FFDBDF-3A5F-7442-A83C-6259045F3F7B}" srcOrd="2" destOrd="0" presId="urn:microsoft.com/office/officeart/2008/layout/AlternatingHexagons"/>
    <dgm:cxn modelId="{ED4BA7B1-D85C-1542-ADE6-591C58F10CCD}" type="presParOf" srcId="{7AC6C101-6468-7748-BA55-D179FAB0CA3E}" destId="{15061F53-ED3E-2041-A964-656C58821D90}" srcOrd="3" destOrd="0" presId="urn:microsoft.com/office/officeart/2008/layout/AlternatingHexagons"/>
    <dgm:cxn modelId="{82921F5A-FFD9-DE49-A8F2-845869309B6C}" type="presParOf" srcId="{7AC6C101-6468-7748-BA55-D179FAB0CA3E}" destId="{A43D2C69-3E46-D64D-9C34-CE80909C98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1230E84-5EC9-194E-AFAD-7B517D2CFA6A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CH" sz="1700" b="1" u="sng" dirty="0" err="1">
              <a:solidFill>
                <a:schemeClr val="tx1"/>
              </a:solidFill>
              <a:latin typeface="+mn-lt"/>
            </a:rPr>
            <a:t>Step</a:t>
          </a:r>
          <a:r>
            <a:rPr lang="fr-CH" sz="1700" b="1" u="sng" baseline="0" dirty="0">
              <a:solidFill>
                <a:schemeClr val="tx1"/>
              </a:solidFill>
              <a:latin typeface="+mn-lt"/>
            </a:rPr>
            <a:t> 4 :</a:t>
          </a:r>
          <a:r>
            <a:rPr lang="fr-CH" sz="1700" b="1" u="none" baseline="0" dirty="0">
              <a:solidFill>
                <a:schemeClr val="tx1"/>
              </a:solidFill>
              <a:latin typeface="+mn-lt"/>
            </a:rPr>
            <a:t> </a:t>
          </a:r>
          <a:br>
            <a:rPr lang="fr-CH" sz="1700" b="1" u="none" dirty="0">
              <a:solidFill>
                <a:schemeClr val="tx1"/>
              </a:solidFill>
              <a:latin typeface="+mn-lt"/>
            </a:rPr>
          </a:br>
          <a:r>
            <a:rPr lang="fr-CH" sz="1700" b="1" u="none" dirty="0" err="1">
              <a:solidFill>
                <a:schemeClr val="tx1"/>
              </a:solidFill>
              <a:latin typeface="+mn-lt"/>
            </a:rPr>
            <a:t>Curves</a:t>
          </a:r>
          <a:r>
            <a:rPr lang="fr-CH" sz="1700" b="1" u="none" dirty="0">
              <a:solidFill>
                <a:schemeClr val="tx1"/>
              </a:solidFill>
              <a:latin typeface="+mn-lt"/>
            </a:rPr>
            <a:t> interpolation</a:t>
          </a:r>
        </a:p>
        <a:p>
          <a:r>
            <a:rPr lang="fr-FR" sz="1700" dirty="0">
              <a:solidFill>
                <a:schemeClr val="tx1"/>
              </a:solidFill>
              <a:latin typeface="+mn-lt"/>
            </a:rPr>
            <a:t>(4th </a:t>
          </a:r>
          <a:r>
            <a:rPr lang="fr-FR" sz="1700" dirty="0" err="1">
              <a:solidFill>
                <a:schemeClr val="tx1"/>
              </a:solidFill>
              <a:latin typeface="+mn-lt"/>
            </a:rPr>
            <a:t>order</a:t>
          </a:r>
          <a:r>
            <a:rPr lang="fr-FR" sz="1700" dirty="0">
              <a:solidFill>
                <a:schemeClr val="tx1"/>
              </a:solidFill>
              <a:latin typeface="+mn-lt"/>
            </a:rPr>
            <a:t> polynomial)</a:t>
          </a:r>
        </a:p>
      </dgm:t>
    </dgm:pt>
    <dgm:pt modelId="{ADC1A38C-AC4A-A04D-9FB9-B03E45C9FB9B}" type="par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BC547B16-9DA1-AE4F-A64A-A9DFA9D886D8}" type="sibTrans" cxnId="{CEB16A19-1AA3-E64F-AB93-DC6AB2EC204F}">
      <dgm:prSet/>
      <dgm:spPr/>
      <dgm:t>
        <a:bodyPr/>
        <a:lstStyle/>
        <a:p>
          <a:endParaRPr lang="fr-FR" sz="1700">
            <a:latin typeface="+mn-lt"/>
          </a:endParaRPr>
        </a:p>
      </dgm:t>
    </dgm:pt>
    <dgm:pt modelId="{2CDB2F0E-8618-4E9D-B982-B9AD30D9C8D8}">
      <dgm:prSet phldrT="[Texte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5: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Parameters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computation</a:t>
          </a:r>
        </a:p>
      </dgm:t>
    </dgm:pt>
    <dgm:pt modelId="{138A5793-CAB2-4C8C-9DED-C0F4533E965F}" type="parTrans" cxnId="{F22903C6-050D-477A-ABEE-9DF17C12C155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548829F9-CBB5-40D2-909A-6491C3397FC5}" type="sibTrans" cxnId="{F22903C6-050D-477A-ABEE-9DF17C12C155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25023883-D64C-4981-9E8A-3C7ED51486CE}">
      <dgm:prSet phldrT="[Texte]" custT="1"/>
      <dgm:spPr>
        <a:gradFill rotWithShape="0">
          <a:gsLst>
            <a:gs pos="36000">
              <a:srgbClr val="FF9300"/>
            </a:gs>
            <a:gs pos="93640">
              <a:schemeClr val="accent1">
                <a:lumMod val="60000"/>
                <a:lumOff val="40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gm:spPr>
      <dgm:t>
        <a:bodyPr spcFirstLastPara="0" vert="horz" wrap="square" lIns="68009" tIns="22670" rIns="22670" bIns="226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sng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6: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aerodynamic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gm:t>
    </dgm:pt>
    <dgm:pt modelId="{7222F856-3432-4581-BD6B-658F0B6F0131}" type="par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58C15DE7-BFD4-4361-9A48-4E4EA12B322C}" type="sibTrans" cxnId="{B3E0678B-F4A6-42F7-AA13-F1BEDE7DAE70}">
      <dgm:prSet/>
      <dgm:spPr/>
      <dgm:t>
        <a:bodyPr/>
        <a:lstStyle/>
        <a:p>
          <a:endParaRPr lang="en-GB" sz="1700">
            <a:latin typeface="+mn-lt"/>
          </a:endParaRPr>
        </a:p>
      </dgm:t>
    </dgm:pt>
    <dgm:pt modelId="{D140C05D-1758-4AE5-961C-F1E8B4E93692}">
      <dgm:prSet custT="1"/>
      <dgm:spPr>
        <a:solidFill>
          <a:schemeClr val="accent2"/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3:</a:t>
          </a:r>
          <a:r>
            <a:rPr lang="fr-CH" sz="1700" b="1" dirty="0"/>
            <a:t>  </a:t>
          </a:r>
        </a:p>
        <a:p>
          <a:r>
            <a:rPr lang="fr-CH" sz="1700" b="1" dirty="0" err="1"/>
            <a:t>Aerofoil</a:t>
          </a:r>
          <a:br>
            <a:rPr lang="fr-CH" sz="1700" b="1" dirty="0"/>
          </a:br>
          <a:r>
            <a:rPr lang="fr-CH" sz="1700" b="1" dirty="0" err="1"/>
            <a:t>Side</a:t>
          </a:r>
          <a:r>
            <a:rPr lang="fr-CH" sz="1700" b="1" dirty="0"/>
            <a:t> </a:t>
          </a:r>
          <a:r>
            <a:rPr lang="fr-CH" sz="1700" b="1" dirty="0" err="1"/>
            <a:t>assignment</a:t>
          </a:r>
          <a:endParaRPr lang="fr-FR" sz="1700" dirty="0">
            <a:solidFill>
              <a:schemeClr val="tx1"/>
            </a:solidFill>
            <a:latin typeface="+mn-lt"/>
          </a:endParaRPr>
        </a:p>
      </dgm:t>
    </dgm:pt>
    <dgm:pt modelId="{F68D2D24-831B-463F-860B-0C68F3E6D2E2}" type="parTrans" cxnId="{4EEA0273-BBAD-402D-94B7-8D3758C79E64}">
      <dgm:prSet/>
      <dgm:spPr/>
      <dgm:t>
        <a:bodyPr/>
        <a:lstStyle/>
        <a:p>
          <a:endParaRPr lang="fr-CH"/>
        </a:p>
      </dgm:t>
    </dgm:pt>
    <dgm:pt modelId="{9E45AF1B-57B3-4060-ADC5-6E24F07480F6}" type="sibTrans" cxnId="{4EEA0273-BBAD-402D-94B7-8D3758C79E64}">
      <dgm:prSet/>
      <dgm:spPr/>
      <dgm:t>
        <a:bodyPr/>
        <a:lstStyle/>
        <a:p>
          <a:endParaRPr lang="fr-CH"/>
        </a:p>
      </dgm:t>
    </dgm:pt>
    <dgm:pt modelId="{2C32B068-BB9E-0048-88DF-50C52C4E01A5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4837DEC1-9DB8-46F4-A550-2B9D2A8CB6BC}" type="pres">
      <dgm:prSet presAssocID="{D140C05D-1758-4AE5-961C-F1E8B4E93692}" presName="parTxOnly" presStyleLbl="node1" presStyleIdx="0" presStyleCnt="4" custLinFactNeighborX="821" custLinFactNeighborY="0">
        <dgm:presLayoutVars>
          <dgm:chMax val="0"/>
          <dgm:chPref val="0"/>
          <dgm:bulletEnabled val="1"/>
        </dgm:presLayoutVars>
      </dgm:prSet>
      <dgm:spPr/>
    </dgm:pt>
    <dgm:pt modelId="{6A398717-FA1A-406D-AA5E-1A4092CA94C8}" type="pres">
      <dgm:prSet presAssocID="{9E45AF1B-57B3-4060-ADC5-6E24F07480F6}" presName="parTxOnlySpace" presStyleCnt="0"/>
      <dgm:spPr/>
    </dgm:pt>
    <dgm:pt modelId="{167F9B8E-C7A9-1548-A63E-80935E649891}" type="pres">
      <dgm:prSet presAssocID="{51230E84-5EC9-194E-AFAD-7B517D2CFA6A}" presName="parTxOnly" presStyleLbl="node1" presStyleIdx="1" presStyleCnt="4" custLinFactNeighborX="20105" custLinFactNeighborY="-255">
        <dgm:presLayoutVars>
          <dgm:chMax val="0"/>
          <dgm:chPref val="0"/>
          <dgm:bulletEnabled val="1"/>
        </dgm:presLayoutVars>
      </dgm:prSet>
      <dgm:spPr/>
    </dgm:pt>
    <dgm:pt modelId="{783C944D-88C3-4037-9AC7-5F5479E4FF29}" type="pres">
      <dgm:prSet presAssocID="{BC547B16-9DA1-AE4F-A64A-A9DFA9D886D8}" presName="parTxOnlySpace" presStyleCnt="0"/>
      <dgm:spPr/>
    </dgm:pt>
    <dgm:pt modelId="{2E4B1183-B8F4-4761-B794-348C2765A306}" type="pres">
      <dgm:prSet presAssocID="{2CDB2F0E-8618-4E9D-B982-B9AD30D9C8D8}" presName="parTxOnly" presStyleLbl="node1" presStyleIdx="2" presStyleCnt="4" custLinFactNeighborX="68">
        <dgm:presLayoutVars>
          <dgm:chMax val="0"/>
          <dgm:chPref val="0"/>
          <dgm:bulletEnabled val="1"/>
        </dgm:presLayoutVars>
      </dgm:prSet>
      <dgm:spPr>
        <a:xfrm>
          <a:off x="3218536" y="0"/>
          <a:ext cx="3572624" cy="1174233"/>
        </a:xfrm>
        <a:prstGeom prst="chevron">
          <a:avLst/>
        </a:prstGeom>
      </dgm:spPr>
    </dgm:pt>
    <dgm:pt modelId="{CCB12101-8FDA-41AD-A288-7FD88A572129}" type="pres">
      <dgm:prSet presAssocID="{548829F9-CBB5-40D2-909A-6491C3397FC5}" presName="parTxOnlySpace" presStyleCnt="0"/>
      <dgm:spPr/>
    </dgm:pt>
    <dgm:pt modelId="{E6606C97-AA77-4A99-8440-0D6CF7D3014B}" type="pres">
      <dgm:prSet presAssocID="{25023883-D64C-4981-9E8A-3C7ED51486CE}" presName="parTxOnly" presStyleLbl="node1" presStyleIdx="3" presStyleCnt="4" custLinFactNeighborX="8869" custLinFactNeighborY="-1542">
        <dgm:presLayoutVars>
          <dgm:chMax val="0"/>
          <dgm:chPref val="0"/>
          <dgm:bulletEnabled val="1"/>
        </dgm:presLayoutVars>
      </dgm:prSet>
      <dgm:spPr>
        <a:xfrm>
          <a:off x="6422501" y="0"/>
          <a:ext cx="3572624" cy="1174233"/>
        </a:xfrm>
        <a:prstGeom prst="chevron">
          <a:avLst/>
        </a:prstGeom>
      </dgm:spPr>
    </dgm:pt>
  </dgm:ptLst>
  <dgm:cxnLst>
    <dgm:cxn modelId="{CEB16A19-1AA3-E64F-AB93-DC6AB2EC204F}" srcId="{C1DAE939-AD74-944C-B25C-C7A5B5B427E5}" destId="{51230E84-5EC9-194E-AFAD-7B517D2CFA6A}" srcOrd="1" destOrd="0" parTransId="{ADC1A38C-AC4A-A04D-9FB9-B03E45C9FB9B}" sibTransId="{BC547B16-9DA1-AE4F-A64A-A9DFA9D886D8}"/>
    <dgm:cxn modelId="{7556A12D-0276-45D6-9482-D29FEA2F0ED3}" type="presOf" srcId="{D140C05D-1758-4AE5-961C-F1E8B4E93692}" destId="{4837DEC1-9DB8-46F4-A550-2B9D2A8CB6BC}" srcOrd="0" destOrd="0" presId="urn:microsoft.com/office/officeart/2005/8/layout/chevron1"/>
    <dgm:cxn modelId="{4EEA0273-BBAD-402D-94B7-8D3758C79E64}" srcId="{C1DAE939-AD74-944C-B25C-C7A5B5B427E5}" destId="{D140C05D-1758-4AE5-961C-F1E8B4E93692}" srcOrd="0" destOrd="0" parTransId="{F68D2D24-831B-463F-860B-0C68F3E6D2E2}" sibTransId="{9E45AF1B-57B3-4060-ADC5-6E24F07480F6}"/>
    <dgm:cxn modelId="{47E1C788-41CC-2745-96BD-98A3DD66159B}" type="presOf" srcId="{C1DAE939-AD74-944C-B25C-C7A5B5B427E5}" destId="{2C32B068-BB9E-0048-88DF-50C52C4E01A5}" srcOrd="0" destOrd="0" presId="urn:microsoft.com/office/officeart/2005/8/layout/chevron1"/>
    <dgm:cxn modelId="{36840A8A-426F-4FCE-823E-73C39D983744}" type="presOf" srcId="{25023883-D64C-4981-9E8A-3C7ED51486CE}" destId="{E6606C97-AA77-4A99-8440-0D6CF7D3014B}" srcOrd="0" destOrd="0" presId="urn:microsoft.com/office/officeart/2005/8/layout/chevron1"/>
    <dgm:cxn modelId="{B3E0678B-F4A6-42F7-AA13-F1BEDE7DAE70}" srcId="{C1DAE939-AD74-944C-B25C-C7A5B5B427E5}" destId="{25023883-D64C-4981-9E8A-3C7ED51486CE}" srcOrd="3" destOrd="0" parTransId="{7222F856-3432-4581-BD6B-658F0B6F0131}" sibTransId="{58C15DE7-BFD4-4361-9A48-4E4EA12B322C}"/>
    <dgm:cxn modelId="{148F6A95-5E7C-47B9-B918-79A37C57AC1A}" type="presOf" srcId="{2CDB2F0E-8618-4E9D-B982-B9AD30D9C8D8}" destId="{2E4B1183-B8F4-4761-B794-348C2765A306}" srcOrd="0" destOrd="0" presId="urn:microsoft.com/office/officeart/2005/8/layout/chevron1"/>
    <dgm:cxn modelId="{F22903C6-050D-477A-ABEE-9DF17C12C155}" srcId="{C1DAE939-AD74-944C-B25C-C7A5B5B427E5}" destId="{2CDB2F0E-8618-4E9D-B982-B9AD30D9C8D8}" srcOrd="2" destOrd="0" parTransId="{138A5793-CAB2-4C8C-9DED-C0F4533E965F}" sibTransId="{548829F9-CBB5-40D2-909A-6491C3397FC5}"/>
    <dgm:cxn modelId="{AA22A5C9-1434-A44F-A394-D53D6BE3AE26}" type="presOf" srcId="{51230E84-5EC9-194E-AFAD-7B517D2CFA6A}" destId="{167F9B8E-C7A9-1548-A63E-80935E649891}" srcOrd="0" destOrd="0" presId="urn:microsoft.com/office/officeart/2005/8/layout/chevron1"/>
    <dgm:cxn modelId="{5FAFCFEB-600D-46D2-BAEB-15DAF96996CA}" type="presParOf" srcId="{2C32B068-BB9E-0048-88DF-50C52C4E01A5}" destId="{4837DEC1-9DB8-46F4-A550-2B9D2A8CB6BC}" srcOrd="0" destOrd="0" presId="urn:microsoft.com/office/officeart/2005/8/layout/chevron1"/>
    <dgm:cxn modelId="{7B86B2A5-EB58-492B-828B-25DAF072E6D4}" type="presParOf" srcId="{2C32B068-BB9E-0048-88DF-50C52C4E01A5}" destId="{6A398717-FA1A-406D-AA5E-1A4092CA94C8}" srcOrd="1" destOrd="0" presId="urn:microsoft.com/office/officeart/2005/8/layout/chevron1"/>
    <dgm:cxn modelId="{D8A28A2A-71CE-A541-9FE0-6C2CFBCC2658}" type="presParOf" srcId="{2C32B068-BB9E-0048-88DF-50C52C4E01A5}" destId="{167F9B8E-C7A9-1548-A63E-80935E649891}" srcOrd="2" destOrd="0" presId="urn:microsoft.com/office/officeart/2005/8/layout/chevron1"/>
    <dgm:cxn modelId="{8A0A9675-8617-4F9C-9361-F3A3E37CC38A}" type="presParOf" srcId="{2C32B068-BB9E-0048-88DF-50C52C4E01A5}" destId="{783C944D-88C3-4037-9AC7-5F5479E4FF29}" srcOrd="3" destOrd="0" presId="urn:microsoft.com/office/officeart/2005/8/layout/chevron1"/>
    <dgm:cxn modelId="{58D4E607-1A50-4EDF-A8EF-FB9A913C9575}" type="presParOf" srcId="{2C32B068-BB9E-0048-88DF-50C52C4E01A5}" destId="{2E4B1183-B8F4-4761-B794-348C2765A306}" srcOrd="4" destOrd="0" presId="urn:microsoft.com/office/officeart/2005/8/layout/chevron1"/>
    <dgm:cxn modelId="{0399B7DF-C00E-49A0-B494-6616F9A51481}" type="presParOf" srcId="{2C32B068-BB9E-0048-88DF-50C52C4E01A5}" destId="{CCB12101-8FDA-41AD-A288-7FD88A572129}" srcOrd="5" destOrd="0" presId="urn:microsoft.com/office/officeart/2005/8/layout/chevron1"/>
    <dgm:cxn modelId="{71A38B0D-6138-4C11-90C5-AEB03BEE50AB}" type="presParOf" srcId="{2C32B068-BB9E-0048-88DF-50C52C4E01A5}" destId="{E6606C97-AA77-4A99-8440-0D6CF7D3014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DAE939-AD74-944C-B25C-C7A5B5B427E5}" type="doc">
      <dgm:prSet loTypeId="urn:microsoft.com/office/officeart/2005/8/layout/chevron1" loCatId="" qsTypeId="urn:microsoft.com/office/officeart/2005/8/quickstyle/simple4" qsCatId="simple" csTypeId="urn:microsoft.com/office/officeart/2005/8/colors/accent0_3" csCatId="mainScheme" phldr="1"/>
      <dgm:spPr/>
    </dgm:pt>
    <dgm:pt modelId="{47487F49-87A0-AA47-8FB6-411784A31E58}">
      <dgm:prSet phldrT="[Texte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0:</a:t>
          </a:r>
          <a:r>
            <a:rPr lang="fr-CH" sz="1700" b="1" dirty="0"/>
            <a:t> </a:t>
          </a:r>
        </a:p>
        <a:p>
          <a:r>
            <a:rPr lang="fr-CH" sz="1700" b="1" dirty="0"/>
            <a:t>3D scanning</a:t>
          </a:r>
        </a:p>
        <a:p>
          <a:r>
            <a:rPr lang="fr-CH" sz="1700" b="0" u="none" dirty="0"/>
            <a:t>(</a:t>
          </a:r>
          <a:r>
            <a:rPr lang="fr-CH" sz="1700" b="0" u="none" dirty="0" err="1"/>
            <a:t>Photogrammetry</a:t>
          </a:r>
          <a:r>
            <a:rPr lang="fr-CH" sz="1700" b="0" u="none" dirty="0"/>
            <a:t>)</a:t>
          </a:r>
        </a:p>
      </dgm:t>
    </dgm:pt>
    <dgm:pt modelId="{EE15E8ED-8F52-9742-B960-6A43A74C78F4}" type="par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4643B89F-36BF-B042-82F8-0970EFF837F0}" type="sibTrans" cxnId="{F0DE7ABF-BE3F-BA44-9FAA-C0CABD218B67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71E36414-758A-9E4F-8CA6-77BA90AC7D49}">
      <dgm:prSet phldrT="[Texte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2:</a:t>
          </a:r>
          <a:r>
            <a:rPr lang="fr-CH" sz="1700" b="1" dirty="0"/>
            <a:t> </a:t>
          </a:r>
        </a:p>
        <a:p>
          <a:r>
            <a:rPr lang="fr-CH" sz="1700" b="1" dirty="0" err="1"/>
            <a:t>Aerofoil</a:t>
          </a:r>
          <a:r>
            <a:rPr lang="fr-CH" sz="1700" b="1" dirty="0"/>
            <a:t> </a:t>
          </a:r>
          <a:br>
            <a:rPr lang="fr-CH" sz="1700" b="1" dirty="0"/>
          </a:br>
          <a:r>
            <a:rPr lang="fr-CH" sz="1700" b="1" dirty="0"/>
            <a:t>Points </a:t>
          </a:r>
          <a:r>
            <a:rPr lang="fr-CH" sz="1700" b="1" dirty="0" err="1"/>
            <a:t>selection</a:t>
          </a:r>
          <a:endParaRPr lang="fr-CH" sz="1700" b="1" dirty="0"/>
        </a:p>
        <a:p>
          <a:endParaRPr lang="fr-CH" sz="1700" b="1" dirty="0"/>
        </a:p>
      </dgm:t>
    </dgm:pt>
    <dgm:pt modelId="{BF34C043-4F8F-9E47-91CF-7E3104A50DE1}" type="parTrans" cxnId="{C31FFA80-0F09-F243-B103-41C6ACC09F72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CEEB707B-312E-9B49-BB9F-355A11D8A40E}" type="sibTrans" cxnId="{C31FFA80-0F09-F243-B103-41C6ACC09F72}">
      <dgm:prSet/>
      <dgm:spPr/>
      <dgm:t>
        <a:bodyPr/>
        <a:lstStyle/>
        <a:p>
          <a:endParaRPr lang="fr-FR" sz="1700">
            <a:solidFill>
              <a:schemeClr val="tx1"/>
            </a:solidFill>
            <a:latin typeface="+mn-lt"/>
          </a:endParaRPr>
        </a:p>
      </dgm:t>
    </dgm:pt>
    <dgm:pt modelId="{A9E04121-A6C1-461A-8A88-C5BD776155C5}">
      <dgm:prSet phldrT="[Texte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fr-CH" sz="1700" b="1" u="sng" dirty="0" err="1"/>
            <a:t>Step</a:t>
          </a:r>
          <a:r>
            <a:rPr lang="fr-CH" sz="1700" b="1" u="sng" dirty="0"/>
            <a:t> 1:</a:t>
          </a:r>
          <a:r>
            <a:rPr lang="fr-CH" sz="1700" b="1" dirty="0"/>
            <a:t> </a:t>
          </a:r>
        </a:p>
        <a:p>
          <a:r>
            <a:rPr lang="fr-CH" sz="1700" b="1" dirty="0" err="1"/>
            <a:t>Propeller</a:t>
          </a:r>
          <a:br>
            <a:rPr lang="fr-CH" sz="1700" b="1" dirty="0"/>
          </a:br>
          <a:r>
            <a:rPr lang="fr-CH" sz="1700" b="1" dirty="0"/>
            <a:t>Pre-</a:t>
          </a:r>
          <a:r>
            <a:rPr lang="fr-CH" sz="1700" b="1" dirty="0" err="1"/>
            <a:t>processing</a:t>
          </a:r>
          <a:endParaRPr lang="fr-CH" sz="1700" b="1" dirty="0"/>
        </a:p>
      </dgm:t>
    </dgm:pt>
    <dgm:pt modelId="{D620D57D-0CC7-481A-AA6F-1A948804086F}" type="parTrans" cxnId="{7CD91391-6479-4402-A58D-7DF57849B1A5}">
      <dgm:prSet/>
      <dgm:spPr/>
      <dgm:t>
        <a:bodyPr/>
        <a:lstStyle/>
        <a:p>
          <a:endParaRPr lang="fr-CH"/>
        </a:p>
      </dgm:t>
    </dgm:pt>
    <dgm:pt modelId="{0CC47868-FC4A-45D3-9B2C-CB7F8FCC5C72}" type="sibTrans" cxnId="{7CD91391-6479-4402-A58D-7DF57849B1A5}">
      <dgm:prSet/>
      <dgm:spPr/>
      <dgm:t>
        <a:bodyPr/>
        <a:lstStyle/>
        <a:p>
          <a:endParaRPr lang="fr-CH"/>
        </a:p>
      </dgm:t>
    </dgm:pt>
    <dgm:pt modelId="{2C32B068-BB9E-0048-88DF-50C52C4E01A5}" type="pres">
      <dgm:prSet presAssocID="{C1DAE939-AD74-944C-B25C-C7A5B5B427E5}" presName="Name0" presStyleCnt="0">
        <dgm:presLayoutVars>
          <dgm:dir/>
          <dgm:animLvl val="lvl"/>
          <dgm:resizeHandles val="exact"/>
        </dgm:presLayoutVars>
      </dgm:prSet>
      <dgm:spPr/>
    </dgm:pt>
    <dgm:pt modelId="{92D2F1A1-1B6D-324C-AEF0-CE9E575DC1FF}" type="pres">
      <dgm:prSet presAssocID="{47487F49-87A0-AA47-8FB6-411784A31E58}" presName="parTxOnly" presStyleLbl="node1" presStyleIdx="0" presStyleCnt="3" custLinFactNeighborX="-821" custLinFactNeighborY="0">
        <dgm:presLayoutVars>
          <dgm:chMax val="0"/>
          <dgm:chPref val="0"/>
          <dgm:bulletEnabled val="1"/>
        </dgm:presLayoutVars>
      </dgm:prSet>
      <dgm:spPr/>
    </dgm:pt>
    <dgm:pt modelId="{AB78792D-D090-B345-B878-A2855E8568FB}" type="pres">
      <dgm:prSet presAssocID="{4643B89F-36BF-B042-82F8-0970EFF837F0}" presName="parTxOnlySpace" presStyleCnt="0"/>
      <dgm:spPr/>
    </dgm:pt>
    <dgm:pt modelId="{2AF55372-A3DA-474F-801D-AA472BC683E9}" type="pres">
      <dgm:prSet presAssocID="{A9E04121-A6C1-461A-8A88-C5BD776155C5}" presName="parTxOnly" presStyleLbl="node1" presStyleIdx="1" presStyleCnt="3" custLinFactNeighborX="-821" custLinFactNeighborY="0">
        <dgm:presLayoutVars>
          <dgm:chMax val="0"/>
          <dgm:chPref val="0"/>
          <dgm:bulletEnabled val="1"/>
        </dgm:presLayoutVars>
      </dgm:prSet>
      <dgm:spPr/>
    </dgm:pt>
    <dgm:pt modelId="{FF2524D3-2087-4A5C-86AF-624180FE0E7C}" type="pres">
      <dgm:prSet presAssocID="{0CC47868-FC4A-45D3-9B2C-CB7F8FCC5C72}" presName="parTxOnlySpace" presStyleCnt="0"/>
      <dgm:spPr/>
    </dgm:pt>
    <dgm:pt modelId="{53F03F59-FBBE-D14A-9050-DED92D883AF6}" type="pres">
      <dgm:prSet presAssocID="{71E36414-758A-9E4F-8CA6-77BA90AC7D4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F8A183C-5D61-4969-B83C-D5471F500D33}" type="presOf" srcId="{A9E04121-A6C1-461A-8A88-C5BD776155C5}" destId="{2AF55372-A3DA-474F-801D-AA472BC683E9}" srcOrd="0" destOrd="0" presId="urn:microsoft.com/office/officeart/2005/8/layout/chevron1"/>
    <dgm:cxn modelId="{C31FFA80-0F09-F243-B103-41C6ACC09F72}" srcId="{C1DAE939-AD74-944C-B25C-C7A5B5B427E5}" destId="{71E36414-758A-9E4F-8CA6-77BA90AC7D49}" srcOrd="2" destOrd="0" parTransId="{BF34C043-4F8F-9E47-91CF-7E3104A50DE1}" sibTransId="{CEEB707B-312E-9B49-BB9F-355A11D8A40E}"/>
    <dgm:cxn modelId="{7CD91391-6479-4402-A58D-7DF57849B1A5}" srcId="{C1DAE939-AD74-944C-B25C-C7A5B5B427E5}" destId="{A9E04121-A6C1-461A-8A88-C5BD776155C5}" srcOrd="1" destOrd="0" parTransId="{D620D57D-0CC7-481A-AA6F-1A948804086F}" sibTransId="{0CC47868-FC4A-45D3-9B2C-CB7F8FCC5C72}"/>
    <dgm:cxn modelId="{9EACD8A3-8997-BF45-A6AE-45A00845391A}" type="presOf" srcId="{C1DAE939-AD74-944C-B25C-C7A5B5B427E5}" destId="{2C32B068-BB9E-0048-88DF-50C52C4E01A5}" srcOrd="0" destOrd="0" presId="urn:microsoft.com/office/officeart/2005/8/layout/chevron1"/>
    <dgm:cxn modelId="{EA6A47B1-BC75-8E48-AB2E-DC2C00D9FE9F}" type="presOf" srcId="{71E36414-758A-9E4F-8CA6-77BA90AC7D49}" destId="{53F03F59-FBBE-D14A-9050-DED92D883AF6}" srcOrd="0" destOrd="0" presId="urn:microsoft.com/office/officeart/2005/8/layout/chevron1"/>
    <dgm:cxn modelId="{F0DE7ABF-BE3F-BA44-9FAA-C0CABD218B67}" srcId="{C1DAE939-AD74-944C-B25C-C7A5B5B427E5}" destId="{47487F49-87A0-AA47-8FB6-411784A31E58}" srcOrd="0" destOrd="0" parTransId="{EE15E8ED-8F52-9742-B960-6A43A74C78F4}" sibTransId="{4643B89F-36BF-B042-82F8-0970EFF837F0}"/>
    <dgm:cxn modelId="{B39A71DF-A7ED-4249-B7E4-CCBAD29C20CF}" type="presOf" srcId="{47487F49-87A0-AA47-8FB6-411784A31E58}" destId="{92D2F1A1-1B6D-324C-AEF0-CE9E575DC1FF}" srcOrd="0" destOrd="0" presId="urn:microsoft.com/office/officeart/2005/8/layout/chevron1"/>
    <dgm:cxn modelId="{B853F4AD-AFAD-C24D-8F64-C6443A655821}" type="presParOf" srcId="{2C32B068-BB9E-0048-88DF-50C52C4E01A5}" destId="{92D2F1A1-1B6D-324C-AEF0-CE9E575DC1FF}" srcOrd="0" destOrd="0" presId="urn:microsoft.com/office/officeart/2005/8/layout/chevron1"/>
    <dgm:cxn modelId="{A9F3EA9E-C116-D34E-B6DE-8BF0079E7878}" type="presParOf" srcId="{2C32B068-BB9E-0048-88DF-50C52C4E01A5}" destId="{AB78792D-D090-B345-B878-A2855E8568FB}" srcOrd="1" destOrd="0" presId="urn:microsoft.com/office/officeart/2005/8/layout/chevron1"/>
    <dgm:cxn modelId="{B3236DD7-B055-4FD0-B5FF-F4F2BB9E6001}" type="presParOf" srcId="{2C32B068-BB9E-0048-88DF-50C52C4E01A5}" destId="{2AF55372-A3DA-474F-801D-AA472BC683E9}" srcOrd="2" destOrd="0" presId="urn:microsoft.com/office/officeart/2005/8/layout/chevron1"/>
    <dgm:cxn modelId="{6AA7D610-72E2-4219-AFD0-01788DB2781D}" type="presParOf" srcId="{2C32B068-BB9E-0048-88DF-50C52C4E01A5}" destId="{FF2524D3-2087-4A5C-86AF-624180FE0E7C}" srcOrd="3" destOrd="0" presId="urn:microsoft.com/office/officeart/2005/8/layout/chevron1"/>
    <dgm:cxn modelId="{0A487C9F-39E4-CF47-8731-5BC65971CEE1}" type="presParOf" srcId="{2C32B068-BB9E-0048-88DF-50C52C4E01A5}" destId="{53F03F59-FBBE-D14A-9050-DED92D883A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4FEF7-0800-3240-AD54-1D123FD036A8}">
      <dsp:nvSpPr>
        <dsp:cNvPr id="0" name=""/>
        <dsp:cNvSpPr/>
      </dsp:nvSpPr>
      <dsp:spPr>
        <a:xfrm>
          <a:off x="1866133" y="1807184"/>
          <a:ext cx="1570344" cy="78517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</dsp:txBody>
      <dsp:txXfrm>
        <a:off x="1889130" y="1830181"/>
        <a:ext cx="1524350" cy="739178"/>
      </dsp:txXfrm>
    </dsp:sp>
    <dsp:sp modelId="{BD7D263F-8993-234C-AD87-3BBBB59FF5AA}">
      <dsp:nvSpPr>
        <dsp:cNvPr id="0" name=""/>
        <dsp:cNvSpPr/>
      </dsp:nvSpPr>
      <dsp:spPr>
        <a:xfrm rot="17350740">
          <a:off x="2794536" y="1280760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1249022"/>
        <a:ext cx="95600" cy="95600"/>
      </dsp:txXfrm>
    </dsp:sp>
    <dsp:sp modelId="{BB03628A-AC5A-4B4D-9EB3-C95EB8497039}">
      <dsp:nvSpPr>
        <dsp:cNvPr id="0" name=""/>
        <dsp:cNvSpPr/>
      </dsp:nvSpPr>
      <dsp:spPr>
        <a:xfrm>
          <a:off x="4064615" y="1288"/>
          <a:ext cx="1570344" cy="78517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1. Contact</a:t>
          </a:r>
        </a:p>
      </dsp:txBody>
      <dsp:txXfrm>
        <a:off x="4087612" y="24285"/>
        <a:ext cx="1524350" cy="739178"/>
      </dsp:txXfrm>
    </dsp:sp>
    <dsp:sp modelId="{2F49D833-FF0F-B140-9AE9-FEF5676D45F9}">
      <dsp:nvSpPr>
        <dsp:cNvPr id="0" name=""/>
        <dsp:cNvSpPr/>
      </dsp:nvSpPr>
      <dsp:spPr>
        <a:xfrm>
          <a:off x="5634959" y="377813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78171"/>
        <a:ext cx="31406" cy="31406"/>
      </dsp:txXfrm>
    </dsp:sp>
    <dsp:sp modelId="{EF8C1ED3-3AE2-0947-BD46-B87387A98D63}">
      <dsp:nvSpPr>
        <dsp:cNvPr id="0" name=""/>
        <dsp:cNvSpPr/>
      </dsp:nvSpPr>
      <dsp:spPr>
        <a:xfrm>
          <a:off x="6263097" y="1288"/>
          <a:ext cx="1862883" cy="78517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CMM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[1]</a:t>
          </a:r>
        </a:p>
      </dsp:txBody>
      <dsp:txXfrm>
        <a:off x="6286094" y="24285"/>
        <a:ext cx="1816889" cy="739178"/>
      </dsp:txXfrm>
    </dsp:sp>
    <dsp:sp modelId="{C041F119-71F1-2245-9B94-B74488D324E5}">
      <dsp:nvSpPr>
        <dsp:cNvPr id="0" name=""/>
        <dsp:cNvSpPr/>
      </dsp:nvSpPr>
      <dsp:spPr>
        <a:xfrm>
          <a:off x="3436477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34842" y="2184067"/>
        <a:ext cx="31406" cy="31406"/>
      </dsp:txXfrm>
    </dsp:sp>
    <dsp:sp modelId="{AC7F0070-051F-0145-8682-5229EA8BE0EB}">
      <dsp:nvSpPr>
        <dsp:cNvPr id="0" name=""/>
        <dsp:cNvSpPr/>
      </dsp:nvSpPr>
      <dsp:spPr>
        <a:xfrm>
          <a:off x="4064615" y="1807184"/>
          <a:ext cx="1570344" cy="78517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2. Non Contact Active</a:t>
          </a:r>
        </a:p>
      </dsp:txBody>
      <dsp:txXfrm>
        <a:off x="4087612" y="1830181"/>
        <a:ext cx="1524350" cy="739178"/>
      </dsp:txXfrm>
    </dsp:sp>
    <dsp:sp modelId="{338E78B1-6DEB-AA49-8BC7-F0D70EF5EFBD}">
      <dsp:nvSpPr>
        <dsp:cNvPr id="0" name=""/>
        <dsp:cNvSpPr/>
      </dsp:nvSpPr>
      <dsp:spPr>
        <a:xfrm rot="18289469">
          <a:off x="5399057" y="1732234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1720798"/>
        <a:ext cx="54997" cy="54997"/>
      </dsp:txXfrm>
    </dsp:sp>
    <dsp:sp modelId="{7EA259DF-5B3C-F641-987A-A5AD18514EFF}">
      <dsp:nvSpPr>
        <dsp:cNvPr id="0" name=""/>
        <dsp:cNvSpPr/>
      </dsp:nvSpPr>
      <dsp:spPr>
        <a:xfrm>
          <a:off x="6263097" y="904236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Structured</a:t>
          </a:r>
          <a:r>
            <a:rPr lang="fr-FR" sz="1700" kern="1200" dirty="0">
              <a:solidFill>
                <a:schemeClr val="tx1"/>
              </a:solidFill>
            </a:rPr>
            <a:t> 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927233"/>
        <a:ext cx="1816889" cy="739178"/>
      </dsp:txXfrm>
    </dsp:sp>
    <dsp:sp modelId="{62419DCE-0E87-5841-AA16-9197A639CF5C}">
      <dsp:nvSpPr>
        <dsp:cNvPr id="0" name=""/>
        <dsp:cNvSpPr/>
      </dsp:nvSpPr>
      <dsp:spPr>
        <a:xfrm>
          <a:off x="5634959" y="2183708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2184067"/>
        <a:ext cx="31406" cy="31406"/>
      </dsp:txXfrm>
    </dsp:sp>
    <dsp:sp modelId="{A2221659-1EFC-D145-BE9A-ACC2794B7CEE}">
      <dsp:nvSpPr>
        <dsp:cNvPr id="0" name=""/>
        <dsp:cNvSpPr/>
      </dsp:nvSpPr>
      <dsp:spPr>
        <a:xfrm>
          <a:off x="6263097" y="1807184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Time of flight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[2]</a:t>
          </a:r>
        </a:p>
      </dsp:txBody>
      <dsp:txXfrm>
        <a:off x="6286094" y="1830181"/>
        <a:ext cx="1816889" cy="739178"/>
      </dsp:txXfrm>
    </dsp:sp>
    <dsp:sp modelId="{7F81E7F6-FD25-7C48-A579-D2D5F5FFAC16}">
      <dsp:nvSpPr>
        <dsp:cNvPr id="0" name=""/>
        <dsp:cNvSpPr/>
      </dsp:nvSpPr>
      <dsp:spPr>
        <a:xfrm rot="3310531">
          <a:off x="5399057" y="2635182"/>
          <a:ext cx="10999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9994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21529" y="2623746"/>
        <a:ext cx="54997" cy="54997"/>
      </dsp:txXfrm>
    </dsp:sp>
    <dsp:sp modelId="{B96F4162-339B-D348-B5D4-742314E719B8}">
      <dsp:nvSpPr>
        <dsp:cNvPr id="0" name=""/>
        <dsp:cNvSpPr/>
      </dsp:nvSpPr>
      <dsp:spPr>
        <a:xfrm>
          <a:off x="6263097" y="2710132"/>
          <a:ext cx="1862883" cy="78517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Laser triangulation [2]</a:t>
          </a:r>
        </a:p>
      </dsp:txBody>
      <dsp:txXfrm>
        <a:off x="6286094" y="2733129"/>
        <a:ext cx="1816889" cy="739178"/>
      </dsp:txXfrm>
    </dsp:sp>
    <dsp:sp modelId="{3DB9E1BF-B214-AE45-9965-B7C81A8D3C2C}">
      <dsp:nvSpPr>
        <dsp:cNvPr id="0" name=""/>
        <dsp:cNvSpPr/>
      </dsp:nvSpPr>
      <dsp:spPr>
        <a:xfrm rot="4249260">
          <a:off x="2794536" y="3086656"/>
          <a:ext cx="191201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1201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3702745" y="3054918"/>
        <a:ext cx="95600" cy="95600"/>
      </dsp:txXfrm>
    </dsp:sp>
    <dsp:sp modelId="{274F8FA6-1925-9B41-80EE-0B5EFB107C4B}">
      <dsp:nvSpPr>
        <dsp:cNvPr id="0" name=""/>
        <dsp:cNvSpPr/>
      </dsp:nvSpPr>
      <dsp:spPr>
        <a:xfrm>
          <a:off x="4064615" y="3613080"/>
          <a:ext cx="1570344" cy="78517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3. Non Contact Passive</a:t>
          </a:r>
        </a:p>
      </dsp:txBody>
      <dsp:txXfrm>
        <a:off x="4087612" y="3636077"/>
        <a:ext cx="1524350" cy="739178"/>
      </dsp:txXfrm>
    </dsp:sp>
    <dsp:sp modelId="{1B562B4E-CBA1-9640-AFCD-4A200C9D3EEE}">
      <dsp:nvSpPr>
        <dsp:cNvPr id="0" name=""/>
        <dsp:cNvSpPr/>
      </dsp:nvSpPr>
      <dsp:spPr>
        <a:xfrm>
          <a:off x="5634959" y="3989604"/>
          <a:ext cx="6281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813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933324" y="3989963"/>
        <a:ext cx="31406" cy="31406"/>
      </dsp:txXfrm>
    </dsp:sp>
    <dsp:sp modelId="{DFD02955-4A79-CC4B-81EC-082716821F56}">
      <dsp:nvSpPr>
        <dsp:cNvPr id="0" name=""/>
        <dsp:cNvSpPr/>
      </dsp:nvSpPr>
      <dsp:spPr>
        <a:xfrm>
          <a:off x="6263097" y="3613080"/>
          <a:ext cx="1862883" cy="78517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/>
              </a:solidFill>
            </a:rPr>
            <a:t>Photogrammetry</a:t>
          </a:r>
          <a:endParaRPr lang="fr-FR" sz="1700" kern="1200" dirty="0">
            <a:solidFill>
              <a:schemeClr val="tx1"/>
            </a:solidFill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</a:rPr>
            <a:t>[3]</a:t>
          </a:r>
        </a:p>
      </dsp:txBody>
      <dsp:txXfrm>
        <a:off x="6286094" y="3636077"/>
        <a:ext cx="1816889" cy="7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353C-A20A-AA41-85EA-0869708E6B06}">
      <dsp:nvSpPr>
        <dsp:cNvPr id="0" name=""/>
        <dsp:cNvSpPr/>
      </dsp:nvSpPr>
      <dsp:spPr>
        <a:xfrm rot="5400000">
          <a:off x="2331965" y="-50983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Bézier [4]</a:t>
          </a:r>
        </a:p>
      </dsp:txBody>
      <dsp:txXfrm rot="-5400000">
        <a:off x="2154573" y="164105"/>
        <a:ext cx="1333639" cy="652570"/>
      </dsp:txXfrm>
    </dsp:sp>
    <dsp:sp modelId="{D14A32DA-095F-B843-AAFF-44A999845383}">
      <dsp:nvSpPr>
        <dsp:cNvPr id="0" name=""/>
        <dsp:cNvSpPr/>
      </dsp:nvSpPr>
      <dsp:spPr>
        <a:xfrm>
          <a:off x="3273036" y="196734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8B92-8B57-F044-9E78-67D6BD840559}">
      <dsp:nvSpPr>
        <dsp:cNvPr id="0" name=""/>
        <dsp:cNvSpPr/>
      </dsp:nvSpPr>
      <dsp:spPr>
        <a:xfrm rot="5400000">
          <a:off x="1412233" y="64588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53501"/>
        <a:ext cx="586187" cy="673778"/>
      </dsp:txXfrm>
    </dsp:sp>
    <dsp:sp modelId="{19D8D332-5135-5A49-AA0E-68CA42C9867C}">
      <dsp:nvSpPr>
        <dsp:cNvPr id="0" name=""/>
        <dsp:cNvSpPr/>
      </dsp:nvSpPr>
      <dsp:spPr>
        <a:xfrm rot="5400000">
          <a:off x="1870337" y="321012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Parsec [4]</a:t>
          </a:r>
        </a:p>
      </dsp:txBody>
      <dsp:txXfrm rot="-5400000">
        <a:off x="1692945" y="994956"/>
        <a:ext cx="1333639" cy="652570"/>
      </dsp:txXfrm>
    </dsp:sp>
    <dsp:sp modelId="{DE881C27-3559-8941-BF98-080498031A53}">
      <dsp:nvSpPr>
        <dsp:cNvPr id="0" name=""/>
        <dsp:cNvSpPr/>
      </dsp:nvSpPr>
      <dsp:spPr>
        <a:xfrm>
          <a:off x="841561" y="1027586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AD782-B836-9940-AAE4-650DF88278F5}">
      <dsp:nvSpPr>
        <dsp:cNvPr id="0" name=""/>
        <dsp:cNvSpPr/>
      </dsp:nvSpPr>
      <dsp:spPr>
        <a:xfrm rot="5400000">
          <a:off x="2790069" y="895440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984353"/>
        <a:ext cx="586187" cy="673778"/>
      </dsp:txXfrm>
    </dsp:sp>
    <dsp:sp modelId="{8C2E8604-5C5A-054C-8202-7DFDA10EAF40}">
      <dsp:nvSpPr>
        <dsp:cNvPr id="0" name=""/>
        <dsp:cNvSpPr/>
      </dsp:nvSpPr>
      <dsp:spPr>
        <a:xfrm rot="5400000">
          <a:off x="2331965" y="1151865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Sobieczky</a:t>
          </a:r>
          <a:r>
            <a:rPr lang="fr-FR" sz="1600" kern="1200" dirty="0"/>
            <a:t> (</a:t>
          </a:r>
          <a:r>
            <a:rPr lang="fr-FR" sz="1600" kern="1200" dirty="0" err="1"/>
            <a:t>with</a:t>
          </a:r>
          <a:r>
            <a:rPr lang="fr-FR" sz="1600" kern="1200" dirty="0"/>
            <a:t> PARSEC)  [5]</a:t>
          </a:r>
          <a:endParaRPr lang="fr-FR" sz="1600" kern="1200" dirty="0">
            <a:solidFill>
              <a:schemeClr val="tx1"/>
            </a:solidFill>
          </a:endParaRPr>
        </a:p>
      </dsp:txBody>
      <dsp:txXfrm rot="-5400000">
        <a:off x="2154573" y="1825809"/>
        <a:ext cx="1333639" cy="652570"/>
      </dsp:txXfrm>
    </dsp:sp>
    <dsp:sp modelId="{7FC76795-249C-E44F-B9D5-98C8A525528D}">
      <dsp:nvSpPr>
        <dsp:cNvPr id="0" name=""/>
        <dsp:cNvSpPr/>
      </dsp:nvSpPr>
      <dsp:spPr>
        <a:xfrm>
          <a:off x="3273036" y="1858438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0433-0BCB-9C4B-B592-DA99E825A0E3}">
      <dsp:nvSpPr>
        <dsp:cNvPr id="0" name=""/>
        <dsp:cNvSpPr/>
      </dsp:nvSpPr>
      <dsp:spPr>
        <a:xfrm rot="5400000">
          <a:off x="1412233" y="1726293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1815206"/>
        <a:ext cx="586187" cy="673778"/>
      </dsp:txXfrm>
    </dsp:sp>
    <dsp:sp modelId="{3AA0828C-DDB0-904E-9D09-4529DCDEAB92}">
      <dsp:nvSpPr>
        <dsp:cNvPr id="0" name=""/>
        <dsp:cNvSpPr/>
      </dsp:nvSpPr>
      <dsp:spPr>
        <a:xfrm rot="5400000">
          <a:off x="1870337" y="1982717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Improved</a:t>
          </a:r>
          <a:r>
            <a:rPr lang="fr-FR" sz="1600" kern="1200" dirty="0"/>
            <a:t> </a:t>
          </a:r>
          <a:r>
            <a:rPr lang="fr-FR" sz="1600" kern="1200" dirty="0" err="1"/>
            <a:t>Parameter</a:t>
          </a:r>
          <a:r>
            <a:rPr lang="fr-FR" sz="1600" kern="1200" dirty="0"/>
            <a:t> </a:t>
          </a:r>
          <a:r>
            <a:rPr lang="fr-FR" sz="1600" kern="1200" dirty="0" err="1"/>
            <a:t>Geometric</a:t>
          </a:r>
          <a:r>
            <a:rPr lang="fr-FR" sz="1600" kern="1200" dirty="0"/>
            <a:t> [6]</a:t>
          </a:r>
        </a:p>
      </dsp:txBody>
      <dsp:txXfrm rot="-5400000">
        <a:off x="1692945" y="2656661"/>
        <a:ext cx="1333639" cy="652570"/>
      </dsp:txXfrm>
    </dsp:sp>
    <dsp:sp modelId="{5EAA7813-9B08-0541-A524-4F5AF314EB6B}">
      <dsp:nvSpPr>
        <dsp:cNvPr id="0" name=""/>
        <dsp:cNvSpPr/>
      </dsp:nvSpPr>
      <dsp:spPr>
        <a:xfrm>
          <a:off x="841561" y="2689290"/>
          <a:ext cx="1057163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E3A8C-3047-8F41-BAE7-90EC4797A25E}">
      <dsp:nvSpPr>
        <dsp:cNvPr id="0" name=""/>
        <dsp:cNvSpPr/>
      </dsp:nvSpPr>
      <dsp:spPr>
        <a:xfrm rot="5400000">
          <a:off x="2790069" y="2557145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986402" y="2646058"/>
        <a:ext cx="586187" cy="673778"/>
      </dsp:txXfrm>
    </dsp:sp>
    <dsp:sp modelId="{A6491345-9ACB-1049-9B82-E6B0FCAAAFA0}">
      <dsp:nvSpPr>
        <dsp:cNvPr id="0" name=""/>
        <dsp:cNvSpPr/>
      </dsp:nvSpPr>
      <dsp:spPr>
        <a:xfrm rot="5400000">
          <a:off x="2331965" y="2813569"/>
          <a:ext cx="978854" cy="2000459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4th </a:t>
          </a:r>
          <a:r>
            <a:rPr lang="fr-FR" sz="1600" kern="1200" dirty="0" err="1"/>
            <a:t>Order</a:t>
          </a:r>
          <a:r>
            <a:rPr lang="fr-FR" sz="1600" kern="1200" dirty="0"/>
            <a:t> Polynomial</a:t>
          </a:r>
        </a:p>
      </dsp:txBody>
      <dsp:txXfrm rot="-5400000">
        <a:off x="2154573" y="3487513"/>
        <a:ext cx="1333639" cy="652570"/>
      </dsp:txXfrm>
    </dsp:sp>
    <dsp:sp modelId="{B56FB5F8-4342-7D42-A235-FE9F19AC8447}">
      <dsp:nvSpPr>
        <dsp:cNvPr id="0" name=""/>
        <dsp:cNvSpPr/>
      </dsp:nvSpPr>
      <dsp:spPr>
        <a:xfrm>
          <a:off x="3273036" y="3520142"/>
          <a:ext cx="109240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2C69-3E46-D64D-9C34-CE80909C98C9}">
      <dsp:nvSpPr>
        <dsp:cNvPr id="0" name=""/>
        <dsp:cNvSpPr/>
      </dsp:nvSpPr>
      <dsp:spPr>
        <a:xfrm rot="5400000">
          <a:off x="1412233" y="3387997"/>
          <a:ext cx="978854" cy="851603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608566" y="3476910"/>
        <a:ext cx="586187" cy="673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7DEC1-9DB8-46F4-A550-2B9D2A8CB6BC}">
      <dsp:nvSpPr>
        <dsp:cNvPr id="0" name=""/>
        <dsp:cNvSpPr/>
      </dsp:nvSpPr>
      <dsp:spPr>
        <a:xfrm>
          <a:off x="7994" y="237922"/>
          <a:ext cx="3148756" cy="1259502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3:</a:t>
          </a:r>
          <a:r>
            <a:rPr lang="fr-CH" sz="1700" b="1" kern="1200" dirty="0"/>
            <a:t> 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 err="1"/>
            <a:t>Aerofoil</a:t>
          </a:r>
          <a:br>
            <a:rPr lang="fr-CH" sz="1700" b="1" kern="1200" dirty="0"/>
          </a:br>
          <a:r>
            <a:rPr lang="fr-CH" sz="1700" b="1" kern="1200" dirty="0" err="1"/>
            <a:t>Side</a:t>
          </a:r>
          <a:r>
            <a:rPr lang="fr-CH" sz="1700" b="1" kern="1200" dirty="0"/>
            <a:t> </a:t>
          </a:r>
          <a:r>
            <a:rPr lang="fr-CH" sz="1700" b="1" kern="1200" dirty="0" err="1"/>
            <a:t>assignment</a:t>
          </a:r>
          <a:endParaRPr lang="fr-FR" sz="1700" kern="1200" dirty="0">
            <a:solidFill>
              <a:schemeClr val="tx1"/>
            </a:solidFill>
            <a:latin typeface="+mn-lt"/>
          </a:endParaRPr>
        </a:p>
      </dsp:txBody>
      <dsp:txXfrm>
        <a:off x="637745" y="237922"/>
        <a:ext cx="1889254" cy="1259502"/>
      </dsp:txXfrm>
    </dsp:sp>
    <dsp:sp modelId="{167F9B8E-C7A9-1548-A63E-80935E649891}">
      <dsp:nvSpPr>
        <dsp:cNvPr id="0" name=""/>
        <dsp:cNvSpPr/>
      </dsp:nvSpPr>
      <dsp:spPr>
        <a:xfrm>
          <a:off x="2902595" y="234710"/>
          <a:ext cx="3148756" cy="1259502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</a:rPr>
            <a:t>Step</a:t>
          </a:r>
          <a:r>
            <a:rPr lang="fr-CH" sz="1700" b="1" u="sng" kern="1200" baseline="0" dirty="0">
              <a:solidFill>
                <a:schemeClr val="tx1"/>
              </a:solidFill>
              <a:latin typeface="+mn-lt"/>
            </a:rPr>
            <a:t> 4 :</a:t>
          </a:r>
          <a:r>
            <a:rPr lang="fr-CH" sz="1700" b="1" u="none" kern="1200" baseline="0" dirty="0">
              <a:solidFill>
                <a:schemeClr val="tx1"/>
              </a:solidFill>
              <a:latin typeface="+mn-lt"/>
            </a:rPr>
            <a:t> </a:t>
          </a:r>
          <a:br>
            <a:rPr lang="fr-CH" sz="1700" b="1" u="none" kern="1200" dirty="0">
              <a:solidFill>
                <a:schemeClr val="tx1"/>
              </a:solidFill>
              <a:latin typeface="+mn-lt"/>
            </a:rPr>
          </a:br>
          <a:r>
            <a:rPr lang="fr-CH" sz="1700" b="1" u="none" kern="1200" dirty="0" err="1">
              <a:solidFill>
                <a:schemeClr val="tx1"/>
              </a:solidFill>
              <a:latin typeface="+mn-lt"/>
            </a:rPr>
            <a:t>Curves</a:t>
          </a:r>
          <a:r>
            <a:rPr lang="fr-CH" sz="1700" b="1" u="none" kern="1200" dirty="0">
              <a:solidFill>
                <a:schemeClr val="tx1"/>
              </a:solidFill>
              <a:latin typeface="+mn-lt"/>
            </a:rPr>
            <a:t> interpolation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/>
              </a:solidFill>
              <a:latin typeface="+mn-lt"/>
            </a:rPr>
            <a:t>(4th </a:t>
          </a:r>
          <a:r>
            <a:rPr lang="fr-FR" sz="1700" kern="1200" dirty="0" err="1">
              <a:solidFill>
                <a:schemeClr val="tx1"/>
              </a:solidFill>
              <a:latin typeface="+mn-lt"/>
            </a:rPr>
            <a:t>order</a:t>
          </a:r>
          <a:r>
            <a:rPr lang="fr-FR" sz="1700" kern="1200" dirty="0">
              <a:solidFill>
                <a:schemeClr val="tx1"/>
              </a:solidFill>
              <a:latin typeface="+mn-lt"/>
            </a:rPr>
            <a:t> polynomial)</a:t>
          </a:r>
        </a:p>
      </dsp:txBody>
      <dsp:txXfrm>
        <a:off x="3532346" y="234710"/>
        <a:ext cx="1889254" cy="1259502"/>
      </dsp:txXfrm>
    </dsp:sp>
    <dsp:sp modelId="{2E4B1183-B8F4-4761-B794-348C2765A306}">
      <dsp:nvSpPr>
        <dsp:cNvPr id="0" name=""/>
        <dsp:cNvSpPr/>
      </dsp:nvSpPr>
      <dsp:spPr>
        <a:xfrm>
          <a:off x="5673385" y="237922"/>
          <a:ext cx="3148756" cy="1259502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5: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Parameters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computation</a:t>
          </a:r>
        </a:p>
      </dsp:txBody>
      <dsp:txXfrm>
        <a:off x="6303136" y="237922"/>
        <a:ext cx="1889254" cy="1259502"/>
      </dsp:txXfrm>
    </dsp:sp>
    <dsp:sp modelId="{E6606C97-AA77-4A99-8440-0D6CF7D3014B}">
      <dsp:nvSpPr>
        <dsp:cNvPr id="0" name=""/>
        <dsp:cNvSpPr/>
      </dsp:nvSpPr>
      <dsp:spPr>
        <a:xfrm>
          <a:off x="8512461" y="218501"/>
          <a:ext cx="3148756" cy="1259502"/>
        </a:xfrm>
        <a:prstGeom prst="chevron">
          <a:avLst/>
        </a:prstGeom>
        <a:gradFill rotWithShape="0">
          <a:gsLst>
            <a:gs pos="36000">
              <a:srgbClr val="FF9300"/>
            </a:gs>
            <a:gs pos="93640">
              <a:schemeClr val="accent1">
                <a:lumMod val="60000"/>
                <a:lumOff val="40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sng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Step</a:t>
          </a:r>
          <a:r>
            <a:rPr lang="fr-CH" sz="1700" b="1" u="sng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6: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Point output for </a:t>
          </a:r>
          <a:r>
            <a:rPr lang="fr-CH" sz="1700" b="1" u="none" kern="1200" dirty="0" err="1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aerodynamic</a:t>
          </a:r>
          <a:r>
            <a:rPr lang="fr-CH" sz="1700" b="1" u="none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rPr>
            <a:t> 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u="none" kern="1200" dirty="0">
            <a:solidFill>
              <a:schemeClr val="tx1"/>
            </a:solidFill>
            <a:latin typeface="+mn-lt"/>
            <a:ea typeface="+mn-ea"/>
            <a:cs typeface="Calibri" panose="020F0502020204030204" pitchFamily="34" charset="0"/>
          </a:endParaRPr>
        </a:p>
      </dsp:txBody>
      <dsp:txXfrm>
        <a:off x="9142212" y="218501"/>
        <a:ext cx="1889254" cy="1259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F1A1-1B6D-324C-AEF0-CE9E575DC1FF}">
      <dsp:nvSpPr>
        <dsp:cNvPr id="0" name=""/>
        <dsp:cNvSpPr/>
      </dsp:nvSpPr>
      <dsp:spPr>
        <a:xfrm>
          <a:off x="0" y="102464"/>
          <a:ext cx="4044065" cy="1617626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0: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/>
            <a:t>3D scanning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0" u="none" kern="1200" dirty="0"/>
            <a:t>(</a:t>
          </a:r>
          <a:r>
            <a:rPr lang="fr-CH" sz="1700" b="0" u="none" kern="1200" dirty="0" err="1"/>
            <a:t>Photogrammetry</a:t>
          </a:r>
          <a:r>
            <a:rPr lang="fr-CH" sz="1700" b="0" u="none" kern="1200" dirty="0"/>
            <a:t>)</a:t>
          </a:r>
        </a:p>
      </dsp:txBody>
      <dsp:txXfrm>
        <a:off x="808813" y="102464"/>
        <a:ext cx="2426439" cy="1617626"/>
      </dsp:txXfrm>
    </dsp:sp>
    <dsp:sp modelId="{2AF55372-A3DA-474F-801D-AA472BC683E9}">
      <dsp:nvSpPr>
        <dsp:cNvPr id="0" name=""/>
        <dsp:cNvSpPr/>
      </dsp:nvSpPr>
      <dsp:spPr>
        <a:xfrm>
          <a:off x="3639658" y="102464"/>
          <a:ext cx="4044065" cy="1617626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1: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 err="1"/>
            <a:t>Propeller</a:t>
          </a:r>
          <a:br>
            <a:rPr lang="fr-CH" sz="1700" b="1" kern="1200" dirty="0"/>
          </a:br>
          <a:r>
            <a:rPr lang="fr-CH" sz="1700" b="1" kern="1200" dirty="0"/>
            <a:t>Pre-</a:t>
          </a:r>
          <a:r>
            <a:rPr lang="fr-CH" sz="1700" b="1" kern="1200" dirty="0" err="1"/>
            <a:t>processing</a:t>
          </a:r>
          <a:endParaRPr lang="fr-CH" sz="1700" b="1" kern="1200" dirty="0"/>
        </a:p>
      </dsp:txBody>
      <dsp:txXfrm>
        <a:off x="4448471" y="102464"/>
        <a:ext cx="2426439" cy="1617626"/>
      </dsp:txXfrm>
    </dsp:sp>
    <dsp:sp modelId="{53F03F59-FBBE-D14A-9050-DED92D883AF6}">
      <dsp:nvSpPr>
        <dsp:cNvPr id="0" name=""/>
        <dsp:cNvSpPr/>
      </dsp:nvSpPr>
      <dsp:spPr>
        <a:xfrm>
          <a:off x="7282637" y="102464"/>
          <a:ext cx="4044065" cy="1617626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u="sng" kern="1200" dirty="0" err="1"/>
            <a:t>Step</a:t>
          </a:r>
          <a:r>
            <a:rPr lang="fr-CH" sz="1700" b="1" u="sng" kern="1200" dirty="0"/>
            <a:t> 2:</a:t>
          </a:r>
          <a:r>
            <a:rPr lang="fr-CH" sz="1700" b="1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700" b="1" kern="1200" dirty="0" err="1"/>
            <a:t>Aerofoil</a:t>
          </a:r>
          <a:r>
            <a:rPr lang="fr-CH" sz="1700" b="1" kern="1200" dirty="0"/>
            <a:t> </a:t>
          </a:r>
          <a:br>
            <a:rPr lang="fr-CH" sz="1700" b="1" kern="1200" dirty="0"/>
          </a:br>
          <a:r>
            <a:rPr lang="fr-CH" sz="1700" b="1" kern="1200" dirty="0"/>
            <a:t>Points </a:t>
          </a:r>
          <a:r>
            <a:rPr lang="fr-CH" sz="1700" b="1" kern="1200" dirty="0" err="1"/>
            <a:t>selection</a:t>
          </a:r>
          <a:endParaRPr lang="fr-CH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1700" b="1" kern="1200" dirty="0"/>
        </a:p>
      </dsp:txBody>
      <dsp:txXfrm>
        <a:off x="8091450" y="102464"/>
        <a:ext cx="2426439" cy="16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1F266B-A38E-4C51-B130-BED118C68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7F202-0F3D-4239-B3C8-E506454889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169A-1220-4B42-953D-8968223BCA9D}" type="datetimeFigureOut">
              <a:rPr lang="fr-CH" smtClean="0"/>
              <a:t>10.01.2019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39FDD-67D4-47EF-A442-DE7442548D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EPFL-STI-IBI-LMAM | 04.04.2018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BB69D-3AD6-4971-A24B-3CBEB4ABC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0F5D-F879-48BC-AB61-5C282519B45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50891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CC44-3BA5-E143-B780-7AA02CFEA3D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EPFL-STI-IBI-LMAM | 04.04.2018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5D27E-6000-7E4B-A366-5EDBC4F154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445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Automation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geometry</a:t>
            </a:r>
            <a:r>
              <a:rPr lang="fr-CH" dirty="0"/>
              <a:t> </a:t>
            </a:r>
            <a:r>
              <a:rPr lang="fr-CH" dirty="0" err="1"/>
              <a:t>measurement</a:t>
            </a:r>
            <a:endParaRPr lang="fr-CH" dirty="0"/>
          </a:p>
          <a:p>
            <a:r>
              <a:rPr lang="fr-CH" dirty="0" err="1"/>
              <a:t>From</a:t>
            </a:r>
            <a:r>
              <a:rPr lang="fr-CH" dirty="0"/>
              <a:t> 3D scanning data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6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Step</a:t>
            </a:r>
            <a:r>
              <a:rPr lang="fr-CH" dirty="0"/>
              <a:t> 0:output of scanning technique to </a:t>
            </a:r>
            <a:r>
              <a:rPr lang="fr-CH" dirty="0" err="1"/>
              <a:t>step</a:t>
            </a:r>
            <a:r>
              <a:rPr lang="fr-CH" dirty="0"/>
              <a:t> 1</a:t>
            </a:r>
          </a:p>
          <a:p>
            <a:r>
              <a:rPr lang="fr-CH" dirty="0"/>
              <a:t>6 main </a:t>
            </a:r>
            <a:r>
              <a:rPr lang="fr-CH" dirty="0" err="1"/>
              <a:t>steps</a:t>
            </a:r>
            <a:r>
              <a:rPr lang="fr-CH" dirty="0"/>
              <a:t> </a:t>
            </a:r>
            <a:r>
              <a:rPr lang="fr-CH" dirty="0" err="1"/>
              <a:t>overview</a:t>
            </a:r>
            <a:endParaRPr lang="fr-CH" dirty="0"/>
          </a:p>
          <a:p>
            <a:endParaRPr lang="fr-CH" dirty="0"/>
          </a:p>
          <a:p>
            <a:r>
              <a:rPr lang="fr-CH" dirty="0"/>
              <a:t>STEP 1: </a:t>
            </a:r>
            <a:r>
              <a:rPr lang="fr-CH" dirty="0" err="1"/>
              <a:t>Prepare</a:t>
            </a:r>
            <a:r>
              <a:rPr lang="fr-CH" dirty="0"/>
              <a:t> for the </a:t>
            </a:r>
            <a:r>
              <a:rPr lang="fr-CH" dirty="0" err="1"/>
              <a:t>following</a:t>
            </a:r>
            <a:endParaRPr lang="fr-CH" dirty="0"/>
          </a:p>
          <a:p>
            <a:r>
              <a:rPr lang="fr-CH" dirty="0"/>
              <a:t>STEP 2: Points </a:t>
            </a:r>
            <a:r>
              <a:rPr lang="fr-CH" dirty="0" err="1"/>
              <a:t>selection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points </a:t>
            </a:r>
            <a:r>
              <a:rPr lang="fr-CH" dirty="0" err="1"/>
              <a:t>belong</a:t>
            </a:r>
            <a:r>
              <a:rPr lang="fr-CH" dirty="0"/>
              <a:t>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?</a:t>
            </a:r>
          </a:p>
          <a:p>
            <a:r>
              <a:rPr lang="fr-CH" dirty="0"/>
              <a:t>And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followed</a:t>
            </a:r>
            <a:r>
              <a:rPr lang="fr-CH" dirty="0"/>
              <a:t> by </a:t>
            </a:r>
            <a:r>
              <a:rPr lang="fr-CH" dirty="0" err="1"/>
              <a:t>this</a:t>
            </a:r>
            <a:r>
              <a:rPr lang="fr-CH" dirty="0"/>
              <a:t>:</a:t>
            </a:r>
          </a:p>
          <a:p>
            <a:endParaRPr lang="fr-CH" dirty="0"/>
          </a:p>
          <a:p>
            <a:r>
              <a:rPr lang="fr-CH" dirty="0"/>
              <a:t>STEP3: to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r>
              <a:rPr lang="fr-CH" dirty="0"/>
              <a:t> do the point </a:t>
            </a:r>
            <a:r>
              <a:rPr lang="fr-CH" dirty="0" err="1"/>
              <a:t>belong</a:t>
            </a:r>
            <a:r>
              <a:rPr lang="fr-CH" dirty="0"/>
              <a:t> to ?</a:t>
            </a:r>
          </a:p>
          <a:p>
            <a:r>
              <a:rPr lang="fr-CH" dirty="0"/>
              <a:t>STEP4: </a:t>
            </a:r>
            <a:r>
              <a:rPr lang="fr-CH" dirty="0" err="1"/>
              <a:t>following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step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then</a:t>
            </a:r>
            <a:r>
              <a:rPr lang="fr-CH" dirty="0"/>
              <a:t> use </a:t>
            </a:r>
            <a:r>
              <a:rPr lang="fr-CH" dirty="0" err="1"/>
              <a:t>curve</a:t>
            </a:r>
            <a:r>
              <a:rPr lang="fr-CH" dirty="0"/>
              <a:t> </a:t>
            </a:r>
            <a:r>
              <a:rPr lang="fr-CH" dirty="0" err="1"/>
              <a:t>fitting</a:t>
            </a:r>
            <a:r>
              <a:rPr lang="fr-CH" dirty="0"/>
              <a:t> </a:t>
            </a:r>
            <a:r>
              <a:rPr lang="fr-CH" dirty="0" err="1"/>
              <a:t>tools</a:t>
            </a:r>
            <a:r>
              <a:rPr lang="fr-CH" dirty="0"/>
              <a:t> to </a:t>
            </a:r>
            <a:r>
              <a:rPr lang="fr-CH" dirty="0" err="1"/>
              <a:t>determine</a:t>
            </a:r>
            <a:r>
              <a:rPr lang="fr-CH" dirty="0"/>
              <a:t> the optimal </a:t>
            </a:r>
            <a:r>
              <a:rPr lang="fr-CH" dirty="0" err="1"/>
              <a:t>curve</a:t>
            </a:r>
            <a:r>
              <a:rPr lang="fr-CH" dirty="0"/>
              <a:t> to </a:t>
            </a:r>
            <a:r>
              <a:rPr lang="fr-CH" dirty="0" err="1"/>
              <a:t>describe</a:t>
            </a:r>
            <a:r>
              <a:rPr lang="fr-CH" dirty="0"/>
              <a:t>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endParaRPr lang="fr-CH" dirty="0"/>
          </a:p>
          <a:p>
            <a:r>
              <a:rPr lang="fr-CH" dirty="0"/>
              <a:t>STEP5: 4 </a:t>
            </a:r>
            <a:r>
              <a:rPr lang="fr-CH" dirty="0" err="1"/>
              <a:t>parameters</a:t>
            </a:r>
            <a:r>
              <a:rPr lang="fr-CH" dirty="0"/>
              <a:t> of </a:t>
            </a:r>
            <a:r>
              <a:rPr lang="fr-CH" dirty="0" err="1"/>
              <a:t>blade</a:t>
            </a:r>
            <a:endParaRPr lang="fr-CH" dirty="0"/>
          </a:p>
          <a:p>
            <a:r>
              <a:rPr lang="fr-CH" dirty="0"/>
              <a:t>STEP6: Output point to use in </a:t>
            </a:r>
            <a:r>
              <a:rPr lang="fr-CH" dirty="0" err="1"/>
              <a:t>Xfoil</a:t>
            </a:r>
            <a:r>
              <a:rPr lang="fr-CH" dirty="0"/>
              <a:t> software to </a:t>
            </a:r>
            <a:r>
              <a:rPr lang="fr-CH" dirty="0" err="1"/>
              <a:t>compute</a:t>
            </a:r>
            <a:r>
              <a:rPr lang="fr-CH" dirty="0"/>
              <a:t> and compare drag and lift coefficients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8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Removing</a:t>
            </a:r>
            <a:r>
              <a:rPr lang="fr-CH" dirty="0"/>
              <a:t> </a:t>
            </a:r>
            <a:r>
              <a:rPr lang="fr-CH" dirty="0" err="1"/>
              <a:t>redundant</a:t>
            </a:r>
            <a:r>
              <a:rPr lang="fr-CH" dirty="0"/>
              <a:t>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866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2d</a:t>
            </a:r>
          </a:p>
          <a:p>
            <a:r>
              <a:rPr lang="fr-CH" dirty="0" err="1"/>
              <a:t>Improve</a:t>
            </a:r>
            <a:r>
              <a:rPr lang="fr-CH" dirty="0"/>
              <a:t> </a:t>
            </a:r>
            <a:r>
              <a:rPr lang="fr-CH" dirty="0" err="1"/>
              <a:t>text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/>
              <a:t>To </a:t>
            </a:r>
            <a:r>
              <a:rPr lang="fr-CH" dirty="0" err="1"/>
              <a:t>wich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do </a:t>
            </a:r>
            <a:r>
              <a:rPr lang="fr-CH" dirty="0" err="1"/>
              <a:t>which</a:t>
            </a:r>
            <a:r>
              <a:rPr lang="fr-CH" dirty="0"/>
              <a:t> point </a:t>
            </a:r>
            <a:r>
              <a:rPr lang="fr-CH" dirty="0" err="1"/>
              <a:t>belong</a:t>
            </a:r>
            <a:r>
              <a:rPr lang="fr-CH" dirty="0"/>
              <a:t> to ?</a:t>
            </a:r>
          </a:p>
          <a:p>
            <a:r>
              <a:rPr lang="fr-CH" dirty="0"/>
              <a:t>And </a:t>
            </a:r>
            <a:r>
              <a:rPr lang="fr-CH" dirty="0" err="1"/>
              <a:t>through</a:t>
            </a:r>
            <a:r>
              <a:rPr lang="fr-CH" dirty="0"/>
              <a:t> </a:t>
            </a:r>
            <a:r>
              <a:rPr lang="fr-CH" dirty="0" err="1"/>
              <a:t>this</a:t>
            </a:r>
            <a:r>
              <a:rPr lang="fr-CH" dirty="0"/>
              <a:t>,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did</a:t>
            </a:r>
            <a:r>
              <a:rPr lang="fr-CH" dirty="0"/>
              <a:t> </a:t>
            </a:r>
            <a:r>
              <a:rPr lang="fr-CH" dirty="0" err="1"/>
              <a:t>iterative</a:t>
            </a:r>
            <a:r>
              <a:rPr lang="fr-CH" dirty="0"/>
              <a:t> </a:t>
            </a:r>
            <a:r>
              <a:rPr lang="fr-CH" dirty="0" err="1"/>
              <a:t>algorithm</a:t>
            </a:r>
            <a:r>
              <a:rPr lang="fr-CH" dirty="0"/>
              <a:t> </a:t>
            </a:r>
          </a:p>
          <a:p>
            <a:r>
              <a:rPr lang="fr-CH" dirty="0" err="1"/>
              <a:t>Accuracy</a:t>
            </a:r>
            <a:r>
              <a:rPr lang="fr-CH" dirty="0"/>
              <a:t> </a:t>
            </a:r>
            <a:r>
              <a:rPr lang="fr-CH" dirty="0" err="1"/>
              <a:t>changed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7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1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Why</a:t>
            </a:r>
            <a:r>
              <a:rPr lang="fr-CH" dirty="0"/>
              <a:t> do </a:t>
            </a:r>
            <a:r>
              <a:rPr lang="fr-CH" dirty="0" err="1"/>
              <a:t>this:the</a:t>
            </a:r>
            <a:r>
              <a:rPr lang="fr-CH" dirty="0"/>
              <a:t> </a:t>
            </a:r>
            <a:r>
              <a:rPr lang="fr-CH" dirty="0" err="1"/>
              <a:t>number</a:t>
            </a:r>
            <a:r>
              <a:rPr lang="fr-CH" dirty="0"/>
              <a:t> not </a:t>
            </a:r>
            <a:r>
              <a:rPr lang="fr-CH" dirty="0" err="1"/>
              <a:t>sufficient</a:t>
            </a:r>
            <a:r>
              <a:rPr lang="fr-CH" dirty="0"/>
              <a:t> </a:t>
            </a:r>
            <a:r>
              <a:rPr lang="fr-CH" dirty="0" err="1"/>
              <a:t>increase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interpolation and </a:t>
            </a:r>
            <a:r>
              <a:rPr lang="fr-CH" dirty="0" err="1"/>
              <a:t>increase</a:t>
            </a:r>
            <a:r>
              <a:rPr lang="fr-CH" dirty="0"/>
              <a:t> nb points in </a:t>
            </a:r>
            <a:r>
              <a:rPr lang="fr-CH" dirty="0" err="1"/>
              <a:t>aerofoil</a:t>
            </a:r>
            <a:r>
              <a:rPr lang="fr-CH" dirty="0"/>
              <a:t> </a:t>
            </a:r>
            <a:r>
              <a:rPr lang="fr-CH" dirty="0" err="1"/>
              <a:t>boundary</a:t>
            </a:r>
            <a:endParaRPr lang="fr-CH" dirty="0"/>
          </a:p>
          <a:p>
            <a:r>
              <a:rPr lang="fr-CH" dirty="0" err="1"/>
              <a:t>Achieve</a:t>
            </a:r>
            <a:r>
              <a:rPr lang="fr-CH" dirty="0"/>
              <a:t> </a:t>
            </a:r>
            <a:r>
              <a:rPr lang="fr-CH" dirty="0" err="1"/>
              <a:t>continuity</a:t>
            </a:r>
            <a:endParaRPr lang="fr-CH" dirty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done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8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Propeller</a:t>
            </a:r>
            <a:r>
              <a:rPr lang="fr-CH" dirty="0"/>
              <a:t> on top and </a:t>
            </a:r>
            <a:r>
              <a:rPr lang="fr-CH" dirty="0" err="1"/>
              <a:t>make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staight</a:t>
            </a:r>
            <a:r>
              <a:rPr lang="fr-CH" dirty="0"/>
              <a:t> and line at 40%</a:t>
            </a:r>
          </a:p>
          <a:p>
            <a:r>
              <a:rPr lang="fr-CH" dirty="0" err="1"/>
              <a:t>Draw</a:t>
            </a:r>
            <a:r>
              <a:rPr lang="fr-CH" dirty="0"/>
              <a:t> ongle </a:t>
            </a:r>
            <a:r>
              <a:rPr lang="fr-CH" dirty="0" err="1"/>
              <a:t>blade</a:t>
            </a:r>
            <a:r>
              <a:rPr lang="fr-CH" dirty="0"/>
              <a:t> twist</a:t>
            </a:r>
          </a:p>
          <a:p>
            <a:r>
              <a:rPr lang="fr-CH" dirty="0" err="1"/>
              <a:t>Same</a:t>
            </a:r>
            <a:r>
              <a:rPr lang="fr-CH" dirty="0"/>
              <a:t> </a:t>
            </a:r>
            <a:r>
              <a:rPr lang="fr-CH" dirty="0" err="1"/>
              <a:t>scale</a:t>
            </a:r>
            <a:endParaRPr lang="fr-CH" dirty="0"/>
          </a:p>
          <a:p>
            <a:r>
              <a:rPr lang="fr-CH" dirty="0" err="1"/>
              <a:t>Chord</a:t>
            </a:r>
            <a:r>
              <a:rPr lang="fr-CH" dirty="0"/>
              <a:t> </a:t>
            </a:r>
            <a:r>
              <a:rPr lang="fr-CH" dirty="0" err="1"/>
              <a:t>length</a:t>
            </a:r>
            <a:r>
              <a:rPr lang="fr-CH" dirty="0"/>
              <a:t>: </a:t>
            </a:r>
            <a:r>
              <a:rPr lang="fr-CH" dirty="0" err="1"/>
              <a:t>length</a:t>
            </a:r>
            <a:r>
              <a:rPr lang="fr-CH" dirty="0"/>
              <a:t> </a:t>
            </a:r>
            <a:r>
              <a:rPr lang="fr-CH" dirty="0" err="1"/>
              <a:t>ranging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1 </a:t>
            </a:r>
            <a:r>
              <a:rPr lang="fr-CH" dirty="0" err="1"/>
              <a:t>side</a:t>
            </a:r>
            <a:r>
              <a:rPr lang="fr-CH" dirty="0"/>
              <a:t> of the </a:t>
            </a:r>
            <a:r>
              <a:rPr lang="fr-CH" dirty="0" err="1"/>
              <a:t>aerofoil</a:t>
            </a:r>
            <a:r>
              <a:rPr lang="fr-CH" dirty="0"/>
              <a:t> to the </a:t>
            </a:r>
            <a:r>
              <a:rPr lang="fr-CH" dirty="0" err="1"/>
              <a:t>other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4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55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Upper</a:t>
            </a:r>
            <a:r>
              <a:rPr lang="fr-CH" dirty="0"/>
              <a:t> = </a:t>
            </a:r>
            <a:r>
              <a:rPr lang="fr-CH" dirty="0" err="1"/>
              <a:t>lower</a:t>
            </a:r>
            <a:endParaRPr lang="fr-CH" dirty="0"/>
          </a:p>
          <a:p>
            <a:r>
              <a:rPr lang="fr-CH" dirty="0" err="1"/>
              <a:t>Align</a:t>
            </a:r>
            <a:r>
              <a:rPr lang="fr-CH" dirty="0"/>
              <a:t> = </a:t>
            </a:r>
            <a:r>
              <a:rPr lang="fr-CH" dirty="0" err="1"/>
              <a:t>rotated</a:t>
            </a:r>
            <a:endParaRPr lang="fr-CH" dirty="0"/>
          </a:p>
          <a:p>
            <a:r>
              <a:rPr lang="fr-CH" dirty="0" err="1"/>
              <a:t>Overview</a:t>
            </a:r>
            <a:r>
              <a:rPr lang="fr-CH" dirty="0"/>
              <a:t> </a:t>
            </a:r>
            <a:r>
              <a:rPr lang="fr-CH" dirty="0" err="1"/>
              <a:t>reynold</a:t>
            </a:r>
            <a:r>
              <a:rPr lang="fr-CH" dirty="0"/>
              <a:t> and mach </a:t>
            </a:r>
            <a:r>
              <a:rPr lang="fr-CH" dirty="0" err="1"/>
              <a:t>properties</a:t>
            </a:r>
            <a:r>
              <a:rPr lang="fr-CH" dirty="0"/>
              <a:t>: </a:t>
            </a:r>
            <a:r>
              <a:rPr lang="fr-CH" dirty="0" err="1"/>
              <a:t>describe</a:t>
            </a:r>
            <a:r>
              <a:rPr lang="fr-CH" dirty="0"/>
              <a:t> the </a:t>
            </a:r>
            <a:r>
              <a:rPr lang="fr-CH" dirty="0" err="1"/>
              <a:t>energy</a:t>
            </a:r>
            <a:r>
              <a:rPr lang="fr-CH" dirty="0"/>
              <a:t> of the speed of the flow. It affects </a:t>
            </a:r>
            <a:r>
              <a:rPr lang="fr-CH" dirty="0" err="1"/>
              <a:t>aerodynamic</a:t>
            </a:r>
            <a:r>
              <a:rPr lang="fr-CH" dirty="0"/>
              <a:t> </a:t>
            </a:r>
            <a:r>
              <a:rPr lang="fr-CH" dirty="0" err="1"/>
              <a:t>properties</a:t>
            </a:r>
            <a:endParaRPr lang="fr-CH" dirty="0"/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33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Swap </a:t>
            </a:r>
            <a:r>
              <a:rPr lang="fr-CH" dirty="0" err="1"/>
              <a:t>both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Actual</a:t>
            </a:r>
            <a:r>
              <a:rPr lang="fr-CH" dirty="0"/>
              <a:t> values for 2 last</a:t>
            </a:r>
          </a:p>
          <a:p>
            <a:endParaRPr lang="fr-CH" dirty="0"/>
          </a:p>
          <a:p>
            <a:r>
              <a:rPr lang="fr-CH" dirty="0"/>
              <a:t>To </a:t>
            </a:r>
            <a:r>
              <a:rPr lang="fr-CH" dirty="0" err="1"/>
              <a:t>conclude</a:t>
            </a:r>
            <a:r>
              <a:rPr lang="fr-CH" dirty="0"/>
              <a:t>,</a:t>
            </a:r>
          </a:p>
          <a:p>
            <a:r>
              <a:rPr lang="fr-CH" dirty="0"/>
              <a:t>Goal: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parameter</a:t>
            </a:r>
            <a:r>
              <a:rPr lang="fr-CH" dirty="0"/>
              <a:t> and </a:t>
            </a:r>
            <a:r>
              <a:rPr lang="fr-CH" dirty="0" err="1"/>
              <a:t>shape</a:t>
            </a:r>
            <a:r>
              <a:rPr lang="fr-CH" dirty="0"/>
              <a:t> information of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3D scanning data to </a:t>
            </a:r>
            <a:r>
              <a:rPr lang="fr-CH" dirty="0" err="1"/>
              <a:t>be</a:t>
            </a:r>
            <a:r>
              <a:rPr lang="fr-CH" dirty="0"/>
              <a:t> able to use BEMT on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Done</a:t>
            </a:r>
            <a:r>
              <a:rPr lang="fr-CH" dirty="0"/>
              <a:t>.</a:t>
            </a:r>
          </a:p>
          <a:p>
            <a:r>
              <a:rPr lang="fr-CH" dirty="0" err="1"/>
              <a:t>Still</a:t>
            </a:r>
            <a:r>
              <a:rPr lang="fr-CH" dirty="0"/>
              <a:t> projections</a:t>
            </a:r>
          </a:p>
          <a:p>
            <a:r>
              <a:rPr lang="fr-CH" dirty="0" err="1"/>
              <a:t>Then</a:t>
            </a:r>
            <a:r>
              <a:rPr lang="fr-CH" dirty="0"/>
              <a:t> Xfoil and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Optionnal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processes</a:t>
            </a:r>
            <a:r>
              <a:rPr lang="fr-CH" dirty="0"/>
              <a:t> to </a:t>
            </a:r>
            <a:r>
              <a:rPr lang="fr-CH" dirty="0" err="1"/>
              <a:t>further</a:t>
            </a:r>
            <a:r>
              <a:rPr lang="fr-CH" dirty="0"/>
              <a:t> automate the 3D scanning of the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examples</a:t>
            </a:r>
            <a:r>
              <a:rPr lang="fr-CH" dirty="0"/>
              <a:t> of </a:t>
            </a:r>
            <a:r>
              <a:rPr lang="fr-CH" dirty="0" err="1"/>
              <a:t>tools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 on the </a:t>
            </a:r>
            <a:r>
              <a:rPr lang="fr-CH" dirty="0" err="1"/>
              <a:t>market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2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Unfortunately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 convergence in </a:t>
            </a:r>
            <a:r>
              <a:rPr lang="fr-CH" dirty="0" err="1"/>
              <a:t>viscid</a:t>
            </a:r>
            <a:r>
              <a:rPr lang="fr-CH" dirty="0"/>
              <a:t> mode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parameters</a:t>
            </a:r>
            <a:r>
              <a:rPr lang="fr-CH" dirty="0"/>
              <a:t> can not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found</a:t>
            </a:r>
            <a:r>
              <a:rPr lang="fr-CH" dirty="0"/>
              <a:t> in </a:t>
            </a:r>
            <a:r>
              <a:rPr lang="fr-CH" dirty="0" err="1"/>
              <a:t>xfoil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14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First, </a:t>
            </a:r>
            <a:r>
              <a:rPr lang="fr-CH" dirty="0" err="1"/>
              <a:t>introduce</a:t>
            </a:r>
            <a:r>
              <a:rPr lang="fr-CH" dirty="0"/>
              <a:t>. </a:t>
            </a:r>
            <a:r>
              <a:rPr lang="fr-CH" dirty="0" err="1"/>
              <a:t>Give</a:t>
            </a:r>
            <a:r>
              <a:rPr lang="fr-CH" dirty="0"/>
              <a:t> </a:t>
            </a:r>
            <a:r>
              <a:rPr lang="fr-CH" dirty="0" err="1"/>
              <a:t>prior</a:t>
            </a:r>
            <a:r>
              <a:rPr lang="fr-CH" dirty="0"/>
              <a:t> info to </a:t>
            </a:r>
            <a:r>
              <a:rPr lang="fr-CH" dirty="0" err="1"/>
              <a:t>understand</a:t>
            </a:r>
            <a:r>
              <a:rPr lang="fr-CH" dirty="0"/>
              <a:t> </a:t>
            </a:r>
            <a:r>
              <a:rPr lang="fr-CH" dirty="0" err="1"/>
              <a:t>following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Then</a:t>
            </a:r>
            <a:r>
              <a:rPr lang="fr-CH" dirty="0"/>
              <a:t>, </a:t>
            </a:r>
            <a:r>
              <a:rPr lang="fr-CH" dirty="0" err="1"/>
              <a:t>Methodology</a:t>
            </a:r>
            <a:r>
              <a:rPr lang="fr-CH" dirty="0"/>
              <a:t>: 6 main </a:t>
            </a:r>
            <a:r>
              <a:rPr lang="fr-CH" dirty="0" err="1"/>
              <a:t>steps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Discuss</a:t>
            </a:r>
            <a:r>
              <a:rPr lang="fr-CH" dirty="0"/>
              <a:t> </a:t>
            </a:r>
            <a:r>
              <a:rPr lang="fr-CH" dirty="0" err="1"/>
              <a:t>results</a:t>
            </a:r>
            <a:r>
              <a:rPr lang="fr-CH" dirty="0"/>
              <a:t> and </a:t>
            </a:r>
            <a:r>
              <a:rPr lang="fr-CH" dirty="0" err="1"/>
              <a:t>conclude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05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Outcome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/>
              <a:t>STL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not the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appropriate</a:t>
            </a:r>
            <a:r>
              <a:rPr lang="fr-CH" dirty="0"/>
              <a:t> format as the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stores the </a:t>
            </a:r>
            <a:r>
              <a:rPr lang="fr-CH" dirty="0" err="1"/>
              <a:t>shape</a:t>
            </a:r>
            <a:r>
              <a:rPr lang="fr-CH" dirty="0"/>
              <a:t> of an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through</a:t>
            </a:r>
            <a:r>
              <a:rPr lang="fr-CH" dirty="0"/>
              <a:t> triangles. It leads to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parts are </a:t>
            </a:r>
            <a:r>
              <a:rPr lang="fr-CH" dirty="0" err="1"/>
              <a:t>way</a:t>
            </a:r>
            <a:r>
              <a:rPr lang="fr-CH" dirty="0"/>
              <a:t> more dense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others</a:t>
            </a:r>
            <a:r>
              <a:rPr lang="fr-CH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9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State </a:t>
            </a:r>
            <a:r>
              <a:rPr lang="fr-CH" dirty="0" err="1"/>
              <a:t>what</a:t>
            </a:r>
            <a:r>
              <a:rPr lang="fr-CH" dirty="0"/>
              <a:t> have </a:t>
            </a:r>
            <a:r>
              <a:rPr lang="fr-CH" dirty="0" err="1"/>
              <a:t>changed</a:t>
            </a:r>
            <a:r>
              <a:rPr lang="fr-CH" dirty="0"/>
              <a:t> state of </a:t>
            </a:r>
            <a:r>
              <a:rPr lang="fr-CH" dirty="0" err="1"/>
              <a:t>filed</a:t>
            </a:r>
            <a:endParaRPr lang="fr-CH" dirty="0"/>
          </a:p>
          <a:p>
            <a:r>
              <a:rPr lang="fr-CH" dirty="0" err="1"/>
              <a:t>Without</a:t>
            </a:r>
            <a:r>
              <a:rPr lang="fr-CH" dirty="0"/>
              <a:t>: no </a:t>
            </a:r>
            <a:r>
              <a:rPr lang="fr-CH" dirty="0" err="1"/>
              <a:t>way</a:t>
            </a:r>
            <a:r>
              <a:rPr lang="fr-CH" dirty="0"/>
              <a:t>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computing</a:t>
            </a:r>
            <a:r>
              <a:rPr lang="fr-CH" dirty="0"/>
              <a:t> </a:t>
            </a:r>
            <a:r>
              <a:rPr lang="fr-CH" dirty="0" err="1"/>
              <a:t>performnce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juste </a:t>
            </a:r>
            <a:r>
              <a:rPr lang="fr-CH" dirty="0" err="1"/>
              <a:t>oject</a:t>
            </a:r>
            <a:endParaRPr lang="fr-CH" dirty="0"/>
          </a:p>
          <a:p>
            <a:r>
              <a:rPr lang="fr-CH" dirty="0" err="1"/>
              <a:t>Premise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able to scan and </a:t>
            </a:r>
            <a:r>
              <a:rPr lang="fr-CH" dirty="0" err="1"/>
              <a:t>analyze</a:t>
            </a:r>
            <a:r>
              <a:rPr lang="fr-CH" dirty="0"/>
              <a:t>, </a:t>
            </a:r>
            <a:r>
              <a:rPr lang="fr-CH" dirty="0" err="1"/>
              <a:t>saving</a:t>
            </a:r>
            <a:r>
              <a:rPr lang="fr-CH" dirty="0"/>
              <a:t> time at design phase</a:t>
            </a:r>
          </a:p>
          <a:p>
            <a:endParaRPr lang="fr-CH" dirty="0"/>
          </a:p>
          <a:p>
            <a:r>
              <a:rPr lang="fr-CH" dirty="0"/>
              <a:t>To </a:t>
            </a:r>
            <a:r>
              <a:rPr lang="fr-CH" dirty="0" err="1"/>
              <a:t>conclude</a:t>
            </a:r>
            <a:r>
              <a:rPr lang="fr-CH" dirty="0"/>
              <a:t>,</a:t>
            </a:r>
          </a:p>
          <a:p>
            <a:r>
              <a:rPr lang="fr-CH" dirty="0"/>
              <a:t>Goal: </a:t>
            </a:r>
            <a:r>
              <a:rPr lang="fr-CH" dirty="0" err="1"/>
              <a:t>compute</a:t>
            </a:r>
            <a:r>
              <a:rPr lang="fr-CH" dirty="0"/>
              <a:t> </a:t>
            </a:r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parameter</a:t>
            </a:r>
            <a:r>
              <a:rPr lang="fr-CH" dirty="0"/>
              <a:t> and </a:t>
            </a:r>
            <a:r>
              <a:rPr lang="fr-CH" dirty="0" err="1"/>
              <a:t>shape</a:t>
            </a:r>
            <a:r>
              <a:rPr lang="fr-CH" dirty="0"/>
              <a:t> information of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3D scanning data to </a:t>
            </a:r>
            <a:r>
              <a:rPr lang="fr-CH" dirty="0" err="1"/>
              <a:t>be</a:t>
            </a:r>
            <a:r>
              <a:rPr lang="fr-CH" dirty="0"/>
              <a:t> able to use BEMT on </a:t>
            </a:r>
            <a:r>
              <a:rPr lang="fr-CH" dirty="0" err="1"/>
              <a:t>it</a:t>
            </a:r>
            <a:endParaRPr lang="fr-CH" dirty="0"/>
          </a:p>
          <a:p>
            <a:r>
              <a:rPr lang="fr-CH" dirty="0" err="1"/>
              <a:t>Done</a:t>
            </a:r>
            <a:r>
              <a:rPr lang="fr-CH" dirty="0"/>
              <a:t>.</a:t>
            </a:r>
          </a:p>
          <a:p>
            <a:r>
              <a:rPr lang="fr-CH" dirty="0" err="1"/>
              <a:t>Still</a:t>
            </a:r>
            <a:r>
              <a:rPr lang="fr-CH" dirty="0"/>
              <a:t> projections</a:t>
            </a:r>
          </a:p>
          <a:p>
            <a:r>
              <a:rPr lang="fr-CH" dirty="0" err="1"/>
              <a:t>Then</a:t>
            </a:r>
            <a:r>
              <a:rPr lang="fr-CH" dirty="0"/>
              <a:t> Xfoil and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Optionnal</a:t>
            </a:r>
            <a:r>
              <a:rPr lang="fr-CH" dirty="0"/>
              <a:t>: </a:t>
            </a:r>
            <a:r>
              <a:rPr lang="fr-CH" dirty="0" err="1"/>
              <a:t>find</a:t>
            </a:r>
            <a:r>
              <a:rPr lang="fr-CH" dirty="0"/>
              <a:t> </a:t>
            </a:r>
            <a:r>
              <a:rPr lang="fr-CH" dirty="0" err="1"/>
              <a:t>processes</a:t>
            </a:r>
            <a:r>
              <a:rPr lang="fr-CH" dirty="0"/>
              <a:t> to </a:t>
            </a:r>
            <a:r>
              <a:rPr lang="fr-CH" dirty="0" err="1"/>
              <a:t>further</a:t>
            </a:r>
            <a:r>
              <a:rPr lang="fr-CH" dirty="0"/>
              <a:t> automate the 3D scanning of the </a:t>
            </a:r>
            <a:r>
              <a:rPr lang="fr-CH" dirty="0" err="1"/>
              <a:t>propeller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examples</a:t>
            </a:r>
            <a:r>
              <a:rPr lang="fr-CH" dirty="0"/>
              <a:t> of </a:t>
            </a:r>
            <a:r>
              <a:rPr lang="fr-CH" dirty="0" err="1"/>
              <a:t>tools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 on the </a:t>
            </a:r>
            <a:r>
              <a:rPr lang="fr-CH" dirty="0" err="1"/>
              <a:t>market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25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88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952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21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Split in 2: 1 goal </a:t>
            </a:r>
            <a:r>
              <a:rPr lang="fr-CH" dirty="0" err="1"/>
              <a:t>propeller</a:t>
            </a:r>
            <a:r>
              <a:rPr lang="fr-CH" dirty="0"/>
              <a:t>. No </a:t>
            </a:r>
            <a:r>
              <a:rPr lang="fr-CH" dirty="0" err="1"/>
              <a:t>common</a:t>
            </a:r>
            <a:r>
              <a:rPr lang="fr-CH" dirty="0"/>
              <a:t> </a:t>
            </a:r>
            <a:r>
              <a:rPr lang="fr-CH" dirty="0" err="1"/>
              <a:t>databse</a:t>
            </a:r>
            <a:r>
              <a:rPr lang="fr-CH" dirty="0"/>
              <a:t> no </a:t>
            </a:r>
            <a:r>
              <a:rPr lang="fr-CH" dirty="0" err="1"/>
              <a:t>professional</a:t>
            </a:r>
            <a:r>
              <a:rPr lang="fr-CH" dirty="0"/>
              <a:t> 2 .solve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analyze</a:t>
            </a:r>
            <a:r>
              <a:rPr lang="fr-CH" dirty="0"/>
              <a:t> reverse engineering </a:t>
            </a:r>
            <a:r>
              <a:rPr lang="fr-CH" dirty="0" err="1"/>
              <a:t>with</a:t>
            </a:r>
            <a:r>
              <a:rPr lang="fr-CH" dirty="0"/>
              <a:t> 3d scanning</a:t>
            </a:r>
          </a:p>
          <a:p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91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Split in 2: 1 goal </a:t>
            </a:r>
            <a:r>
              <a:rPr lang="fr-CH" dirty="0" err="1"/>
              <a:t>propeller</a:t>
            </a:r>
            <a:r>
              <a:rPr lang="fr-CH" dirty="0"/>
              <a:t>. No </a:t>
            </a:r>
            <a:r>
              <a:rPr lang="fr-CH" dirty="0" err="1"/>
              <a:t>common</a:t>
            </a:r>
            <a:r>
              <a:rPr lang="fr-CH" dirty="0"/>
              <a:t> </a:t>
            </a:r>
            <a:r>
              <a:rPr lang="fr-CH" dirty="0" err="1"/>
              <a:t>databse</a:t>
            </a:r>
            <a:r>
              <a:rPr lang="fr-CH" dirty="0"/>
              <a:t> no </a:t>
            </a:r>
            <a:r>
              <a:rPr lang="fr-CH" dirty="0" err="1"/>
              <a:t>professional</a:t>
            </a:r>
            <a:r>
              <a:rPr lang="fr-CH" dirty="0"/>
              <a:t> 2 .solve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analyze</a:t>
            </a:r>
            <a:r>
              <a:rPr lang="fr-CH" dirty="0"/>
              <a:t> reverse engineering </a:t>
            </a:r>
            <a:r>
              <a:rPr lang="fr-CH" dirty="0" err="1"/>
              <a:t>with</a:t>
            </a:r>
            <a:r>
              <a:rPr lang="fr-CH" dirty="0"/>
              <a:t> 3d scanning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GOAL: create a tool to analyze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Usually drone analysis with: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1. Wind tunnels (not practical)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2. BEMT (need shape)    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 not easily available. Not published by manufacturers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NEED: propeller shape to understand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IDEA: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     3D scan propeller  obtain point cloud  of its surface  compute parameters and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aerofoil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shape on based  enable to use BEMT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GOAL: create a tool to analyze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Usually drone analysis with: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1. Wind tunnels (not practical)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     2. BEMT (need shape)    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 not easily available. Not published by manufacturers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NEED: propeller shape to understand performance of drone </a:t>
            </a:r>
          </a:p>
          <a:p>
            <a:pPr algn="l"/>
            <a:endParaRPr lang="en-US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  <a:sym typeface="Wingdings" panose="05000000000000000000" pitchFamily="2" charset="2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IDEA: </a:t>
            </a:r>
          </a:p>
          <a:p>
            <a:pPr algn="l"/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     3D scan propeller  obtain point cloud  of its surface  compute parameters and </a:t>
            </a:r>
            <a:r>
              <a:rPr lang="en-US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aerofoil</a:t>
            </a:r>
            <a:r>
              <a:rPr lang="en-US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  <a:sym typeface="Wingdings" panose="05000000000000000000" pitchFamily="2" charset="2"/>
              </a:rPr>
              <a:t> shape on based  enable to use BEMT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8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Nowadays drone perf analysis: BEMT.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cuts the propeller down into discrete segments along the radius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Estimate relative flow angle to blade segment WITH law conservation of momentum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Relative difference alpha of blade twist and air flow angle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Lift </a:t>
            </a:r>
            <a:r>
              <a:rPr lang="en-US" sz="1200" dirty="0" err="1">
                <a:sym typeface="Wingdings" panose="05000000000000000000" pitchFamily="2" charset="2"/>
              </a:rPr>
              <a:t>coeff</a:t>
            </a:r>
            <a:r>
              <a:rPr lang="en-US" sz="1200" dirty="0">
                <a:sym typeface="Wingdings" panose="05000000000000000000" pitchFamily="2" charset="2"/>
              </a:rPr>
              <a:t>: </a:t>
            </a:r>
            <a:r>
              <a:rPr lang="en-US" sz="1200" dirty="0" err="1">
                <a:sym typeface="Wingdings" panose="05000000000000000000" pitchFamily="2" charset="2"/>
              </a:rPr>
              <a:t>fct</a:t>
            </a:r>
            <a:r>
              <a:rPr lang="en-US" sz="1200" dirty="0">
                <a:sym typeface="Wingdings" panose="05000000000000000000" pitchFamily="2" charset="2"/>
              </a:rPr>
              <a:t> of alpha and Re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Drag </a:t>
            </a:r>
            <a:r>
              <a:rPr lang="en-US" sz="1200" dirty="0" err="1">
                <a:sym typeface="Wingdings" panose="05000000000000000000" pitchFamily="2" charset="2"/>
              </a:rPr>
              <a:t>coeff</a:t>
            </a:r>
            <a:r>
              <a:rPr lang="en-US" sz="1200" dirty="0">
                <a:sym typeface="Wingdings" panose="05000000000000000000" pitchFamily="2" charset="2"/>
              </a:rPr>
              <a:t>: </a:t>
            </a:r>
            <a:r>
              <a:rPr lang="en-US" sz="1200" dirty="0" err="1">
                <a:sym typeface="Wingdings" panose="05000000000000000000" pitchFamily="2" charset="2"/>
              </a:rPr>
              <a:t>fct</a:t>
            </a:r>
            <a:r>
              <a:rPr lang="en-US" sz="1200" dirty="0">
                <a:sym typeface="Wingdings" panose="05000000000000000000" pitchFamily="2" charset="2"/>
              </a:rPr>
              <a:t> of alpha and Re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>
                <a:sym typeface="Wingdings" panose="05000000000000000000" pitchFamily="2" charset="2"/>
              </a:rPr>
              <a:t> Predict thrust and torques generated by segment    by  integrating over radius for all propeller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Method to predict performance of drone based on shape of propeller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2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For a </a:t>
            </a:r>
            <a:r>
              <a:rPr lang="fr-CH" dirty="0" err="1"/>
              <a:t>blade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important</a:t>
            </a:r>
          </a:p>
          <a:p>
            <a:r>
              <a:rPr lang="fr-CH" dirty="0" err="1"/>
              <a:t>Then</a:t>
            </a:r>
            <a:r>
              <a:rPr lang="fr-CH" dirty="0"/>
              <a:t> possible </a:t>
            </a:r>
            <a:r>
              <a:rPr lang="fr-CH" dirty="0" err="1"/>
              <a:t>external</a:t>
            </a:r>
            <a:r>
              <a:rPr lang="fr-CH" dirty="0"/>
              <a:t> software (</a:t>
            </a:r>
            <a:r>
              <a:rPr lang="fr-CH" dirty="0" err="1"/>
              <a:t>optionnal</a:t>
            </a:r>
            <a:r>
              <a:rPr lang="fr-CH" dirty="0"/>
              <a:t>)</a:t>
            </a:r>
          </a:p>
          <a:p>
            <a:r>
              <a:rPr lang="fr-CH" dirty="0"/>
              <a:t>Project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propellers</a:t>
            </a:r>
            <a:r>
              <a:rPr lang="fr-CH" dirty="0"/>
              <a:t>. </a:t>
            </a:r>
          </a:p>
          <a:p>
            <a:r>
              <a:rPr lang="fr-CH" dirty="0" err="1"/>
              <a:t>Explain</a:t>
            </a:r>
            <a:r>
              <a:rPr lang="fr-CH" dirty="0"/>
              <a:t> main </a:t>
            </a:r>
            <a:r>
              <a:rPr lang="fr-CH" dirty="0" err="1"/>
              <a:t>terms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use for </a:t>
            </a:r>
            <a:r>
              <a:rPr lang="fr-CH" dirty="0" err="1"/>
              <a:t>parameters</a:t>
            </a:r>
            <a:endParaRPr lang="fr-CH" dirty="0"/>
          </a:p>
          <a:p>
            <a:endParaRPr lang="fr-CH" dirty="0"/>
          </a:p>
          <a:p>
            <a:r>
              <a:rPr lang="fr-CH" dirty="0"/>
              <a:t>Aerofoil = cross </a:t>
            </a:r>
            <a:r>
              <a:rPr lang="fr-CH" dirty="0" err="1"/>
              <a:t>sectionnal</a:t>
            </a:r>
            <a:r>
              <a:rPr lang="fr-CH" dirty="0"/>
              <a:t> </a:t>
            </a:r>
            <a:r>
              <a:rPr lang="fr-CH" dirty="0" err="1"/>
              <a:t>shape</a:t>
            </a:r>
            <a:r>
              <a:rPr lang="fr-CH" dirty="0"/>
              <a:t> of </a:t>
            </a:r>
            <a:r>
              <a:rPr lang="fr-CH" dirty="0" err="1"/>
              <a:t>blade</a:t>
            </a:r>
            <a:endParaRPr lang="fr-CH" dirty="0"/>
          </a:p>
          <a:p>
            <a:r>
              <a:rPr lang="fr-CH" dirty="0" err="1"/>
              <a:t>Chord</a:t>
            </a:r>
            <a:r>
              <a:rPr lang="fr-CH" dirty="0"/>
              <a:t> </a:t>
            </a:r>
            <a:r>
              <a:rPr lang="fr-CH" dirty="0" err="1"/>
              <a:t>length</a:t>
            </a:r>
            <a:r>
              <a:rPr lang="fr-CH" dirty="0"/>
              <a:t> = </a:t>
            </a:r>
            <a:r>
              <a:rPr lang="fr-CH" dirty="0" err="1"/>
              <a:t>length</a:t>
            </a:r>
            <a:r>
              <a:rPr lang="fr-CH" dirty="0"/>
              <a:t>  ; Blade twist = angle </a:t>
            </a:r>
            <a:r>
              <a:rPr lang="fr-CH" dirty="0" err="1"/>
              <a:t>wrt</a:t>
            </a:r>
            <a:r>
              <a:rPr lang="fr-CH" dirty="0"/>
              <a:t> hub  ; tip radius = </a:t>
            </a:r>
            <a:r>
              <a:rPr lang="fr-CH" dirty="0" err="1"/>
              <a:t>length</a:t>
            </a:r>
            <a:r>
              <a:rPr lang="fr-CH" dirty="0"/>
              <a:t> </a:t>
            </a:r>
            <a:r>
              <a:rPr lang="fr-CH" dirty="0" err="1"/>
              <a:t>blade</a:t>
            </a:r>
            <a:r>
              <a:rPr lang="fr-CH" dirty="0"/>
              <a:t>  ; hub radius: central </a:t>
            </a:r>
            <a:r>
              <a:rPr lang="fr-CH" dirty="0" err="1"/>
              <a:t>hole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60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Again</a:t>
            </a:r>
            <a:r>
              <a:rPr lang="fr-CH" dirty="0"/>
              <a:t> no datasheet </a:t>
            </a:r>
            <a:r>
              <a:rPr lang="fr-CH" dirty="0" err="1"/>
              <a:t>available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solution </a:t>
            </a:r>
            <a:r>
              <a:rPr lang="fr-CH" dirty="0" err="1"/>
              <a:t>is</a:t>
            </a:r>
            <a:r>
              <a:rPr lang="fr-CH" dirty="0"/>
              <a:t> to scan -&gt;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method</a:t>
            </a:r>
            <a:endParaRPr lang="fr-CH" dirty="0"/>
          </a:p>
          <a:p>
            <a:r>
              <a:rPr lang="fr-CH" dirty="0"/>
              <a:t>Say a </a:t>
            </a:r>
            <a:r>
              <a:rPr lang="fr-CH" dirty="0" err="1"/>
              <a:t>little</a:t>
            </a:r>
            <a:r>
              <a:rPr lang="fr-CH" dirty="0"/>
              <a:t> more about all</a:t>
            </a:r>
          </a:p>
          <a:p>
            <a:r>
              <a:rPr lang="fr-CH" dirty="0" err="1"/>
              <a:t>Photogrammetry</a:t>
            </a:r>
            <a:r>
              <a:rPr lang="fr-CH" dirty="0"/>
              <a:t> </a:t>
            </a:r>
            <a:r>
              <a:rPr lang="fr-CH" dirty="0" err="1"/>
              <a:t>most</a:t>
            </a:r>
            <a:r>
              <a:rPr lang="fr-CH" dirty="0"/>
              <a:t> </a:t>
            </a:r>
            <a:r>
              <a:rPr lang="fr-CH" dirty="0" err="1"/>
              <a:t>useful</a:t>
            </a:r>
            <a:endParaRPr lang="fr-CH" dirty="0"/>
          </a:p>
          <a:p>
            <a:r>
              <a:rPr lang="fr-CH" dirty="0" err="1"/>
              <a:t>Comparison</a:t>
            </a:r>
            <a:r>
              <a:rPr lang="fr-CH" dirty="0"/>
              <a:t> table</a:t>
            </a:r>
          </a:p>
          <a:p>
            <a:endParaRPr lang="fr-CH" dirty="0"/>
          </a:p>
          <a:p>
            <a:r>
              <a:rPr lang="fr-CH" dirty="0"/>
              <a:t>Need a scanning </a:t>
            </a:r>
            <a:r>
              <a:rPr lang="fr-CH" dirty="0" err="1"/>
              <a:t>method</a:t>
            </a:r>
            <a:r>
              <a:rPr lang="fr-CH" dirty="0"/>
              <a:t> to </a:t>
            </a:r>
            <a:r>
              <a:rPr lang="fr-CH" dirty="0" err="1"/>
              <a:t>generate</a:t>
            </a:r>
            <a:r>
              <a:rPr lang="fr-CH" dirty="0"/>
              <a:t> point cloud. 5 main techniques to </a:t>
            </a:r>
            <a:r>
              <a:rPr lang="fr-CH" dirty="0" err="1"/>
              <a:t>choose</a:t>
            </a:r>
            <a:r>
              <a:rPr lang="fr-CH" dirty="0"/>
              <a:t> </a:t>
            </a:r>
            <a:r>
              <a:rPr lang="fr-CH" dirty="0" err="1"/>
              <a:t>from</a:t>
            </a:r>
            <a:endParaRPr lang="fr-CH" dirty="0"/>
          </a:p>
          <a:p>
            <a:endParaRPr lang="fr-CH" dirty="0"/>
          </a:p>
          <a:p>
            <a:r>
              <a:rPr lang="fr-CH" dirty="0"/>
              <a:t>1. Contact : CMM: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 physically touches a firmly fixed object at several points and samples the different positions of the surface</a:t>
            </a:r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endParaRPr lang="fr-CH" dirty="0"/>
          </a:p>
          <a:p>
            <a:pPr marL="0" indent="0">
              <a:buNone/>
            </a:pPr>
            <a:r>
              <a:rPr lang="fr-CH" dirty="0"/>
              <a:t>2. Non contact active  -----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 on the emission of radiation or light. </a:t>
            </a:r>
            <a:endParaRPr lang="fr-CH" dirty="0"/>
          </a:p>
          <a:p>
            <a:r>
              <a:rPr lang="fr-CH" dirty="0"/>
              <a:t>         </a:t>
            </a:r>
          </a:p>
          <a:p>
            <a:r>
              <a:rPr lang="fr-CH" dirty="0"/>
              <a:t>         </a:t>
            </a:r>
            <a:r>
              <a:rPr lang="fr-CH" dirty="0" err="1"/>
              <a:t>Structured</a:t>
            </a:r>
            <a:r>
              <a:rPr lang="fr-CH" dirty="0"/>
              <a:t> Light: 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pattern of light. Measuring deformation of pattern on the object: shape deduced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         Time of flight:  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beam projected onto surface.  Collected by a sensor.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laser beam between its emission and reception provides geometrical information</a:t>
            </a:r>
          </a:p>
          <a:p>
            <a:endParaRPr lang="fr-CH" dirty="0"/>
          </a:p>
          <a:p>
            <a:r>
              <a:rPr lang="fr-CH" dirty="0"/>
              <a:t>         Laser triangulation: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 distance object, reflected light falls at angle on receiving element. Determining spot position, distance object-receiver computed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3. Non contact Passive: </a:t>
            </a:r>
            <a:r>
              <a:rPr lang="fr-CH" dirty="0" err="1"/>
              <a:t>Photogrammetry</a:t>
            </a:r>
            <a:r>
              <a:rPr lang="fr-CH" dirty="0"/>
              <a:t>: 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econstructs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3D model object from 2D digital pictures taken at different angles (computer vision + computational geometry algorithm)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28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State </a:t>
            </a:r>
            <a:r>
              <a:rPr lang="fr-CH" dirty="0" err="1"/>
              <a:t>shape</a:t>
            </a:r>
            <a:r>
              <a:rPr lang="fr-CH" dirty="0"/>
              <a:t> of </a:t>
            </a:r>
            <a:r>
              <a:rPr lang="fr-CH" dirty="0" err="1"/>
              <a:t>aerofoil</a:t>
            </a:r>
            <a:r>
              <a:rPr lang="fr-CH" dirty="0"/>
              <a:t> affects the lift and drag of the section</a:t>
            </a:r>
          </a:p>
          <a:p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aerodynamic</a:t>
            </a:r>
            <a:r>
              <a:rPr lang="fr-CH" dirty="0"/>
              <a:t> </a:t>
            </a:r>
            <a:r>
              <a:rPr lang="fr-CH" dirty="0" err="1"/>
              <a:t>èrperties</a:t>
            </a:r>
            <a:r>
              <a:rPr lang="fr-CH" dirty="0"/>
              <a:t> of cross section </a:t>
            </a:r>
            <a:r>
              <a:rPr lang="fr-CH" dirty="0" err="1"/>
              <a:t>shape</a:t>
            </a:r>
            <a:endParaRPr lang="fr-CH" dirty="0"/>
          </a:p>
          <a:p>
            <a:r>
              <a:rPr lang="fr-CH" dirty="0"/>
              <a:t>F1 and f2 </a:t>
            </a:r>
            <a:r>
              <a:rPr lang="fr-CH" dirty="0" err="1"/>
              <a:t>specific</a:t>
            </a:r>
            <a:r>
              <a:rPr lang="fr-CH" dirty="0"/>
              <a:t>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shape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Add</a:t>
            </a:r>
            <a:r>
              <a:rPr lang="fr-CH" dirty="0"/>
              <a:t> 4th </a:t>
            </a:r>
            <a:r>
              <a:rPr lang="fr-CH" dirty="0" err="1"/>
              <a:t>order</a:t>
            </a:r>
            <a:r>
              <a:rPr lang="fr-CH" dirty="0"/>
              <a:t> polynomial + </a:t>
            </a:r>
            <a:r>
              <a:rPr lang="fr-CH" dirty="0" err="1"/>
              <a:t>comparison</a:t>
            </a:r>
            <a:endParaRPr lang="fr-CH" dirty="0"/>
          </a:p>
          <a:p>
            <a:r>
              <a:rPr lang="fr-CH" dirty="0" err="1"/>
              <a:t>Easy</a:t>
            </a:r>
            <a:r>
              <a:rPr lang="fr-CH" dirty="0"/>
              <a:t> to </a:t>
            </a:r>
            <a:r>
              <a:rPr lang="fr-CH" dirty="0" err="1"/>
              <a:t>implement</a:t>
            </a:r>
            <a:endParaRPr lang="fr-CH" dirty="0"/>
          </a:p>
          <a:p>
            <a:r>
              <a:rPr lang="fr-CH" dirty="0"/>
              <a:t>As </a:t>
            </a:r>
            <a:r>
              <a:rPr lang="fr-CH" dirty="0" err="1"/>
              <a:t>better</a:t>
            </a:r>
            <a:r>
              <a:rPr lang="fr-CH" dirty="0"/>
              <a:t>, </a:t>
            </a:r>
            <a:r>
              <a:rPr lang="fr-CH" dirty="0" err="1"/>
              <a:t>used</a:t>
            </a:r>
            <a:endParaRPr lang="fr-CH" dirty="0"/>
          </a:p>
          <a:p>
            <a:endParaRPr lang="fr-CH" dirty="0"/>
          </a:p>
          <a:p>
            <a:r>
              <a:rPr lang="fr-CH" dirty="0"/>
              <a:t>Once scanning data, </a:t>
            </a:r>
            <a:r>
              <a:rPr lang="fr-CH" dirty="0" err="1"/>
              <a:t>need</a:t>
            </a:r>
            <a:r>
              <a:rPr lang="fr-CH" dirty="0"/>
              <a:t> to know how to </a:t>
            </a:r>
            <a:r>
              <a:rPr lang="fr-CH" dirty="0" err="1"/>
              <a:t>parametrize</a:t>
            </a:r>
            <a:r>
              <a:rPr lang="fr-CH" dirty="0"/>
              <a:t> </a:t>
            </a:r>
            <a:r>
              <a:rPr lang="fr-CH" dirty="0" err="1"/>
              <a:t>aerofoil</a:t>
            </a:r>
            <a:endParaRPr lang="fr-CH" dirty="0"/>
          </a:p>
          <a:p>
            <a:endParaRPr lang="fr-CH" dirty="0"/>
          </a:p>
          <a:p>
            <a:r>
              <a:rPr lang="fr-CH" dirty="0"/>
              <a:t>Aerofoil = cross section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techniques </a:t>
            </a:r>
            <a:r>
              <a:rPr lang="fr-CH" dirty="0" err="1"/>
              <a:t>which</a:t>
            </a:r>
            <a:r>
              <a:rPr lang="fr-CH" dirty="0"/>
              <a:t> uses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Bezier</a:t>
            </a:r>
            <a:r>
              <a:rPr lang="fr-CH" dirty="0"/>
              <a:t>: </a:t>
            </a:r>
            <a:r>
              <a:rPr lang="fr-CH" dirty="0" err="1"/>
              <a:t>polynomials</a:t>
            </a:r>
            <a:r>
              <a:rPr lang="fr-CH" dirty="0"/>
              <a:t> </a:t>
            </a:r>
            <a:r>
              <a:rPr lang="fr-CH" dirty="0" err="1"/>
              <a:t>curves</a:t>
            </a:r>
            <a:endParaRPr lang="fr-CH" dirty="0"/>
          </a:p>
          <a:p>
            <a:r>
              <a:rPr lang="fr-CH" dirty="0"/>
              <a:t>    Parsec </a:t>
            </a:r>
            <a:r>
              <a:rPr lang="fr-CH" dirty="0" err="1"/>
              <a:t>parameters</a:t>
            </a:r>
            <a:r>
              <a:rPr lang="fr-CH" dirty="0"/>
              <a:t>  -- </a:t>
            </a:r>
            <a:r>
              <a:rPr lang="fr-CH" dirty="0" err="1"/>
              <a:t>improved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parameters</a:t>
            </a:r>
            <a:r>
              <a:rPr lang="fr-CH" dirty="0"/>
              <a:t>: IPG</a:t>
            </a:r>
          </a:p>
          <a:p>
            <a:endParaRPr lang="fr-CH" dirty="0"/>
          </a:p>
          <a:p>
            <a:r>
              <a:rPr lang="fr-CH" dirty="0"/>
              <a:t>Will </a:t>
            </a:r>
            <a:r>
              <a:rPr lang="fr-CH" dirty="0" err="1"/>
              <a:t>try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best to </a:t>
            </a:r>
            <a:r>
              <a:rPr lang="fr-CH" dirty="0" err="1"/>
              <a:t>describe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point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5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State </a:t>
            </a:r>
            <a:r>
              <a:rPr lang="fr-CH" dirty="0" err="1"/>
              <a:t>shape</a:t>
            </a:r>
            <a:r>
              <a:rPr lang="fr-CH" dirty="0"/>
              <a:t> of </a:t>
            </a:r>
            <a:r>
              <a:rPr lang="fr-CH" dirty="0" err="1"/>
              <a:t>aerofoil</a:t>
            </a:r>
            <a:r>
              <a:rPr lang="fr-CH" dirty="0"/>
              <a:t> affects the lift and drag of the section</a:t>
            </a:r>
          </a:p>
          <a:p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aerodynamic</a:t>
            </a:r>
            <a:r>
              <a:rPr lang="fr-CH" dirty="0"/>
              <a:t> </a:t>
            </a:r>
            <a:r>
              <a:rPr lang="fr-CH" dirty="0" err="1"/>
              <a:t>èrperties</a:t>
            </a:r>
            <a:r>
              <a:rPr lang="fr-CH" dirty="0"/>
              <a:t> of cross section </a:t>
            </a:r>
            <a:r>
              <a:rPr lang="fr-CH" dirty="0" err="1"/>
              <a:t>shape</a:t>
            </a:r>
            <a:endParaRPr lang="fr-CH" dirty="0"/>
          </a:p>
          <a:p>
            <a:r>
              <a:rPr lang="fr-CH" dirty="0"/>
              <a:t>F1 and f2 </a:t>
            </a:r>
            <a:r>
              <a:rPr lang="fr-CH" dirty="0" err="1"/>
              <a:t>specific</a:t>
            </a:r>
            <a:r>
              <a:rPr lang="fr-CH" dirty="0"/>
              <a:t>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shape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Add</a:t>
            </a:r>
            <a:r>
              <a:rPr lang="fr-CH" dirty="0"/>
              <a:t> 4th </a:t>
            </a:r>
            <a:r>
              <a:rPr lang="fr-CH" dirty="0" err="1"/>
              <a:t>order</a:t>
            </a:r>
            <a:r>
              <a:rPr lang="fr-CH" dirty="0"/>
              <a:t> polynomial + </a:t>
            </a:r>
            <a:r>
              <a:rPr lang="fr-CH" dirty="0" err="1"/>
              <a:t>comparison</a:t>
            </a:r>
            <a:endParaRPr lang="fr-CH" dirty="0"/>
          </a:p>
          <a:p>
            <a:r>
              <a:rPr lang="fr-CH" dirty="0" err="1"/>
              <a:t>Easy</a:t>
            </a:r>
            <a:r>
              <a:rPr lang="fr-CH" dirty="0"/>
              <a:t> to </a:t>
            </a:r>
            <a:r>
              <a:rPr lang="fr-CH" dirty="0" err="1"/>
              <a:t>implement</a:t>
            </a:r>
            <a:endParaRPr lang="fr-CH" dirty="0"/>
          </a:p>
          <a:p>
            <a:r>
              <a:rPr lang="fr-CH" dirty="0"/>
              <a:t>As </a:t>
            </a:r>
            <a:r>
              <a:rPr lang="fr-CH" dirty="0" err="1"/>
              <a:t>better</a:t>
            </a:r>
            <a:r>
              <a:rPr lang="fr-CH" dirty="0"/>
              <a:t>, </a:t>
            </a:r>
            <a:r>
              <a:rPr lang="fr-CH" dirty="0" err="1"/>
              <a:t>used</a:t>
            </a:r>
            <a:endParaRPr lang="fr-CH" dirty="0"/>
          </a:p>
          <a:p>
            <a:endParaRPr lang="fr-CH" dirty="0"/>
          </a:p>
          <a:p>
            <a:r>
              <a:rPr lang="fr-CH" dirty="0"/>
              <a:t>Once scanning data, </a:t>
            </a:r>
            <a:r>
              <a:rPr lang="fr-CH" dirty="0" err="1"/>
              <a:t>need</a:t>
            </a:r>
            <a:r>
              <a:rPr lang="fr-CH" dirty="0"/>
              <a:t> to know how to </a:t>
            </a:r>
            <a:r>
              <a:rPr lang="fr-CH" dirty="0" err="1"/>
              <a:t>parametrize</a:t>
            </a:r>
            <a:r>
              <a:rPr lang="fr-CH" dirty="0"/>
              <a:t> </a:t>
            </a:r>
            <a:r>
              <a:rPr lang="fr-CH" dirty="0" err="1"/>
              <a:t>aerofoil</a:t>
            </a:r>
            <a:endParaRPr lang="fr-CH" dirty="0"/>
          </a:p>
          <a:p>
            <a:endParaRPr lang="fr-CH" dirty="0"/>
          </a:p>
          <a:p>
            <a:r>
              <a:rPr lang="fr-CH" dirty="0"/>
              <a:t>Aerofoil = cross section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techniques </a:t>
            </a:r>
            <a:r>
              <a:rPr lang="fr-CH" dirty="0" err="1"/>
              <a:t>which</a:t>
            </a:r>
            <a:r>
              <a:rPr lang="fr-CH" dirty="0"/>
              <a:t> uses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Bezier</a:t>
            </a:r>
            <a:r>
              <a:rPr lang="fr-CH" dirty="0"/>
              <a:t>: </a:t>
            </a:r>
            <a:r>
              <a:rPr lang="fr-CH" dirty="0" err="1"/>
              <a:t>polynomials</a:t>
            </a:r>
            <a:r>
              <a:rPr lang="fr-CH" dirty="0"/>
              <a:t> </a:t>
            </a:r>
            <a:r>
              <a:rPr lang="fr-CH" dirty="0" err="1"/>
              <a:t>curves</a:t>
            </a:r>
            <a:endParaRPr lang="fr-CH" dirty="0"/>
          </a:p>
          <a:p>
            <a:r>
              <a:rPr lang="fr-CH" dirty="0"/>
              <a:t>    Parsec </a:t>
            </a:r>
            <a:r>
              <a:rPr lang="fr-CH" dirty="0" err="1"/>
              <a:t>parameters</a:t>
            </a:r>
            <a:r>
              <a:rPr lang="fr-CH" dirty="0"/>
              <a:t>  -- </a:t>
            </a:r>
            <a:r>
              <a:rPr lang="fr-CH" dirty="0" err="1"/>
              <a:t>improved</a:t>
            </a:r>
            <a:endParaRPr lang="fr-CH" dirty="0"/>
          </a:p>
          <a:p>
            <a:r>
              <a:rPr lang="fr-CH" dirty="0"/>
              <a:t>   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parameters</a:t>
            </a:r>
            <a:r>
              <a:rPr lang="fr-CH" dirty="0"/>
              <a:t>: IPG</a:t>
            </a:r>
          </a:p>
          <a:p>
            <a:endParaRPr lang="fr-CH" dirty="0"/>
          </a:p>
          <a:p>
            <a:r>
              <a:rPr lang="fr-CH" dirty="0"/>
              <a:t>Will </a:t>
            </a:r>
            <a:r>
              <a:rPr lang="fr-CH" dirty="0" err="1"/>
              <a:t>try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best to </a:t>
            </a:r>
            <a:r>
              <a:rPr lang="fr-CH" dirty="0" err="1"/>
              <a:t>describe</a:t>
            </a:r>
            <a:r>
              <a:rPr lang="fr-CH" dirty="0"/>
              <a:t> </a:t>
            </a:r>
            <a:r>
              <a:rPr lang="fr-CH" dirty="0" err="1"/>
              <a:t>aerofoil</a:t>
            </a:r>
            <a:r>
              <a:rPr lang="fr-CH" dirty="0"/>
              <a:t> </a:t>
            </a:r>
            <a:r>
              <a:rPr lang="fr-CH" dirty="0" err="1"/>
              <a:t>obtained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point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EPFL-STI-IBI-LMAM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5D27E-6000-7E4B-A366-5EDBC4F154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8AA8-AB00-47F6-A52E-C02B380056E0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0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35B8-C336-4CA9-A908-7EF5938D9A90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27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5A68A-FEC5-4141-851D-D49EC4A60C9A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052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C46-D19E-49E5-8B8E-0F695CD54D36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14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5BF-2EBA-40DA-ACA2-BAC9FEC6D45F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4D36-6867-4F5B-BB5D-B0D445DDF8BD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4B7-4139-41A1-9E72-D2C1ED32CB64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41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AB75-468F-4F56-B100-B8CDEFB06ACD}" type="datetime1">
              <a:rPr lang="fr-CH" smtClean="0"/>
              <a:t>10.01.2019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84454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48C7-4AD7-42B4-8B0D-598027C721E9}" type="datetime1">
              <a:rPr lang="fr-CH" smtClean="0"/>
              <a:t>10.01.2019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8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EEB-C91E-4758-97FD-15EA38C590EF}" type="datetime1">
              <a:rPr lang="fr-CH" smtClean="0"/>
              <a:t>10.01.2019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18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20EC88-CD5B-4B39-BDD8-88ECAABA00A7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4092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6D8-56FE-4D39-818C-789E032FD7AA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3B9-504B-4A2E-9163-4465CD15713D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434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39BC-7B21-4CC6-B18E-B4312F709F5C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4818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BA8E-B6E0-458F-A7BE-805B2A73F184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12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6A20-D025-4B4F-BA62-48072654D13F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96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71F2-AAC6-456F-A5C1-0608A74F1AD6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7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3861-5E9E-4334-B9B9-957EDCADE37B}" type="datetime1">
              <a:rPr lang="fr-CH" smtClean="0"/>
              <a:t>10.01.2019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8CB-CDF8-4CA5-95E8-98509A6021AD}" type="datetime1">
              <a:rPr lang="fr-CH" smtClean="0"/>
              <a:t>10.01.2019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2718-0DE0-4AB4-9B81-3D2CAC5826B2}" type="datetime1">
              <a:rPr lang="fr-CH" smtClean="0"/>
              <a:t>10.01.2019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31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91B-D431-4E8B-B88F-8FCEC22C29AD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06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242E-0C8F-4FC5-AC59-EE029740C7FF}" type="datetime1">
              <a:rPr lang="fr-CH" smtClean="0"/>
              <a:t>10.01.2019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058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A64017-90F2-4A9A-A326-5496BE4062DB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2BCF66-79A0-45F1-9F59-486442163168}" type="datetime1">
              <a:rPr lang="fr-CH" smtClean="0"/>
              <a:t>10.01.2019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H"/>
              <a:t>EPFL-STI-LMAM | 04.04.2018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DCE95-9A2C-4CF6-AC2F-5E8F5B23B560}" type="slidenum">
              <a:rPr lang="fr-CH" smtClean="0"/>
              <a:t>‹#›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440621561665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8.png"/><Relationship Id="rId4" Type="http://schemas.openxmlformats.org/officeDocument/2006/relationships/diagramData" Target="../diagrams/data2.xml"/><Relationship Id="rId9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D15EF-4D56-4251-B86A-5C0FC20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591"/>
            <a:ext cx="9144000" cy="1385048"/>
          </a:xfrm>
        </p:spPr>
        <p:txBody>
          <a:bodyPr>
            <a:noAutofit/>
          </a:bodyPr>
          <a:lstStyle/>
          <a:p>
            <a:pPr algn="ctr"/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Semester</a:t>
            </a: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Project </a:t>
            </a:r>
            <a:b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</a:br>
            <a:r>
              <a:rPr lang="fr-CH" sz="5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Final </a:t>
            </a:r>
            <a:r>
              <a:rPr lang="fr-CH" sz="54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Presentation</a:t>
            </a:r>
            <a:endParaRPr lang="fr-CH" sz="54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2899CC-1D8E-461E-839F-84C57326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639" y="3194653"/>
            <a:ext cx="11650721" cy="16120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Automated propeller geometry measurement 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from 3d scanning data</a:t>
            </a:r>
          </a:p>
          <a:p>
            <a:pPr algn="ctr"/>
            <a:r>
              <a:rPr lang="en-US" b="1" dirty="0">
                <a:latin typeface="Calibri Light" charset="0"/>
                <a:ea typeface="Calibri Light" charset="0"/>
                <a:cs typeface="Calibri Light" charset="0"/>
              </a:rPr>
              <a:t>LIS</a:t>
            </a:r>
          </a:p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D53B84-4E35-4DEA-A9DB-414A582482C7}"/>
              </a:ext>
            </a:extLst>
          </p:cNvPr>
          <p:cNvSpPr txBox="1"/>
          <p:nvPr/>
        </p:nvSpPr>
        <p:spPr>
          <a:xfrm>
            <a:off x="9366390" y="4376197"/>
            <a:ext cx="277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Supervisors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Professor D.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Floreano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S. Steffen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A. </a:t>
            </a:r>
            <a:r>
              <a:rPr lang="fr-CH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Bhaskaran</a:t>
            </a:r>
            <a:endParaRPr lang="fr-CH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E2DC4E-6CDA-4F05-B3AF-6E533B3D7043}"/>
              </a:ext>
            </a:extLst>
          </p:cNvPr>
          <p:cNvSpPr/>
          <p:nvPr/>
        </p:nvSpPr>
        <p:spPr>
          <a:xfrm>
            <a:off x="9993239" y="5541589"/>
            <a:ext cx="21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u="sng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Author</a:t>
            </a:r>
            <a:r>
              <a:rPr lang="fr-CH" u="sng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:</a:t>
            </a:r>
          </a:p>
          <a:p>
            <a:pPr algn="r"/>
            <a:r>
              <a:rPr lang="fr-CH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P. Maury Laribière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E3916F-8570-44BD-BF1B-692085B3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6" y="4806703"/>
            <a:ext cx="2771953" cy="13305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29D9F-48AE-4E65-B8CA-7027523B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70868"/>
            <a:ext cx="1312025" cy="365125"/>
          </a:xfrm>
        </p:spPr>
        <p:txBody>
          <a:bodyPr/>
          <a:lstStyle/>
          <a:p>
            <a:fld id="{C5BDCE95-9A2C-4CF6-AC2F-5E8F5B23B560}" type="slidenum">
              <a:rPr lang="fr-CH" sz="1800" smtClean="0"/>
              <a:t>1</a:t>
            </a:fld>
            <a:endParaRPr lang="fr-CH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770B-15B3-4C00-B09A-3474F7AD86A6}"/>
              </a:ext>
            </a:extLst>
          </p:cNvPr>
          <p:cNvSpPr/>
          <p:nvPr/>
        </p:nvSpPr>
        <p:spPr>
          <a:xfrm>
            <a:off x="1169581" y="4284921"/>
            <a:ext cx="10042902" cy="9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0BF72336-9AE3-4963-818A-29317F71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1026" name="Picture 2" descr="Image result for lis epfl logo">
            <a:extLst>
              <a:ext uri="{FF2B5EF4-FFF2-40B4-BE49-F238E27FC236}">
                <a16:creationId xmlns:a16="http://schemas.microsoft.com/office/drawing/2014/main" id="{07F0ABBC-66C3-46E3-A7A6-600A617F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49" y="4702141"/>
            <a:ext cx="14351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7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10</a:t>
            </a:fld>
            <a:endParaRPr lang="fr-CH" sz="180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B4249B-CFC6-478E-AEEB-0F12D16D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Methodology 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r>
              <a:rPr lang="fr-CH" sz="3600" i="1" dirty="0">
                <a:solidFill>
                  <a:schemeClr val="tx2"/>
                </a:solidFill>
              </a:rPr>
              <a:t> </a:t>
            </a:r>
            <a:r>
              <a:rPr lang="fr-CH" sz="3600" i="1" dirty="0" err="1">
                <a:solidFill>
                  <a:schemeClr val="tx2"/>
                </a:solidFill>
              </a:rPr>
              <a:t>Overview</a:t>
            </a:r>
            <a:endParaRPr lang="fr-CH" sz="36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74735503"/>
              </p:ext>
            </p:extLst>
          </p:nvPr>
        </p:nvGraphicFramePr>
        <p:xfrm>
          <a:off x="110072" y="4192934"/>
          <a:ext cx="11661218" cy="173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70425384"/>
              </p:ext>
            </p:extLst>
          </p:nvPr>
        </p:nvGraphicFramePr>
        <p:xfrm>
          <a:off x="441267" y="1953848"/>
          <a:ext cx="11330023" cy="1822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2FE229-6BF7-48B7-BCDF-2EBB0309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73457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4C1D51C-2AC3-45CA-BB80-6B9DBD551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5581" r="3646" b="4544"/>
          <a:stretch/>
        </p:blipFill>
        <p:spPr>
          <a:xfrm>
            <a:off x="6418053" y="1998123"/>
            <a:ext cx="5297324" cy="3969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6F4BC-244F-4D7A-A7C8-298E98C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11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BC99EEE-8CEF-4FA8-A1F9-8D92D97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1: </a:t>
            </a:r>
            <a:r>
              <a:rPr lang="fr-CH" sz="3600" i="1" dirty="0" err="1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D8100D07-3251-4F8D-8E96-8EAB381F464E}"/>
              </a:ext>
            </a:extLst>
          </p:cNvPr>
          <p:cNvSpPr txBox="1"/>
          <p:nvPr/>
        </p:nvSpPr>
        <p:spPr>
          <a:xfrm>
            <a:off x="1097280" y="2919429"/>
            <a:ext cx="85344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1: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pre-processing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STL to CSV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Principal direction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Centering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rotating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</p:txBody>
      </p:sp>
      <p:sp>
        <p:nvSpPr>
          <p:cNvPr id="10" name="Espace réservé du pied de page 6">
            <a:extLst>
              <a:ext uri="{FF2B5EF4-FFF2-40B4-BE49-F238E27FC236}">
                <a16:creationId xmlns:a16="http://schemas.microsoft.com/office/drawing/2014/main" id="{FCAF6B1F-93FE-4815-8591-D3D71EA6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9203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12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2: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6">
                <a:extLst>
                  <a:ext uri="{FF2B5EF4-FFF2-40B4-BE49-F238E27FC236}">
                    <a16:creationId xmlns:a16="http://schemas.microsoft.com/office/drawing/2014/main" id="{035AA849-8C8D-4CE8-87B5-AA496B724292}"/>
                  </a:ext>
                </a:extLst>
              </p:cNvPr>
              <p:cNvSpPr txBox="1"/>
              <p:nvPr/>
            </p:nvSpPr>
            <p:spPr>
              <a:xfrm>
                <a:off x="251540" y="2211377"/>
                <a:ext cx="5724705" cy="4092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800" b="1" u="sng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Step 2: </a:t>
                </a:r>
                <a:r>
                  <a:rPr lang="fr-FR" sz="28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Points </a:t>
                </a:r>
                <a:r>
                  <a:rPr lang="fr-FR" sz="2800" b="1" dirty="0" err="1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selection</a:t>
                </a:r>
                <a:endParaRPr lang="fr-FR" sz="2800" b="1" dirty="0">
                  <a:solidFill>
                    <a:schemeClr val="tx2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marL="1028700" lvl="1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Iterative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algorithm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:</a:t>
                </a:r>
              </a:p>
              <a:p>
                <a:pPr marL="1485900" lvl="2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For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each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step</a:t>
                </a:r>
                <a:endParaRPr lang="fr-FR" sz="2800" dirty="0">
                  <a:solidFill>
                    <a:schemeClr val="accent2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marL="1943100" lvl="3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l-GR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farther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from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plane</a:t>
                </a:r>
              </a:p>
              <a:p>
                <a:pPr marL="1943100" lvl="3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Add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point if not to close</a:t>
                </a:r>
              </a:p>
              <a:p>
                <a:pPr marL="1028700" lvl="1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Stopping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8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criterion</a:t>
                </a: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:</a:t>
                </a:r>
              </a:p>
              <a:p>
                <a:pPr marL="1485900" lvl="2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30 points</a:t>
                </a:r>
              </a:p>
              <a:p>
                <a:pPr marL="1485900" lvl="2" indent="-571500">
                  <a:lnSpc>
                    <a:spcPct val="90000"/>
                  </a:lnSpc>
                  <a:spcBef>
                    <a:spcPts val="1000"/>
                  </a:spcBef>
                  <a:buFont typeface="Wingdings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CH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=5mm</a:t>
                </a:r>
              </a:p>
            </p:txBody>
          </p:sp>
        </mc:Choice>
        <mc:Fallback xmlns="">
          <p:sp>
            <p:nvSpPr>
              <p:cNvPr id="9" name="ZoneTexte 6">
                <a:extLst>
                  <a:ext uri="{FF2B5EF4-FFF2-40B4-BE49-F238E27FC236}">
                    <a16:creationId xmlns:a16="http://schemas.microsoft.com/office/drawing/2014/main" id="{035AA849-8C8D-4CE8-87B5-AA496B72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0" y="2211377"/>
                <a:ext cx="5724705" cy="4092402"/>
              </a:xfrm>
              <a:prstGeom prst="rect">
                <a:avLst/>
              </a:prstGeom>
              <a:blipFill>
                <a:blip r:embed="rId3"/>
                <a:stretch>
                  <a:fillRect l="-2130" t="-2534" b="-342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8038208B-AC13-4424-B26D-EDFE89D91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72" y="1807717"/>
            <a:ext cx="1683411" cy="3881197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04761926-18EA-485F-BD75-42A8087BB5A8}"/>
              </a:ext>
            </a:extLst>
          </p:cNvPr>
          <p:cNvCxnSpPr>
            <a:cxnSpLocks/>
          </p:cNvCxnSpPr>
          <p:nvPr/>
        </p:nvCxnSpPr>
        <p:spPr>
          <a:xfrm>
            <a:off x="9787085" y="2880494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81A8E61B-1930-4152-8982-94B6B99F5AFF}"/>
              </a:ext>
            </a:extLst>
          </p:cNvPr>
          <p:cNvCxnSpPr>
            <a:cxnSpLocks/>
          </p:cNvCxnSpPr>
          <p:nvPr/>
        </p:nvCxnSpPr>
        <p:spPr>
          <a:xfrm>
            <a:off x="9835968" y="3050147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B2318F0F-833C-4C41-8D11-9C404BBFC022}"/>
              </a:ext>
            </a:extLst>
          </p:cNvPr>
          <p:cNvCxnSpPr>
            <a:cxnSpLocks/>
          </p:cNvCxnSpPr>
          <p:nvPr/>
        </p:nvCxnSpPr>
        <p:spPr>
          <a:xfrm>
            <a:off x="9787085" y="2719467"/>
            <a:ext cx="735039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CA3BED-CADC-402F-9614-19092F54E08C}"/>
              </a:ext>
            </a:extLst>
          </p:cNvPr>
          <p:cNvCxnSpPr>
            <a:cxnSpLocks/>
          </p:cNvCxnSpPr>
          <p:nvPr/>
        </p:nvCxnSpPr>
        <p:spPr>
          <a:xfrm>
            <a:off x="9738202" y="2572819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2538945D-967C-4AA6-8594-6BEEABCF9881}"/>
              </a:ext>
            </a:extLst>
          </p:cNvPr>
          <p:cNvCxnSpPr>
            <a:cxnSpLocks/>
          </p:cNvCxnSpPr>
          <p:nvPr/>
        </p:nvCxnSpPr>
        <p:spPr>
          <a:xfrm>
            <a:off x="9890602" y="3202547"/>
            <a:ext cx="735039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7255A1F-CC03-420B-935C-1385F9C4640A}"/>
              </a:ext>
            </a:extLst>
          </p:cNvPr>
          <p:cNvCxnSpPr/>
          <p:nvPr/>
        </p:nvCxnSpPr>
        <p:spPr>
          <a:xfrm>
            <a:off x="10571007" y="2719467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98581B5-62A3-4A61-B9A8-37149F5C83C6}"/>
              </a:ext>
            </a:extLst>
          </p:cNvPr>
          <p:cNvCxnSpPr/>
          <p:nvPr/>
        </p:nvCxnSpPr>
        <p:spPr>
          <a:xfrm>
            <a:off x="9673860" y="3050147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DF7935E-6BEF-49E3-9E3E-0EDB4579392D}"/>
              </a:ext>
            </a:extLst>
          </p:cNvPr>
          <p:cNvCxnSpPr/>
          <p:nvPr/>
        </p:nvCxnSpPr>
        <p:spPr>
          <a:xfrm>
            <a:off x="9673860" y="2528786"/>
            <a:ext cx="0" cy="199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FADF6F9F-8EE2-4B7B-BCC0-A39214BA2BC7}"/>
              </a:ext>
            </a:extLst>
          </p:cNvPr>
          <p:cNvSpPr txBox="1"/>
          <p:nvPr/>
        </p:nvSpPr>
        <p:spPr>
          <a:xfrm>
            <a:off x="10569829" y="2615308"/>
            <a:ext cx="3680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en-GB" dirty="0"/>
          </a:p>
        </p:txBody>
      </p:sp>
      <p:sp>
        <p:nvSpPr>
          <p:cNvPr id="23" name="Espace réservé du pied de page 6">
            <a:extLst>
              <a:ext uri="{FF2B5EF4-FFF2-40B4-BE49-F238E27FC236}">
                <a16:creationId xmlns:a16="http://schemas.microsoft.com/office/drawing/2014/main" id="{278536E7-C664-41DB-B0F3-5D51AFF7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909F487-7732-4B52-A66E-9CADECB148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0" t="-4962" b="61528"/>
          <a:stretch/>
        </p:blipFill>
        <p:spPr>
          <a:xfrm>
            <a:off x="6488829" y="4487598"/>
            <a:ext cx="2250412" cy="56816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9314CED-4978-4FA3-8302-DAE5F100F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91" y="2264879"/>
            <a:ext cx="3368538" cy="11853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BC73BE2-2FA0-481D-8D1C-FAFF19DB6C04}"/>
              </a:ext>
            </a:extLst>
          </p:cNvPr>
          <p:cNvSpPr txBox="1"/>
          <p:nvPr/>
        </p:nvSpPr>
        <p:spPr>
          <a:xfrm>
            <a:off x="7291267" y="4148349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Goal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AA3105A-DD7F-4A71-9B81-C81F5D8B25D8}"/>
              </a:ext>
            </a:extLst>
          </p:cNvPr>
          <p:cNvCxnSpPr/>
          <p:nvPr/>
        </p:nvCxnSpPr>
        <p:spPr>
          <a:xfrm>
            <a:off x="6611178" y="5164300"/>
            <a:ext cx="189781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EB8321F-3D17-413B-B90D-0AD6B1ADD93B}"/>
                  </a:ext>
                </a:extLst>
              </p:cNvPr>
              <p:cNvSpPr txBox="1"/>
              <p:nvPr/>
            </p:nvSpPr>
            <p:spPr>
              <a:xfrm>
                <a:off x="6389782" y="5272837"/>
                <a:ext cx="2119207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𝑐h𝑜𝑟𝑑</m:t>
                          </m:r>
                        </m:num>
                        <m:den>
                          <m:r>
                            <a:rPr lang="fr-CH" sz="1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EB8321F-3D17-413B-B90D-0AD6B1ADD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82" y="5272837"/>
                <a:ext cx="2119207" cy="499945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883E1-E3B3-4124-BA68-4DBF70E0EAD1}"/>
              </a:ext>
            </a:extLst>
          </p:cNvPr>
          <p:cNvCxnSpPr>
            <a:cxnSpLocks/>
          </p:cNvCxnSpPr>
          <p:nvPr/>
        </p:nvCxnSpPr>
        <p:spPr>
          <a:xfrm flipH="1" flipV="1">
            <a:off x="8279255" y="2507301"/>
            <a:ext cx="1458947" cy="286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1080CE-D321-4346-BDF7-B45559B84E7C}"/>
              </a:ext>
            </a:extLst>
          </p:cNvPr>
          <p:cNvCxnSpPr>
            <a:cxnSpLocks/>
          </p:cNvCxnSpPr>
          <p:nvPr/>
        </p:nvCxnSpPr>
        <p:spPr>
          <a:xfrm flipH="1">
            <a:off x="8279255" y="2984640"/>
            <a:ext cx="1458947" cy="165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1">
            <a:extLst>
              <a:ext uri="{FF2B5EF4-FFF2-40B4-BE49-F238E27FC236}">
                <a16:creationId xmlns:a16="http://schemas.microsoft.com/office/drawing/2014/main" id="{14906044-D6E4-4DDC-A6BD-1FD9E4799476}"/>
              </a:ext>
            </a:extLst>
          </p:cNvPr>
          <p:cNvSpPr txBox="1"/>
          <p:nvPr/>
        </p:nvSpPr>
        <p:spPr>
          <a:xfrm>
            <a:off x="8358629" y="2305728"/>
            <a:ext cx="113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Above plane</a:t>
            </a:r>
          </a:p>
        </p:txBody>
      </p:sp>
      <p:sp>
        <p:nvSpPr>
          <p:cNvPr id="30" name="ZoneTexte 21">
            <a:extLst>
              <a:ext uri="{FF2B5EF4-FFF2-40B4-BE49-F238E27FC236}">
                <a16:creationId xmlns:a16="http://schemas.microsoft.com/office/drawing/2014/main" id="{C29A7A1E-290A-49A3-B9A3-CE56BC6FD8ED}"/>
              </a:ext>
            </a:extLst>
          </p:cNvPr>
          <p:cNvSpPr txBox="1"/>
          <p:nvPr/>
        </p:nvSpPr>
        <p:spPr>
          <a:xfrm>
            <a:off x="8427216" y="3095924"/>
            <a:ext cx="113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Below plane</a:t>
            </a:r>
          </a:p>
        </p:txBody>
      </p:sp>
      <p:sp>
        <p:nvSpPr>
          <p:cNvPr id="37" name="ZoneTexte 21">
            <a:extLst>
              <a:ext uri="{FF2B5EF4-FFF2-40B4-BE49-F238E27FC236}">
                <a16:creationId xmlns:a16="http://schemas.microsoft.com/office/drawing/2014/main" id="{99D4D8C2-3E99-402F-B96C-83C11A9DF068}"/>
              </a:ext>
            </a:extLst>
          </p:cNvPr>
          <p:cNvSpPr txBox="1"/>
          <p:nvPr/>
        </p:nvSpPr>
        <p:spPr>
          <a:xfrm>
            <a:off x="6807872" y="1897893"/>
            <a:ext cx="74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8141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13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3: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1097280" y="3429000"/>
            <a:ext cx="420086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3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Surface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Separation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Least squares</a:t>
            </a: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EB884CE-3F7B-44BA-9AC8-1ED0D6EB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20856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7C093F8D-0D8A-472A-869F-8CDE948A8BBF}"/>
              </a:ext>
            </a:extLst>
          </p:cNvPr>
          <p:cNvCxnSpPr>
            <a:cxnSpLocks/>
          </p:cNvCxnSpPr>
          <p:nvPr/>
        </p:nvCxnSpPr>
        <p:spPr>
          <a:xfrm>
            <a:off x="10625778" y="612055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A8107C40-C90F-4118-8AD2-B3F1135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EE53A-A5BF-4F3A-80E1-9E41FDAE934B}"/>
              </a:ext>
            </a:extLst>
          </p:cNvPr>
          <p:cNvGrpSpPr/>
          <p:nvPr/>
        </p:nvGrpSpPr>
        <p:grpSpPr>
          <a:xfrm>
            <a:off x="5565231" y="1941781"/>
            <a:ext cx="5596719" cy="4304164"/>
            <a:chOff x="5565231" y="1941781"/>
            <a:chExt cx="5596719" cy="4304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4AA29D8-8722-4FF4-B979-99C521403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5" t="6712" r="8916" b="3583"/>
            <a:stretch/>
          </p:blipFill>
          <p:spPr>
            <a:xfrm>
              <a:off x="5565231" y="1941781"/>
              <a:ext cx="5596719" cy="4304164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013A62C-7444-4B10-A70F-6EEF750A83EB}"/>
                </a:ext>
              </a:extLst>
            </p:cNvPr>
            <p:cNvSpPr txBox="1"/>
            <p:nvPr/>
          </p:nvSpPr>
          <p:spPr>
            <a:xfrm>
              <a:off x="6709894" y="2553442"/>
              <a:ext cx="18850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Lower surface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A053C57-AD3B-4F1A-AE2E-C4A0878D107B}"/>
                </a:ext>
              </a:extLst>
            </p:cNvPr>
            <p:cNvSpPr txBox="1"/>
            <p:nvPr/>
          </p:nvSpPr>
          <p:spPr>
            <a:xfrm>
              <a:off x="6709894" y="2869908"/>
              <a:ext cx="18850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Upper surface</a:t>
              </a:r>
            </a:p>
          </p:txBody>
        </p:sp>
        <p:sp>
          <p:nvSpPr>
            <p:cNvPr id="15" name="ZoneTexte 9">
              <a:extLst>
                <a:ext uri="{FF2B5EF4-FFF2-40B4-BE49-F238E27FC236}">
                  <a16:creationId xmlns:a16="http://schemas.microsoft.com/office/drawing/2014/main" id="{C5839D0E-D65E-4729-BB3E-DD4E56626FDE}"/>
                </a:ext>
              </a:extLst>
            </p:cNvPr>
            <p:cNvSpPr txBox="1"/>
            <p:nvPr/>
          </p:nvSpPr>
          <p:spPr>
            <a:xfrm>
              <a:off x="6709894" y="2261856"/>
              <a:ext cx="21521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Separation boundary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49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14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4: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908439" y="1950839"/>
            <a:ext cx="99061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interpolation (4th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polynomial) +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continuity</a:t>
            </a:r>
            <a:endParaRPr lang="fr-FR" sz="2800" b="1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604D7F5C-8D22-4B86-A77B-7CD15F56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39A17C7D-9F98-41E2-A2C8-A3087EF56DDE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80A32CC8-8D8B-4715-9BFE-ED3EFB0C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EF210C-7B1E-4A82-BB6C-A5D25A776CEE}"/>
              </a:ext>
            </a:extLst>
          </p:cNvPr>
          <p:cNvGrpSpPr/>
          <p:nvPr/>
        </p:nvGrpSpPr>
        <p:grpSpPr>
          <a:xfrm>
            <a:off x="225997" y="2585051"/>
            <a:ext cx="5528079" cy="3685386"/>
            <a:chOff x="225997" y="2585051"/>
            <a:chExt cx="5528079" cy="368538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4DECA3-305B-4F40-97B5-AEE9D54A5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97" y="2585051"/>
              <a:ext cx="5528079" cy="368538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83CF6F-CB6A-40C9-9417-49BDAB12F9E7}"/>
                </a:ext>
              </a:extLst>
            </p:cNvPr>
            <p:cNvSpPr txBox="1"/>
            <p:nvPr/>
          </p:nvSpPr>
          <p:spPr>
            <a:xfrm>
              <a:off x="1300765" y="3249707"/>
              <a:ext cx="25453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Interpolated</a:t>
              </a:r>
              <a:r>
                <a:rPr lang="fr-CH" sz="1100" dirty="0"/>
                <a:t> </a:t>
              </a:r>
              <a:r>
                <a:rPr lang="fr-CH" sz="1100" dirty="0" err="1"/>
                <a:t>curve</a:t>
              </a:r>
              <a:r>
                <a:rPr lang="fr-CH" sz="1100" dirty="0"/>
                <a:t> (</a:t>
              </a:r>
              <a:r>
                <a:rPr lang="fr-CH" sz="1100" dirty="0" err="1"/>
                <a:t>upper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D5F09B-A547-41CA-AFB5-2AAF9CB0A80A}"/>
                </a:ext>
              </a:extLst>
            </p:cNvPr>
            <p:cNvSpPr txBox="1"/>
            <p:nvPr/>
          </p:nvSpPr>
          <p:spPr>
            <a:xfrm>
              <a:off x="1300763" y="3668839"/>
              <a:ext cx="22924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upper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2A47B8-ACCA-40A5-A278-0C468F292036}"/>
                </a:ext>
              </a:extLst>
            </p:cNvPr>
            <p:cNvSpPr txBox="1"/>
            <p:nvPr/>
          </p:nvSpPr>
          <p:spPr>
            <a:xfrm>
              <a:off x="1300764" y="3459273"/>
              <a:ext cx="238542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955DBC-8267-472E-B1B6-3A15FFE734CC}"/>
                </a:ext>
              </a:extLst>
            </p:cNvPr>
            <p:cNvSpPr txBox="1"/>
            <p:nvPr/>
          </p:nvSpPr>
          <p:spPr>
            <a:xfrm>
              <a:off x="1300766" y="3061369"/>
              <a:ext cx="254530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Interpolated</a:t>
              </a:r>
              <a:r>
                <a:rPr lang="fr-CH" sz="1100" dirty="0"/>
                <a:t> </a:t>
              </a:r>
              <a:r>
                <a:rPr lang="fr-CH" sz="1100" dirty="0" err="1"/>
                <a:t>curve</a:t>
              </a:r>
              <a:r>
                <a:rPr lang="fr-CH" sz="1100" dirty="0"/>
                <a:t>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069DCF-5837-4A61-B8AE-64CDD172DA58}"/>
              </a:ext>
            </a:extLst>
          </p:cNvPr>
          <p:cNvGrpSpPr/>
          <p:nvPr/>
        </p:nvGrpSpPr>
        <p:grpSpPr>
          <a:xfrm>
            <a:off x="6340622" y="2583974"/>
            <a:ext cx="5528079" cy="3722807"/>
            <a:chOff x="6340622" y="2583974"/>
            <a:chExt cx="5528079" cy="372280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8EF2195-6293-4C4B-9754-E61DE2B4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0622" y="2583974"/>
              <a:ext cx="5528079" cy="37228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54740C-FC31-4F6E-93BC-23D263BE0227}"/>
                </a:ext>
              </a:extLst>
            </p:cNvPr>
            <p:cNvSpPr txBox="1"/>
            <p:nvPr/>
          </p:nvSpPr>
          <p:spPr>
            <a:xfrm>
              <a:off x="7418851" y="3098654"/>
              <a:ext cx="236371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Generated</a:t>
              </a:r>
              <a:r>
                <a:rPr lang="fr-CH" sz="1100" dirty="0"/>
                <a:t> points (</a:t>
              </a:r>
              <a:r>
                <a:rPr lang="fr-CH" sz="1100" dirty="0" err="1"/>
                <a:t>lower</a:t>
              </a:r>
              <a:r>
                <a:rPr lang="fr-CH" sz="1100" dirty="0"/>
                <a:t> surface)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2A430A-A1FD-4B70-A3D8-A46C51610672}"/>
                </a:ext>
              </a:extLst>
            </p:cNvPr>
            <p:cNvSpPr txBox="1"/>
            <p:nvPr/>
          </p:nvSpPr>
          <p:spPr>
            <a:xfrm>
              <a:off x="7418851" y="3279938"/>
              <a:ext cx="21697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lower</a:t>
              </a:r>
              <a:r>
                <a:rPr lang="fr-CH" sz="1100" dirty="0"/>
                <a:t>  surface)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912FA-ABF4-4EF7-A6C8-E11E6FEA1680}"/>
                </a:ext>
              </a:extLst>
            </p:cNvPr>
            <p:cNvSpPr txBox="1"/>
            <p:nvPr/>
          </p:nvSpPr>
          <p:spPr>
            <a:xfrm>
              <a:off x="7418851" y="3658596"/>
              <a:ext cx="215592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/>
                <a:t>Real points (</a:t>
              </a:r>
              <a:r>
                <a:rPr lang="fr-CH" sz="1100" dirty="0" err="1"/>
                <a:t>upper</a:t>
              </a:r>
              <a:r>
                <a:rPr lang="fr-CH" sz="1100" dirty="0"/>
                <a:t>  surface)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1A2371-06B1-4973-84EB-A6E52CF7DCCE}"/>
                </a:ext>
              </a:extLst>
            </p:cNvPr>
            <p:cNvSpPr txBox="1"/>
            <p:nvPr/>
          </p:nvSpPr>
          <p:spPr>
            <a:xfrm>
              <a:off x="7418852" y="3461222"/>
              <a:ext cx="23046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1100" dirty="0" err="1"/>
                <a:t>Generated</a:t>
              </a:r>
              <a:r>
                <a:rPr lang="fr-CH" sz="1100" dirty="0"/>
                <a:t> points (</a:t>
              </a:r>
              <a:r>
                <a:rPr lang="fr-CH" sz="1100" dirty="0" err="1"/>
                <a:t>upper</a:t>
              </a:r>
              <a:r>
                <a:rPr lang="fr-CH" sz="1100" dirty="0"/>
                <a:t>  surface)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49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15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5: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pic>
        <p:nvPicPr>
          <p:cNvPr id="11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C83D0405-2751-4C19-AB19-F7084E938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4387181-1D5F-4D02-AF07-95F113A5C372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549984" y="2114506"/>
            <a:ext cx="512984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Blade twist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6C409D07-483A-4D98-80EE-F077725F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B7739-5122-483D-B7C2-36C0E2297E4D}"/>
              </a:ext>
            </a:extLst>
          </p:cNvPr>
          <p:cNvGrpSpPr/>
          <p:nvPr/>
        </p:nvGrpSpPr>
        <p:grpSpPr>
          <a:xfrm>
            <a:off x="5434447" y="1824930"/>
            <a:ext cx="6640149" cy="4426766"/>
            <a:chOff x="5498841" y="1831457"/>
            <a:chExt cx="6640149" cy="44267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0DA9C04-850A-4B41-B5EF-7FBBC8BE7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841" y="1831457"/>
              <a:ext cx="6640149" cy="4426766"/>
            </a:xfrm>
            <a:prstGeom prst="rect">
              <a:avLst/>
            </a:prstGeom>
          </p:spPr>
        </p:pic>
        <p:sp>
          <p:nvSpPr>
            <p:cNvPr id="2" name="Arc 1">
              <a:extLst>
                <a:ext uri="{FF2B5EF4-FFF2-40B4-BE49-F238E27FC236}">
                  <a16:creationId xmlns:a16="http://schemas.microsoft.com/office/drawing/2014/main" id="{765756DB-7933-4590-B167-2B5609717B92}"/>
                </a:ext>
              </a:extLst>
            </p:cNvPr>
            <p:cNvSpPr/>
            <p:nvPr/>
          </p:nvSpPr>
          <p:spPr>
            <a:xfrm>
              <a:off x="7881870" y="4816699"/>
              <a:ext cx="785611" cy="1210614"/>
            </a:xfrm>
            <a:prstGeom prst="arc">
              <a:avLst>
                <a:gd name="adj1" fmla="val 16200000"/>
                <a:gd name="adj2" fmla="val 558602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CD300106-F9D7-41D4-BFB1-98FBEB3907C3}"/>
                </a:ext>
              </a:extLst>
            </p:cNvPr>
            <p:cNvSpPr/>
            <p:nvPr/>
          </p:nvSpPr>
          <p:spPr>
            <a:xfrm>
              <a:off x="6420480" y="3709989"/>
              <a:ext cx="295973" cy="34773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C68BA-EE00-4229-AF01-536CCEDEF49E}"/>
                </a:ext>
              </a:extLst>
            </p:cNvPr>
            <p:cNvSpPr txBox="1"/>
            <p:nvPr/>
          </p:nvSpPr>
          <p:spPr>
            <a:xfrm>
              <a:off x="6808738" y="3626715"/>
              <a:ext cx="17386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600" dirty="0"/>
                <a:t>Blade twist angle</a:t>
              </a:r>
            </a:p>
          </p:txBody>
        </p:sp>
      </p:grpSp>
      <p:pic>
        <p:nvPicPr>
          <p:cNvPr id="16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9D2BE2AB-FADD-4C6E-9AFA-D6BE55947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0"/>
          <a:stretch/>
        </p:blipFill>
        <p:spPr>
          <a:xfrm>
            <a:off x="1842551" y="3741174"/>
            <a:ext cx="1839870" cy="227961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35DE00-836E-483A-B3A2-9F042D263E4F}"/>
              </a:ext>
            </a:extLst>
          </p:cNvPr>
          <p:cNvCxnSpPr/>
          <p:nvPr/>
        </p:nvCxnSpPr>
        <p:spPr>
          <a:xfrm>
            <a:off x="1125084" y="3799399"/>
            <a:ext cx="0" cy="2221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CEFE9C-2639-437F-B609-8AD9DF65CA00}"/>
              </a:ext>
            </a:extLst>
          </p:cNvPr>
          <p:cNvSpPr txBox="1"/>
          <p:nvPr/>
        </p:nvSpPr>
        <p:spPr>
          <a:xfrm>
            <a:off x="1103834" y="4640895"/>
            <a:ext cx="36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813455-90B3-4108-8ED5-8D989539046B}"/>
              </a:ext>
            </a:extLst>
          </p:cNvPr>
          <p:cNvCxnSpPr>
            <a:cxnSpLocks/>
          </p:cNvCxnSpPr>
          <p:nvPr/>
        </p:nvCxnSpPr>
        <p:spPr>
          <a:xfrm>
            <a:off x="1598810" y="5131586"/>
            <a:ext cx="0" cy="8892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B0DEE4-8678-4483-8F80-C69AB1C71AA7}"/>
              </a:ext>
            </a:extLst>
          </p:cNvPr>
          <p:cNvSpPr txBox="1"/>
          <p:nvPr/>
        </p:nvSpPr>
        <p:spPr>
          <a:xfrm>
            <a:off x="1589313" y="5406909"/>
            <a:ext cx="966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r = 0.4*R</a:t>
            </a:r>
          </a:p>
        </p:txBody>
      </p:sp>
    </p:spTree>
    <p:extLst>
      <p:ext uri="{BB962C8B-B14F-4D97-AF65-F5344CB8AC3E}">
        <p14:creationId xmlns:p14="http://schemas.microsoft.com/office/powerpoint/2010/main" val="154045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5C6224-9670-4007-B2EF-C6983555D3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1" t="10621" r="10409" b="21098"/>
          <a:stretch/>
        </p:blipFill>
        <p:spPr>
          <a:xfrm>
            <a:off x="5434642" y="2017798"/>
            <a:ext cx="6676845" cy="41126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16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56845"/>
            <a:ext cx="10115203" cy="1954680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5: </a:t>
            </a:r>
            <a:r>
              <a:rPr lang="fr-CH" sz="3600" i="1" dirty="0">
                <a:solidFill>
                  <a:schemeClr val="tx2"/>
                </a:solidFill>
              </a:rPr>
              <a:t>Algorithm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532745" y="2272724"/>
            <a:ext cx="4893384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5: </a:t>
            </a:r>
            <a:r>
              <a:rPr lang="fr-FR" sz="2800" b="1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computation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Hub radius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95E8381A-443B-478D-A206-EC82C22A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BA3A20-B687-4424-B8A1-0E6304143768}"/>
              </a:ext>
            </a:extLst>
          </p:cNvPr>
          <p:cNvCxnSpPr>
            <a:cxnSpLocks/>
          </p:cNvCxnSpPr>
          <p:nvPr/>
        </p:nvCxnSpPr>
        <p:spPr>
          <a:xfrm>
            <a:off x="8279296" y="4353339"/>
            <a:ext cx="725556" cy="6957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DBA73-47F6-42AE-9E38-57B22BAF5F31}"/>
              </a:ext>
            </a:extLst>
          </p:cNvPr>
          <p:cNvCxnSpPr>
            <a:cxnSpLocks/>
          </p:cNvCxnSpPr>
          <p:nvPr/>
        </p:nvCxnSpPr>
        <p:spPr>
          <a:xfrm>
            <a:off x="3482984" y="3531176"/>
            <a:ext cx="451086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C67AF56D-2736-4AA0-B0EE-24265775E3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0"/>
          <a:stretch/>
        </p:blipFill>
        <p:spPr>
          <a:xfrm>
            <a:off x="1757787" y="3784933"/>
            <a:ext cx="1928398" cy="23892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6147A-13DA-474D-925D-723BE2F0AF63}"/>
              </a:ext>
            </a:extLst>
          </p:cNvPr>
          <p:cNvCxnSpPr/>
          <p:nvPr/>
        </p:nvCxnSpPr>
        <p:spPr>
          <a:xfrm>
            <a:off x="2095500" y="3784933"/>
            <a:ext cx="508000" cy="2389299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5A7ED-88A4-4634-9706-734A1DBA848E}"/>
              </a:ext>
            </a:extLst>
          </p:cNvPr>
          <p:cNvCxnSpPr>
            <a:cxnSpLocks/>
          </p:cNvCxnSpPr>
          <p:nvPr/>
        </p:nvCxnSpPr>
        <p:spPr>
          <a:xfrm flipH="1">
            <a:off x="3448156" y="3028828"/>
            <a:ext cx="46357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8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D0AA-21DF-4402-B9E7-65F8E6E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17</a:t>
            </a:fld>
            <a:endParaRPr lang="fr-CH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476434-99A9-4883-9868-59AC35F0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98" y="655964"/>
            <a:ext cx="10115203" cy="920245"/>
          </a:xfrm>
        </p:spPr>
        <p:txBody>
          <a:bodyPr>
            <a:noAutofit/>
          </a:bodyPr>
          <a:lstStyle/>
          <a:p>
            <a:r>
              <a:rPr lang="fr-CH" dirty="0" err="1">
                <a:solidFill>
                  <a:schemeClr val="accent2"/>
                </a:solidFill>
              </a:rPr>
              <a:t>Methodology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Step</a:t>
            </a:r>
            <a:r>
              <a:rPr lang="fr-CH" dirty="0">
                <a:solidFill>
                  <a:schemeClr val="accent2"/>
                </a:solidFill>
              </a:rPr>
              <a:t> 6: </a:t>
            </a:r>
            <a:r>
              <a:rPr lang="fr-CH" i="1" dirty="0" err="1">
                <a:solidFill>
                  <a:schemeClr val="tx2"/>
                </a:solidFill>
              </a:rPr>
              <a:t>Algorithm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35AA849-8C8D-4CE8-87B5-AA496B724292}"/>
              </a:ext>
            </a:extLst>
          </p:cNvPr>
          <p:cNvSpPr txBox="1"/>
          <p:nvPr/>
        </p:nvSpPr>
        <p:spPr>
          <a:xfrm>
            <a:off x="357777" y="5002701"/>
            <a:ext cx="6325877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4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4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6: </a:t>
            </a:r>
            <a:r>
              <a:rPr lang="fr-FR" sz="2400" b="1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X-Foil output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Align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mirror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, (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normalize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), right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order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 Reynold and Mach</a:t>
            </a:r>
            <a:endParaRPr lang="fr-FR" sz="2400" b="1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3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F2D30C16-F3AC-4617-84E7-D96788CB2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ED9965-958E-4A8E-91B4-31F85D5A4EE9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Espace réservé du pied de page 6">
            <a:extLst>
              <a:ext uri="{FF2B5EF4-FFF2-40B4-BE49-F238E27FC236}">
                <a16:creationId xmlns:a16="http://schemas.microsoft.com/office/drawing/2014/main" id="{CB5B5BE4-E47D-4340-8A57-639A4E8B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EF85E-9553-405D-853D-752A020DF17C}"/>
              </a:ext>
            </a:extLst>
          </p:cNvPr>
          <p:cNvGrpSpPr/>
          <p:nvPr/>
        </p:nvGrpSpPr>
        <p:grpSpPr>
          <a:xfrm>
            <a:off x="93339" y="1766990"/>
            <a:ext cx="4054132" cy="3023464"/>
            <a:chOff x="93339" y="1766990"/>
            <a:chExt cx="4054132" cy="30234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4C53600-293A-483C-9303-88EDFEB6A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" r="8291"/>
            <a:stretch/>
          </p:blipFill>
          <p:spPr>
            <a:xfrm>
              <a:off x="93339" y="1766990"/>
              <a:ext cx="4054132" cy="30234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A06CAA-3276-4933-B855-04657D36B867}"/>
                </a:ext>
              </a:extLst>
            </p:cNvPr>
            <p:cNvSpPr txBox="1"/>
            <p:nvPr/>
          </p:nvSpPr>
          <p:spPr>
            <a:xfrm>
              <a:off x="1202653" y="2526156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0E7E13-ABC1-4F34-8916-3C9CDD4272C8}"/>
                </a:ext>
              </a:extLst>
            </p:cNvPr>
            <p:cNvSpPr txBox="1"/>
            <p:nvPr/>
          </p:nvSpPr>
          <p:spPr>
            <a:xfrm>
              <a:off x="1202653" y="2216361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0F9F47-192C-432E-9973-EB6CF68B29F3}"/>
              </a:ext>
            </a:extLst>
          </p:cNvPr>
          <p:cNvGrpSpPr/>
          <p:nvPr/>
        </p:nvGrpSpPr>
        <p:grpSpPr>
          <a:xfrm>
            <a:off x="4015767" y="2133800"/>
            <a:ext cx="4028764" cy="3001998"/>
            <a:chOff x="4015767" y="2133800"/>
            <a:chExt cx="4028764" cy="300199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EEF34F5-5461-480F-9D58-4B19FC41E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" r="8601"/>
            <a:stretch/>
          </p:blipFill>
          <p:spPr>
            <a:xfrm>
              <a:off x="4015767" y="2133800"/>
              <a:ext cx="4028764" cy="300199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82885D-0118-45B8-A7B2-D851392D4A08}"/>
                </a:ext>
              </a:extLst>
            </p:cNvPr>
            <p:cNvSpPr txBox="1"/>
            <p:nvPr/>
          </p:nvSpPr>
          <p:spPr>
            <a:xfrm>
              <a:off x="5194130" y="2878612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5AFFBF-F89D-45FA-98D5-9DFB3AB5F839}"/>
                </a:ext>
              </a:extLst>
            </p:cNvPr>
            <p:cNvSpPr txBox="1"/>
            <p:nvPr/>
          </p:nvSpPr>
          <p:spPr>
            <a:xfrm>
              <a:off x="5194129" y="2582493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D108E5-0F45-427E-93EA-3F979BF44306}"/>
              </a:ext>
            </a:extLst>
          </p:cNvPr>
          <p:cNvGrpSpPr/>
          <p:nvPr/>
        </p:nvGrpSpPr>
        <p:grpSpPr>
          <a:xfrm>
            <a:off x="7875538" y="2511806"/>
            <a:ext cx="4062637" cy="3023464"/>
            <a:chOff x="7875538" y="2511806"/>
            <a:chExt cx="4062637" cy="302346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438665E-3ABA-4879-9A42-75C6C09F8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" r="8016"/>
            <a:stretch/>
          </p:blipFill>
          <p:spPr>
            <a:xfrm>
              <a:off x="7875538" y="2511806"/>
              <a:ext cx="4062637" cy="30234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8742C7-D398-46D4-8938-1CB125DDF08D}"/>
                </a:ext>
              </a:extLst>
            </p:cNvPr>
            <p:cNvSpPr txBox="1"/>
            <p:nvPr/>
          </p:nvSpPr>
          <p:spPr>
            <a:xfrm>
              <a:off x="9017230" y="3278722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Upper</a:t>
              </a:r>
              <a:r>
                <a:rPr lang="fr-CH" sz="2000" dirty="0"/>
                <a:t> surface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F9E52B-6BB5-488C-85BE-1B90D6305F83}"/>
                </a:ext>
              </a:extLst>
            </p:cNvPr>
            <p:cNvSpPr txBox="1"/>
            <p:nvPr/>
          </p:nvSpPr>
          <p:spPr>
            <a:xfrm>
              <a:off x="9017229" y="2982603"/>
              <a:ext cx="176645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sz="2000" dirty="0" err="1"/>
                <a:t>Lower</a:t>
              </a:r>
              <a:r>
                <a:rPr lang="fr-CH" sz="2000" dirty="0"/>
                <a:t>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470" y="278075"/>
            <a:ext cx="6223000" cy="1450757"/>
          </a:xfrm>
        </p:spPr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 err="1">
                <a:solidFill>
                  <a:schemeClr val="tx2"/>
                </a:solidFill>
              </a:rPr>
              <a:t>Parameters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18</a:t>
            </a:fld>
            <a:endParaRPr lang="fr-CH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A3BA2B-7453-4778-A114-78D95F073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7"/>
          <a:stretch/>
        </p:blipFill>
        <p:spPr>
          <a:xfrm>
            <a:off x="0" y="0"/>
            <a:ext cx="4267189" cy="30810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7AEE1-8DC5-487F-885D-FD7D4EF2F2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"/>
          <a:stretch/>
        </p:blipFill>
        <p:spPr>
          <a:xfrm>
            <a:off x="0" y="3205954"/>
            <a:ext cx="4333470" cy="3143278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D96021D-C0D3-427D-A446-905D78F4E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0561"/>
              </p:ext>
            </p:extLst>
          </p:nvPr>
        </p:nvGraphicFramePr>
        <p:xfrm>
          <a:off x="4673613" y="2070090"/>
          <a:ext cx="65024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8265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15796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1466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058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Blade twist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Hub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Tip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0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0.06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RMSE</a:t>
                      </a:r>
                    </a:p>
                    <a:p>
                      <a:pPr algn="ctr"/>
                      <a:r>
                        <a:rPr lang="en-GB" dirty="0"/>
                        <a:t>8.76 </a:t>
                      </a:r>
                      <a:r>
                        <a:rPr lang="en-GB" dirty="0" err="1"/>
                        <a:t>deg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 error</a:t>
                      </a:r>
                    </a:p>
                    <a:p>
                      <a:pPr algn="ctr"/>
                      <a:r>
                        <a:rPr lang="en-GB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6273"/>
                  </a:ext>
                </a:extLst>
              </a:tr>
            </a:tbl>
          </a:graphicData>
        </a:graphic>
      </p:graphicFrame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45E87D1-DB4D-4599-853D-97208C2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375FBE-688B-4BC1-9EE7-BFE155130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4182"/>
              </p:ext>
            </p:extLst>
          </p:nvPr>
        </p:nvGraphicFramePr>
        <p:xfrm>
          <a:off x="5419320" y="4195706"/>
          <a:ext cx="4584699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8233">
                  <a:extLst>
                    <a:ext uri="{9D8B030D-6E8A-4147-A177-3AD203B41FA5}">
                      <a16:colId xmlns:a16="http://schemas.microsoft.com/office/drawing/2014/main" val="1071018386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3621865850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1356212685"/>
                    </a:ext>
                  </a:extLst>
                </a:gridCol>
              </a:tblGrid>
              <a:tr h="336389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Hub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Tip Radius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95971"/>
                  </a:ext>
                </a:extLst>
              </a:tr>
              <a:tr h="336389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7.15mm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127mm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40338"/>
                  </a:ext>
                </a:extLst>
              </a:tr>
              <a:tr h="336389">
                <a:tc>
                  <a:txBody>
                    <a:bodyPr/>
                    <a:lstStyle/>
                    <a:p>
                      <a:pPr algn="ctr"/>
                      <a:r>
                        <a:rPr lang="fr-CH" dirty="0" err="1"/>
                        <a:t>Computed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6.54mm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126.08mm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3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05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Results</a:t>
            </a:r>
            <a:r>
              <a:rPr lang="fr-CH" dirty="0">
                <a:solidFill>
                  <a:schemeClr val="accent2"/>
                </a:solidFill>
              </a:rPr>
              <a:t>: </a:t>
            </a:r>
            <a:r>
              <a:rPr lang="fr-CH" i="1" dirty="0" err="1">
                <a:solidFill>
                  <a:schemeClr val="tx2"/>
                </a:solidFill>
              </a:rPr>
              <a:t>Aerodynamic</a:t>
            </a:r>
            <a:r>
              <a:rPr lang="fr-CH" i="1" dirty="0">
                <a:solidFill>
                  <a:schemeClr val="tx2"/>
                </a:solidFill>
              </a:rPr>
              <a:t> Software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19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938074" y="2367383"/>
            <a:ext cx="10376811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Blade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(Tip radius, Hub radius,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, Blade twist)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(Reynolds and Mach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numbers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Points output for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each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Applicable in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different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aerodynamic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 programs 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E.g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X-Foil but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not converge in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viscid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mode</a:t>
            </a: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07966C66-B24E-4E12-A521-691C7531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7651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Outline</a:t>
            </a:r>
            <a:r>
              <a:rPr lang="fr-CH" dirty="0">
                <a:solidFill>
                  <a:schemeClr val="accent2"/>
                </a:solidFill>
              </a:rPr>
              <a:t> :</a:t>
            </a:r>
            <a:endParaRPr lang="fr-FR" sz="4000" i="1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</a:t>
            </a:fld>
            <a:endParaRPr lang="fr-CH" sz="1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84C2A-615E-47D3-80C0-0C8BEFC1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70" y="2083639"/>
            <a:ext cx="1568129" cy="3615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824614" y="2003662"/>
            <a:ext cx="4822804" cy="410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Introduction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Goal of the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project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Initial concepts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State of art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Methodology</a:t>
            </a:r>
            <a:endParaRPr lang="fr-FR" sz="24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Discussion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Conclusion</a:t>
            </a:r>
          </a:p>
        </p:txBody>
      </p: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A53DA943-CFE2-487B-97D9-1A8E737B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61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Outcome</a:t>
            </a:r>
            <a:r>
              <a:rPr lang="fr-CH" dirty="0">
                <a:solidFill>
                  <a:schemeClr val="accent2"/>
                </a:solidFill>
              </a:rPr>
              <a:t> of the </a:t>
            </a:r>
            <a:r>
              <a:rPr lang="fr-CH" dirty="0" err="1">
                <a:solidFill>
                  <a:schemeClr val="accent2"/>
                </a:solidFill>
              </a:rPr>
              <a:t>project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20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758190" y="1903990"/>
            <a:ext cx="10675620" cy="460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Ability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adapt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different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scanning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0)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And formats (STL not optimal)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Variable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accuracy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points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selection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2)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Customizable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polynomial interpolation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method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step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4)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Ability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to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perform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detailed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external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software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X-Foil not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converging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continuity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both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curves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(?)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Future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work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improve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X-Foil or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try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other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(Pablo [9],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JavaFoil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[10])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7158F27D-9626-43DE-B33A-DAACAB8A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340815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E000A09-EDFA-4B38-9205-4279815E1C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/>
          <a:stretch/>
        </p:blipFill>
        <p:spPr>
          <a:xfrm>
            <a:off x="6383131" y="3162300"/>
            <a:ext cx="5525072" cy="312412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9E35EB-CAFC-4E9D-B0B8-EECC66E1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707EB-B8A2-48B1-9ADA-B86B560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21</a:t>
            </a:fld>
            <a:endParaRPr lang="fr-CH" sz="1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A5498-4FE9-4C4A-9CFD-F048C77C832A}"/>
              </a:ext>
            </a:extLst>
          </p:cNvPr>
          <p:cNvSpPr txBox="1"/>
          <p:nvPr/>
        </p:nvSpPr>
        <p:spPr>
          <a:xfrm>
            <a:off x="862481" y="2320931"/>
            <a:ext cx="10115203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Reverse engineering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algorithm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drone performance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and </a:t>
            </a:r>
            <a:r>
              <a:rPr lang="fr-FR" sz="28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8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New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premises</a:t>
            </a:r>
            <a:r>
              <a:rPr lang="fr-FR" sz="28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: scan and </a:t>
            </a:r>
            <a:r>
              <a:rPr lang="fr-FR" sz="28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analyze</a:t>
            </a:r>
            <a:endParaRPr lang="fr-FR" sz="28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</a:rPr>
              <a:t>Compute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</a:rPr>
              <a:t> performance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accent2"/>
                </a:solidFill>
                <a:latin typeface="Calibri Light" charset="0"/>
              </a:rPr>
              <a:t>Reduce</a:t>
            </a:r>
            <a:r>
              <a:rPr lang="fr-FR" sz="2800" dirty="0">
                <a:solidFill>
                  <a:schemeClr val="accent2"/>
                </a:solidFill>
                <a:latin typeface="Calibri Light" charset="0"/>
              </a:rPr>
              <a:t> time at design phase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accent2"/>
              </a:solidFill>
              <a:latin typeface="Calibri Light" charset="0"/>
            </a:endParaRPr>
          </a:p>
        </p:txBody>
      </p:sp>
      <p:sp>
        <p:nvSpPr>
          <p:cNvPr id="8" name="Espace réservé du pied de page 6">
            <a:extLst>
              <a:ext uri="{FF2B5EF4-FFF2-40B4-BE49-F238E27FC236}">
                <a16:creationId xmlns:a16="http://schemas.microsoft.com/office/drawing/2014/main" id="{B03A7A94-7B3E-4F1A-9444-B9136A3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274662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C8D60-5090-407B-862A-AC95EFBC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612" y="3429000"/>
            <a:ext cx="7120776" cy="765834"/>
          </a:xfrm>
        </p:spPr>
        <p:txBody>
          <a:bodyPr/>
          <a:lstStyle/>
          <a:p>
            <a:r>
              <a:rPr lang="fr-CH" dirty="0" err="1">
                <a:solidFill>
                  <a:schemeClr val="accent2"/>
                </a:solidFill>
              </a:rPr>
              <a:t>Thank</a:t>
            </a:r>
            <a:r>
              <a:rPr lang="fr-CH" dirty="0">
                <a:solidFill>
                  <a:schemeClr val="accent2"/>
                </a:solidFill>
              </a:rPr>
              <a:t> </a:t>
            </a:r>
            <a:r>
              <a:rPr lang="fr-CH" dirty="0" err="1">
                <a:solidFill>
                  <a:schemeClr val="accent2"/>
                </a:solidFill>
              </a:rPr>
              <a:t>you</a:t>
            </a:r>
            <a:r>
              <a:rPr lang="fr-CH" dirty="0">
                <a:solidFill>
                  <a:schemeClr val="accent2"/>
                </a:solidFill>
              </a:rPr>
              <a:t> for </a:t>
            </a:r>
            <a:r>
              <a:rPr lang="fr-CH" dirty="0" err="1">
                <a:solidFill>
                  <a:schemeClr val="accent2"/>
                </a:solidFill>
              </a:rPr>
              <a:t>your</a:t>
            </a:r>
            <a:r>
              <a:rPr lang="fr-CH" dirty="0">
                <a:solidFill>
                  <a:schemeClr val="accent2"/>
                </a:solidFill>
              </a:rPr>
              <a:t>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22</a:t>
            </a:fld>
            <a:endParaRPr lang="fr-CH" sz="1800" dirty="0"/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41346752-1635-4745-B934-2B91D991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18247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F2745-70DC-4B91-B294-36A1039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23</a:t>
            </a:fld>
            <a:endParaRPr lang="fr-CH" sz="180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6E9EFD9-0254-4CE0-BBA1-FF854196DC2A}"/>
              </a:ext>
            </a:extLst>
          </p:cNvPr>
          <p:cNvSpPr txBox="1">
            <a:spLocks/>
          </p:cNvSpPr>
          <p:nvPr/>
        </p:nvSpPr>
        <p:spPr>
          <a:xfrm>
            <a:off x="1066800" y="23979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>
                <a:solidFill>
                  <a:schemeClr val="accent2"/>
                </a:solidFill>
              </a:rPr>
              <a:t>References</a:t>
            </a:r>
            <a:endParaRPr lang="fr-CH" dirty="0">
              <a:solidFill>
                <a:schemeClr val="accent2"/>
              </a:solidFill>
            </a:endParaRP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F554C2D-30B8-41F7-9658-B2D0927B4AAC}"/>
              </a:ext>
            </a:extLst>
          </p:cNvPr>
          <p:cNvSpPr txBox="1"/>
          <p:nvPr/>
        </p:nvSpPr>
        <p:spPr>
          <a:xfrm>
            <a:off x="381000" y="1786987"/>
            <a:ext cx="11430000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[1]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A.W.L. Yao </a:t>
            </a: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Applications of 3D scanning and reverse engineering techniques for quality control of quick response products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Received: 2 October 2003 / Accepted: 27 January 2004 / Published online: 16 June 2004 © Springer-Verlag London Limited 2004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[2]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Morteza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Daneshmand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Ahmed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Helmi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Egils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Avots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Fatemeh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Noroozi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Fatih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Alisinanoglu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Hasan Sait Arslan, Jelena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Gorbova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Rain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Eric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Haamer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Cagri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Ozcinar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Gholamreza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Anbarjafari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 «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3D Scanning: A Comprehensive Survey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.» arXiv:1801.08863v1 [cs.CV] 24 Jan 2018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[3]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Emmanuel P.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Baltsavias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. </a:t>
            </a: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« 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 comparison between photogrammetry and laser scanning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Institute of Geodesy and Photogrammetry, Swiss Federal Institute of Technology, ETH-</a:t>
            </a:r>
            <a:r>
              <a:rPr lang="en-US" sz="1400" dirty="0" err="1">
                <a:solidFill>
                  <a:schemeClr val="accent2"/>
                </a:solidFill>
                <a:latin typeface="Calibri Light" charset="0"/>
              </a:rPr>
              <a:t>Hoenggerberg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, CH-8093 Zurich, Switzerland Received 22 October 1998; accepted 17 March 1999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[4]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Salunke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Nilesh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P.,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Juned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Ahamad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R. A., and S.A.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Channiwala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 "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Airfoil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Parameterization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Techniques: A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Review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." American Journal of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Mechanical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Engineering2.4 (2014): 99-102.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accent2"/>
                </a:solidFill>
                <a:latin typeface="Calibri Light" charset="0"/>
              </a:rPr>
              <a:t>[5]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Ava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Shahroki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Alireza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Jahangirian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Airfoil shape parameterization for optimum </a:t>
            </a:r>
            <a:r>
              <a:rPr lang="en-US" sz="1400" dirty="0" err="1">
                <a:solidFill>
                  <a:schemeClr val="accent2"/>
                </a:solidFill>
                <a:latin typeface="Calibri Light" charset="0"/>
              </a:rPr>
              <a:t>Navier</a:t>
            </a: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–Stokes design with genetic algorithm. 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« Aerospace Science and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Technology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», Volume 11, septembre 2017</a:t>
            </a:r>
            <a:endParaRPr lang="fr-FR" sz="1400" dirty="0">
              <a:solidFill>
                <a:schemeClr val="accent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400" dirty="0">
                <a:solidFill>
                  <a:schemeClr val="tx2"/>
                </a:solidFill>
                <a:latin typeface="Calibri Light" charset="0"/>
              </a:rPr>
              <a:t>[6] 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Lu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Xiaoqiang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Huang Jun Song Lei Li Jing «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An improved geometric parameter airfoil parameterization method.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« Aerospace Science and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Technology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, Volume 78, July 2018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[7] </a:t>
            </a:r>
            <a:r>
              <a:rPr lang="fr-CH" sz="1400" dirty="0" err="1">
                <a:solidFill>
                  <a:schemeClr val="accent2"/>
                </a:solidFill>
                <a:latin typeface="Calibri Light" charset="0"/>
              </a:rPr>
              <a:t>from</a:t>
            </a:r>
            <a:r>
              <a:rPr lang="fr-CH" sz="1400" dirty="0">
                <a:solidFill>
                  <a:schemeClr val="accent2"/>
                </a:solidFill>
                <a:latin typeface="Calibri Light" charset="0"/>
              </a:rPr>
              <a:t> https://i.stack.imgur.com/Wo8E2.jpg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[8] </a:t>
            </a:r>
            <a:r>
              <a:rPr lang="fr-CH" sz="1400" dirty="0" err="1">
                <a:solidFill>
                  <a:schemeClr val="tx2"/>
                </a:solidFill>
                <a:latin typeface="Calibri Light" charset="0"/>
              </a:rPr>
              <a:t>from</a:t>
            </a:r>
            <a:r>
              <a:rPr lang="fr-CH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Ghassemi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, H., &amp;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Zakerdoost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, H. (2017). Ship hull–propeller system optimization based on the multi-objective evolutionary algorithm. Proceedings of the Institution of Mechanical Engineers, Part C: Journal of Mechanical Engineering Science, 231(1), 175–192. 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  <a:hlinkClick r:id="rId3"/>
              </a:rPr>
              <a:t>https://doi.org/10.1177/0954406215616655</a:t>
            </a:r>
            <a:endParaRPr lang="en-US" sz="1400" dirty="0">
              <a:solidFill>
                <a:schemeClr val="tx2"/>
              </a:solidFill>
              <a:latin typeface="Calibri Light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2"/>
                </a:solidFill>
                <a:latin typeface="Calibri Light" charset="0"/>
              </a:rPr>
              <a:t>[9] Pablo software: http://www.pdas.com/pablo.html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[10] </a:t>
            </a:r>
            <a:r>
              <a:rPr lang="en-US" sz="1400" dirty="0" err="1">
                <a:solidFill>
                  <a:schemeClr val="tx2"/>
                </a:solidFill>
                <a:latin typeface="Calibri Light" charset="0"/>
              </a:rPr>
              <a:t>JavaFoil</a:t>
            </a:r>
            <a:r>
              <a:rPr lang="en-US" sz="1400" dirty="0">
                <a:solidFill>
                  <a:schemeClr val="tx2"/>
                </a:solidFill>
                <a:latin typeface="Calibri Light" charset="0"/>
              </a:rPr>
              <a:t> Software: http://www.mh-aerotools.de/airfoils/javafoil.htm</a:t>
            </a:r>
            <a:endParaRPr lang="fr-FR" sz="1400" dirty="0">
              <a:solidFill>
                <a:schemeClr val="tx2"/>
              </a:solidFill>
              <a:latin typeface="Calibri Light" charset="0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963554F-93D3-4FD1-9275-A848EC9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5708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5D0E-17A7-4363-96C8-C73745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C5BDCE95-9A2C-4CF6-AC2F-5E8F5B23B560}" type="slidenum">
              <a:rPr lang="fr-CH" sz="1800"/>
              <a:pPr/>
              <a:t>24</a:t>
            </a:fld>
            <a:endParaRPr lang="fr-CH" sz="180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8166369-C6E7-4C97-AB7E-963E3803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Gantt Chart</a:t>
            </a:r>
          </a:p>
        </p:txBody>
      </p:sp>
      <p:sp>
        <p:nvSpPr>
          <p:cNvPr id="6" name="Espace réservé du pied de page 6">
            <a:extLst>
              <a:ext uri="{FF2B5EF4-FFF2-40B4-BE49-F238E27FC236}">
                <a16:creationId xmlns:a16="http://schemas.microsoft.com/office/drawing/2014/main" id="{0C7DA9C7-7EBE-4CD0-8879-B9F0565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18CE2A4-C27B-4C29-B357-14EA6B4C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8" y="1841139"/>
            <a:ext cx="11324929" cy="41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96E9-FAC6-43B0-AD8B-574A36D8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Ignore </a:t>
            </a:r>
            <a:r>
              <a:rPr lang="fr-CH" dirty="0" err="1"/>
              <a:t>this</a:t>
            </a:r>
            <a:r>
              <a:rPr lang="fr-CH" dirty="0"/>
              <a:t> page,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later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2C36-7F7B-49F4-BAB7-7C09114F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MORE </a:t>
            </a:r>
            <a:r>
              <a:rPr lang="fr-CH" dirty="0" err="1"/>
              <a:t>professonial</a:t>
            </a:r>
            <a:r>
              <a:rPr lang="fr-CH" dirty="0"/>
              <a:t> drones</a:t>
            </a:r>
          </a:p>
          <a:p>
            <a:r>
              <a:rPr lang="fr-CH" dirty="0"/>
              <a:t>Point cloud </a:t>
            </a:r>
            <a:r>
              <a:rPr lang="fr-CH" dirty="0" err="1"/>
              <a:t>into</a:t>
            </a:r>
            <a:r>
              <a:rPr lang="fr-CH" dirty="0"/>
              <a:t> more </a:t>
            </a:r>
            <a:r>
              <a:rPr lang="fr-CH" dirty="0" err="1"/>
              <a:t>useful</a:t>
            </a:r>
            <a:r>
              <a:rPr lang="fr-CH" dirty="0"/>
              <a:t> </a:t>
            </a:r>
            <a:r>
              <a:rPr lang="fr-CH" dirty="0" err="1"/>
              <a:t>parametrization</a:t>
            </a:r>
            <a:endParaRPr lang="fr-CH" dirty="0"/>
          </a:p>
          <a:p>
            <a:r>
              <a:rPr lang="fr-CH" dirty="0"/>
              <a:t>Output can </a:t>
            </a:r>
            <a:r>
              <a:rPr lang="fr-CH" dirty="0" err="1"/>
              <a:t>be</a:t>
            </a:r>
            <a:r>
              <a:rPr lang="fr-CH" dirty="0"/>
              <a:t> use for </a:t>
            </a:r>
            <a:r>
              <a:rPr lang="fr-CH" dirty="0" err="1"/>
              <a:t>other</a:t>
            </a:r>
            <a:r>
              <a:rPr lang="fr-CH" dirty="0"/>
              <a:t> programs drag..</a:t>
            </a:r>
            <a:r>
              <a:rPr lang="fr-CH" dirty="0" err="1"/>
              <a:t>accurate</a:t>
            </a:r>
            <a:r>
              <a:rPr lang="fr-CH" dirty="0"/>
              <a:t> </a:t>
            </a:r>
            <a:r>
              <a:rPr lang="fr-CH" dirty="0" err="1"/>
              <a:t>modelling</a:t>
            </a:r>
            <a:endParaRPr lang="fr-CH" dirty="0"/>
          </a:p>
          <a:p>
            <a:endParaRPr lang="fr-CH" dirty="0"/>
          </a:p>
          <a:p>
            <a:r>
              <a:rPr lang="fr-CH" dirty="0"/>
              <a:t>Goal of </a:t>
            </a:r>
            <a:r>
              <a:rPr lang="fr-CH" dirty="0" err="1"/>
              <a:t>project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mainly</a:t>
            </a:r>
            <a:r>
              <a:rPr lang="fr-CH" dirty="0"/>
              <a:t> to </a:t>
            </a:r>
            <a:r>
              <a:rPr lang="fr-CH" dirty="0" err="1"/>
              <a:t>analyze</a:t>
            </a:r>
            <a:r>
              <a:rPr lang="fr-CH" dirty="0"/>
              <a:t> </a:t>
            </a:r>
            <a:r>
              <a:rPr lang="fr-CH" dirty="0" err="1"/>
              <a:t>stl</a:t>
            </a:r>
            <a:r>
              <a:rPr lang="fr-CH" dirty="0"/>
              <a:t> file + </a:t>
            </a:r>
            <a:r>
              <a:rPr lang="fr-CH" dirty="0" err="1"/>
              <a:t>parameters</a:t>
            </a:r>
            <a:r>
              <a:rPr lang="fr-CH" dirty="0"/>
              <a:t> and if possible input in </a:t>
            </a:r>
            <a:r>
              <a:rPr lang="fr-CH" dirty="0" err="1"/>
              <a:t>external</a:t>
            </a:r>
            <a:r>
              <a:rPr lang="fr-CH" dirty="0"/>
              <a:t> software for </a:t>
            </a:r>
            <a:r>
              <a:rPr lang="fr-CH" dirty="0" err="1"/>
              <a:t>further</a:t>
            </a:r>
            <a:r>
              <a:rPr lang="fr-CH" dirty="0"/>
              <a:t> </a:t>
            </a:r>
            <a:r>
              <a:rPr lang="fr-CH" dirty="0" err="1"/>
              <a:t>nalysis</a:t>
            </a:r>
            <a:endParaRPr lang="fr-CH" dirty="0"/>
          </a:p>
          <a:p>
            <a:r>
              <a:rPr lang="fr-CH" dirty="0" err="1"/>
              <a:t>Decode</a:t>
            </a:r>
            <a:r>
              <a:rPr lang="fr-CH" dirty="0"/>
              <a:t> </a:t>
            </a:r>
            <a:r>
              <a:rPr lang="fr-CH" dirty="0" err="1"/>
              <a:t>stl</a:t>
            </a:r>
            <a:endParaRPr lang="fr-CH" dirty="0"/>
          </a:p>
          <a:p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parmeters</a:t>
            </a:r>
            <a:endParaRPr lang="fr-CH" dirty="0"/>
          </a:p>
          <a:p>
            <a:r>
              <a:rPr lang="fr-CH" dirty="0"/>
              <a:t>Input for </a:t>
            </a:r>
            <a:r>
              <a:rPr lang="fr-CH" dirty="0" err="1"/>
              <a:t>others</a:t>
            </a:r>
            <a:r>
              <a:rPr lang="fr-CH" dirty="0"/>
              <a:t> software</a:t>
            </a:r>
          </a:p>
          <a:p>
            <a:r>
              <a:rPr lang="fr-CH" dirty="0" err="1"/>
              <a:t>Althiugh</a:t>
            </a:r>
            <a:r>
              <a:rPr lang="fr-CH" dirty="0"/>
              <a:t> </a:t>
            </a:r>
            <a:r>
              <a:rPr lang="fr-CH" dirty="0" err="1"/>
              <a:t>xfoil</a:t>
            </a:r>
            <a:r>
              <a:rPr lang="fr-CH" dirty="0"/>
              <a:t> </a:t>
            </a:r>
            <a:r>
              <a:rPr lang="fr-CH" dirty="0" err="1"/>
              <a:t>common</a:t>
            </a:r>
            <a:r>
              <a:rPr lang="fr-CH" dirty="0"/>
              <a:t>,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reason</a:t>
            </a:r>
            <a:r>
              <a:rPr lang="fr-CH" dirty="0"/>
              <a:t> input </a:t>
            </a:r>
            <a:r>
              <a:rPr lang="fr-CH" dirty="0" err="1"/>
              <a:t>doesnt</a:t>
            </a:r>
            <a:r>
              <a:rPr lang="fr-CH" dirty="0"/>
              <a:t> converge. </a:t>
            </a:r>
            <a:r>
              <a:rPr lang="fr-CH" dirty="0" err="1"/>
              <a:t>Accuracy</a:t>
            </a:r>
            <a:endParaRPr lang="fr-CH" dirty="0"/>
          </a:p>
          <a:p>
            <a:r>
              <a:rPr lang="fr-CH" dirty="0"/>
              <a:t>Strong </a:t>
            </a:r>
            <a:r>
              <a:rPr lang="fr-CH" dirty="0" err="1"/>
              <a:t>reason</a:t>
            </a:r>
            <a:endParaRPr lang="fr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7051-59A5-443E-B685-557D3D03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EPFL-STI-LMAM | 04.04.2018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98975-CE1E-4A79-B950-10ABD18B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0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3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Project</a:t>
            </a:r>
            <a:endParaRPr lang="fr-FR" sz="40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827009" y="2523735"/>
            <a:ext cx="2895756" cy="9890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fr-FR" sz="2400" dirty="0" err="1">
                <a:solidFill>
                  <a:schemeClr val="tx1"/>
                </a:solidFill>
              </a:rPr>
              <a:t>analysis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408330" y="2525659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Blade </a:t>
            </a:r>
            <a:r>
              <a:rPr lang="fr-FR" sz="2400" dirty="0" err="1">
                <a:solidFill>
                  <a:schemeClr val="tx1"/>
                </a:solidFill>
              </a:rPr>
              <a:t>Element</a:t>
            </a:r>
            <a:r>
              <a:rPr lang="fr-FR" sz="2400" dirty="0">
                <a:solidFill>
                  <a:schemeClr val="tx1"/>
                </a:solidFill>
              </a:rPr>
              <a:t> Momentum Theory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989651" y="2525659"/>
            <a:ext cx="2895758" cy="996043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Shape</a:t>
            </a:r>
          </a:p>
        </p:txBody>
      </p:sp>
      <p:cxnSp>
        <p:nvCxnSpPr>
          <p:cNvPr id="10" name="Connecteur droit avec flèche 9"/>
          <p:cNvCxnSpPr>
            <a:stCxn id="13" idx="1"/>
            <a:endCxn id="11" idx="3"/>
          </p:cNvCxnSpPr>
          <p:nvPr/>
        </p:nvCxnSpPr>
        <p:spPr>
          <a:xfrm flipH="1">
            <a:off x="7304088" y="3023681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736994" y="3018265"/>
            <a:ext cx="6855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30260" y="4103950"/>
            <a:ext cx="3531479" cy="13973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Problem</a:t>
            </a:r>
            <a:r>
              <a:rPr lang="fr-FR" sz="2400" b="1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Shape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not </a:t>
            </a:r>
            <a:r>
              <a:rPr lang="fr-FR" sz="2400" dirty="0" err="1">
                <a:solidFill>
                  <a:schemeClr val="tx1"/>
                </a:solidFill>
              </a:rPr>
              <a:t>given</a:t>
            </a:r>
            <a:endParaRPr lang="fr-FR" sz="2400" dirty="0">
              <a:solidFill>
                <a:schemeClr val="tx1"/>
              </a:solidFill>
            </a:endParaRP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No </a:t>
            </a:r>
            <a:r>
              <a:rPr lang="fr-FR" sz="2400" dirty="0" err="1">
                <a:solidFill>
                  <a:schemeClr val="tx1"/>
                </a:solidFill>
              </a:rPr>
              <a:t>common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database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0" name="Espace réservé du pied de page 6">
            <a:extLst>
              <a:ext uri="{FF2B5EF4-FFF2-40B4-BE49-F238E27FC236}">
                <a16:creationId xmlns:a16="http://schemas.microsoft.com/office/drawing/2014/main" id="{7D7BDAEA-8E24-4884-9D72-64B34C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DB82840-8C10-4B67-B495-6ACAB2F78223}"/>
              </a:ext>
            </a:extLst>
          </p:cNvPr>
          <p:cNvSpPr/>
          <p:nvPr/>
        </p:nvSpPr>
        <p:spPr>
          <a:xfrm>
            <a:off x="11362944" y="2705733"/>
            <a:ext cx="646176" cy="6459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36076-8683-479B-BAD5-EA2CADBFCB5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0885409" y="3023681"/>
            <a:ext cx="5628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761E-0F92-40D9-B790-605C5986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4</a:t>
            </a:fld>
            <a:endParaRPr lang="fr-CH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4FE5AD-F00B-405F-8524-2F44FBA8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Goal of the Project</a:t>
            </a:r>
            <a:endParaRPr lang="fr-FR" sz="40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944134" y="2447972"/>
            <a:ext cx="2895755" cy="1027947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3D scanning</a:t>
            </a:r>
          </a:p>
        </p:txBody>
      </p:sp>
      <p:cxnSp>
        <p:nvCxnSpPr>
          <p:cNvPr id="24" name="Connecteur droit avec flèche 23"/>
          <p:cNvCxnSpPr>
            <a:cxnSpLocks/>
            <a:stCxn id="22" idx="1"/>
            <a:endCxn id="23" idx="3"/>
          </p:cNvCxnSpPr>
          <p:nvPr/>
        </p:nvCxnSpPr>
        <p:spPr>
          <a:xfrm flipH="1">
            <a:off x="3438557" y="2961946"/>
            <a:ext cx="505577" cy="0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90679" y="4112424"/>
            <a:ext cx="3376213" cy="10948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Solution :</a:t>
            </a: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Reverse </a:t>
            </a:r>
            <a:r>
              <a:rPr lang="fr-FR" sz="2400" dirty="0" err="1">
                <a:solidFill>
                  <a:schemeClr val="tx1"/>
                </a:solidFill>
              </a:rPr>
              <a:t>engineer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shape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with</a:t>
            </a:r>
            <a:r>
              <a:rPr lang="fr-FR" sz="2400" dirty="0">
                <a:solidFill>
                  <a:schemeClr val="tx1"/>
                </a:solidFill>
              </a:rPr>
              <a:t> 3D scanning</a:t>
            </a:r>
          </a:p>
        </p:txBody>
      </p:sp>
      <p:sp>
        <p:nvSpPr>
          <p:cNvPr id="20" name="Espace réservé du pied de page 6">
            <a:extLst>
              <a:ext uri="{FF2B5EF4-FFF2-40B4-BE49-F238E27FC236}">
                <a16:creationId xmlns:a16="http://schemas.microsoft.com/office/drawing/2014/main" id="{7D7BDAEA-8E24-4884-9D72-64B34C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22E4CCE7-708C-4757-B145-75598C866D0C}"/>
              </a:ext>
            </a:extLst>
          </p:cNvPr>
          <p:cNvSpPr txBox="1"/>
          <p:nvPr/>
        </p:nvSpPr>
        <p:spPr>
          <a:xfrm>
            <a:off x="6151869" y="3892787"/>
            <a:ext cx="513197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Project Goal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Analyze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STL file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Output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geometric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Input for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external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software for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further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analysis</a:t>
            </a:r>
            <a:endParaRPr lang="fr-FR" sz="24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23" name="Rectangle à coins arrondis 12">
            <a:extLst>
              <a:ext uri="{FF2B5EF4-FFF2-40B4-BE49-F238E27FC236}">
                <a16:creationId xmlns:a16="http://schemas.microsoft.com/office/drawing/2014/main" id="{35E7E740-D54D-4B60-A76C-F1BD11794A9B}"/>
              </a:ext>
            </a:extLst>
          </p:cNvPr>
          <p:cNvSpPr/>
          <p:nvPr/>
        </p:nvSpPr>
        <p:spPr>
          <a:xfrm>
            <a:off x="542801" y="2467416"/>
            <a:ext cx="2895756" cy="98906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29256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5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/>
              <p:nvPr/>
            </p:nvSpPr>
            <p:spPr>
              <a:xfrm>
                <a:off x="896685" y="2081751"/>
                <a:ext cx="5837312" cy="392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</a:t>
                </a:r>
                <a:r>
                  <a:rPr lang="fr-FR" sz="2400" b="1" dirty="0" err="1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Element</a:t>
                </a:r>
                <a:r>
                  <a:rPr lang="fr-FR" sz="2400" b="1" dirty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Momentum Theory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Cut in segments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Relative flow angle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Parameters</a:t>
                </a: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: 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Radius</a:t>
                </a: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Chord</a:t>
                </a: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 </a:t>
                </a:r>
                <a:r>
                  <a:rPr lang="fr-FR" sz="2400" dirty="0" err="1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length</a:t>
                </a:r>
                <a:endParaRPr lang="fr-FR" sz="2400" dirty="0">
                  <a:solidFill>
                    <a:schemeClr val="accent2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  <a:p>
                <a:pPr marL="1257300" lvl="2" indent="-3429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chemeClr val="accent2"/>
                    </a:solidFill>
                    <a:latin typeface="Calibri Light" charset="0"/>
                    <a:ea typeface="Calibri Light" charset="0"/>
                    <a:cs typeface="Calibri Light" charset="0"/>
                  </a:rPr>
                  <a:t>Blade twist </a:t>
                </a:r>
                <a:r>
                  <a:rPr lang="el-GR" sz="2400" dirty="0">
                    <a:solidFill>
                      <a:schemeClr val="accent2"/>
                    </a:solidFill>
                    <a:latin typeface="Calibri Light" charset="0"/>
                    <a:cs typeface="Calibri Light" charset="0"/>
                  </a:rPr>
                  <a:t>β</a:t>
                </a:r>
                <a:endParaRPr lang="fr-FR" sz="2400" dirty="0">
                  <a:solidFill>
                    <a:schemeClr val="accent2"/>
                  </a:solidFill>
                  <a:latin typeface="Calibri Light" charset="0"/>
                  <a:cs typeface="Calibri Light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</a:pPr>
                <a:endParaRPr lang="fr-FR" sz="2400" b="1" dirty="0">
                  <a:solidFill>
                    <a:schemeClr val="accent2">
                      <a:lumMod val="75000"/>
                    </a:schemeClr>
                  </a:solidFill>
                  <a:latin typeface="Calibri Light" charset="0"/>
                  <a:ea typeface="Calibri Light" charset="0"/>
                  <a:cs typeface="Calibri Light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C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ZoneTexte 6">
                <a:extLst>
                  <a:ext uri="{FF2B5EF4-FFF2-40B4-BE49-F238E27FC236}">
                    <a16:creationId xmlns:a16="http://schemas.microsoft.com/office/drawing/2014/main" id="{984D1E21-0264-4FD8-8423-DD961C0A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5" y="2081751"/>
                <a:ext cx="5837312" cy="3926203"/>
              </a:xfrm>
              <a:prstGeom prst="rect">
                <a:avLst/>
              </a:prstGeom>
              <a:blipFill>
                <a:blip r:embed="rId3"/>
                <a:stretch>
                  <a:fillRect l="-1566" t="-2171" b="-108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9F50D7BC-1844-47D0-92D3-F540F9C41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1" name="Straight Connector 14">
            <a:extLst>
              <a:ext uri="{FF2B5EF4-FFF2-40B4-BE49-F238E27FC236}">
                <a16:creationId xmlns:a16="http://schemas.microsoft.com/office/drawing/2014/main" id="{A0A6DBDB-8A8F-49BD-8399-D8C73BCE11C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381AA92F-369E-45FF-A802-130271FB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D97EA1-3476-42F5-93B4-CE3C944D8402}"/>
              </a:ext>
            </a:extLst>
          </p:cNvPr>
          <p:cNvSpPr txBox="1"/>
          <p:nvPr/>
        </p:nvSpPr>
        <p:spPr>
          <a:xfrm>
            <a:off x="9794067" y="2801878"/>
            <a:ext cx="15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Air velocity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D01ADB-7BE3-4313-9FE8-228437242734}"/>
              </a:ext>
            </a:extLst>
          </p:cNvPr>
          <p:cNvCxnSpPr>
            <a:cxnSpLocks/>
          </p:cNvCxnSpPr>
          <p:nvPr/>
        </p:nvCxnSpPr>
        <p:spPr>
          <a:xfrm>
            <a:off x="6435956" y="4438121"/>
            <a:ext cx="2714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F8C2B3-384C-494B-B534-BDFF97B94A87}"/>
              </a:ext>
            </a:extLst>
          </p:cNvPr>
          <p:cNvCxnSpPr>
            <a:cxnSpLocks/>
          </p:cNvCxnSpPr>
          <p:nvPr/>
        </p:nvCxnSpPr>
        <p:spPr>
          <a:xfrm flipV="1">
            <a:off x="6435956" y="2743200"/>
            <a:ext cx="2607421" cy="16949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24F8FB1-7F4F-4518-BD62-59803305A033}"/>
              </a:ext>
            </a:extLst>
          </p:cNvPr>
          <p:cNvCxnSpPr>
            <a:cxnSpLocks/>
          </p:cNvCxnSpPr>
          <p:nvPr/>
        </p:nvCxnSpPr>
        <p:spPr>
          <a:xfrm flipH="1">
            <a:off x="7568126" y="3144254"/>
            <a:ext cx="2232054" cy="1090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6857D84-5492-4FE8-BA7D-9746EE9C80F3}"/>
              </a:ext>
            </a:extLst>
          </p:cNvPr>
          <p:cNvSpPr/>
          <p:nvPr/>
        </p:nvSpPr>
        <p:spPr>
          <a:xfrm>
            <a:off x="6632275" y="4079608"/>
            <a:ext cx="486033" cy="822841"/>
          </a:xfrm>
          <a:prstGeom prst="arc">
            <a:avLst>
              <a:gd name="adj1" fmla="val 16802209"/>
              <a:gd name="adj2" fmla="val 20910229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2382C2D-27ED-445D-B9F0-75C2CC98C172}"/>
              </a:ext>
            </a:extLst>
          </p:cNvPr>
          <p:cNvSpPr/>
          <p:nvPr/>
        </p:nvSpPr>
        <p:spPr>
          <a:xfrm>
            <a:off x="7792810" y="4002089"/>
            <a:ext cx="486033" cy="872064"/>
          </a:xfrm>
          <a:prstGeom prst="arc">
            <a:avLst>
              <a:gd name="adj1" fmla="val 16327176"/>
              <a:gd name="adj2" fmla="val 6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5602A10-AFB8-44D5-9683-042F98BA65E6}"/>
              </a:ext>
            </a:extLst>
          </p:cNvPr>
          <p:cNvSpPr txBox="1"/>
          <p:nvPr/>
        </p:nvSpPr>
        <p:spPr>
          <a:xfrm>
            <a:off x="7058463" y="4035706"/>
            <a:ext cx="51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 Light" charset="0"/>
                <a:cs typeface="Calibri Light" charset="0"/>
              </a:rPr>
              <a:t>β</a:t>
            </a:r>
            <a:endParaRPr lang="en-GB" dirty="0">
              <a:solidFill>
                <a:schemeClr val="accent2"/>
              </a:solidFill>
              <a:latin typeface="Calibri Light" charset="0"/>
              <a:cs typeface="Calibri Light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2F96E2-5B12-4ACC-A791-A6BC5AA2667B}"/>
              </a:ext>
            </a:extLst>
          </p:cNvPr>
          <p:cNvSpPr txBox="1"/>
          <p:nvPr/>
        </p:nvSpPr>
        <p:spPr>
          <a:xfrm>
            <a:off x="8242042" y="3961354"/>
            <a:ext cx="41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22B39C-CFC9-414E-AB8A-62CB44D98388}"/>
              </a:ext>
            </a:extLst>
          </p:cNvPr>
          <p:cNvSpPr txBox="1"/>
          <p:nvPr/>
        </p:nvSpPr>
        <p:spPr>
          <a:xfrm>
            <a:off x="9667875" y="3714101"/>
            <a:ext cx="142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fr-CH" dirty="0"/>
              <a:t> =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fr-CH" dirty="0"/>
              <a:t>-</a:t>
            </a:r>
            <a:r>
              <a:rPr lang="fr-CH" dirty="0">
                <a:solidFill>
                  <a:srgbClr val="C00000"/>
                </a:solidFill>
              </a:rPr>
              <a:t> </a:t>
            </a:r>
            <a:r>
              <a:rPr lang="el-GR" dirty="0">
                <a:solidFill>
                  <a:srgbClr val="00B0F0"/>
                </a:solidFill>
              </a:rPr>
              <a:t>φ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23" name="Picture 2" descr="aerofoil - definition - What is ?">
            <a:extLst>
              <a:ext uri="{FF2B5EF4-FFF2-40B4-BE49-F238E27FC236}">
                <a16:creationId xmlns:a16="http://schemas.microsoft.com/office/drawing/2014/main" id="{19D6343E-3631-4EB2-9FE8-4A56C098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1905" flipH="1">
            <a:off x="7081593" y="3188589"/>
            <a:ext cx="1608672" cy="4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000C39A-B83D-4FF5-9BD1-6E97B8D66378}"/>
              </a:ext>
            </a:extLst>
          </p:cNvPr>
          <p:cNvSpPr txBox="1"/>
          <p:nvPr/>
        </p:nvSpPr>
        <p:spPr>
          <a:xfrm>
            <a:off x="7064872" y="4520896"/>
            <a:ext cx="111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Rotation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A5FE7C12-10C0-4AD8-8E5C-D60B606BC74C}"/>
              </a:ext>
            </a:extLst>
          </p:cNvPr>
          <p:cNvCxnSpPr>
            <a:cxnSpLocks/>
          </p:cNvCxnSpPr>
          <p:nvPr/>
        </p:nvCxnSpPr>
        <p:spPr>
          <a:xfrm flipH="1" flipV="1">
            <a:off x="6945102" y="2435062"/>
            <a:ext cx="428041" cy="5129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C87571-E045-4AB5-886A-F527805108D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5354" y="2948038"/>
            <a:ext cx="457789" cy="33982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AF2DEDF-5F72-4A51-BBC1-A92E8B106C59}"/>
              </a:ext>
            </a:extLst>
          </p:cNvPr>
          <p:cNvSpPr txBox="1"/>
          <p:nvPr/>
        </p:nvSpPr>
        <p:spPr>
          <a:xfrm>
            <a:off x="6686166" y="2115072"/>
            <a:ext cx="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Lift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6489217-0D1D-4147-AADB-517A7F115038}"/>
              </a:ext>
            </a:extLst>
          </p:cNvPr>
          <p:cNvSpPr txBox="1"/>
          <p:nvPr/>
        </p:nvSpPr>
        <p:spPr>
          <a:xfrm>
            <a:off x="6549978" y="3287862"/>
            <a:ext cx="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38086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96C1-CBBB-46A4-929E-B3BD41BF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6</a:t>
            </a:fld>
            <a:endParaRPr lang="fr-CH" sz="180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E17682-88E0-411A-AB36-B0AC7D07E34C}"/>
              </a:ext>
            </a:extLst>
          </p:cNvPr>
          <p:cNvSpPr txBox="1">
            <a:spLocks/>
          </p:cNvSpPr>
          <p:nvPr/>
        </p:nvSpPr>
        <p:spPr>
          <a:xfrm>
            <a:off x="1154083" y="27088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i="1" dirty="0">
                <a:solidFill>
                  <a:schemeClr val="tx2"/>
                </a:solidFill>
              </a:rPr>
              <a:t>Initial concepts</a:t>
            </a:r>
            <a:endParaRPr lang="fr-FR" sz="4000" dirty="0"/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DD73BA8E-8F66-4A87-988F-068D1E41EDDB}"/>
              </a:ext>
            </a:extLst>
          </p:cNvPr>
          <p:cNvSpPr txBox="1"/>
          <p:nvPr/>
        </p:nvSpPr>
        <p:spPr>
          <a:xfrm>
            <a:off x="6442220" y="2726749"/>
            <a:ext cx="5064725" cy="2727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</a:pP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Important </a:t>
            </a: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geometric</a:t>
            </a:r>
            <a:r>
              <a:rPr lang="fr-FR" sz="2400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parameters</a:t>
            </a:r>
            <a:endParaRPr lang="fr-FR" sz="2400" dirty="0">
              <a:solidFill>
                <a:schemeClr val="tx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Chord</a:t>
            </a: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2400" dirty="0" err="1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length</a:t>
            </a:r>
            <a:endParaRPr lang="fr-FR" sz="2400" dirty="0">
              <a:solidFill>
                <a:schemeClr val="accent2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Blade twist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Tip radius</a:t>
            </a:r>
          </a:p>
          <a:p>
            <a:pPr marL="1028700" lvl="1" indent="-5715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Hub radius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C1A7-A834-4B75-81E0-BC112F19F663}"/>
              </a:ext>
            </a:extLst>
          </p:cNvPr>
          <p:cNvSpPr txBox="1"/>
          <p:nvPr/>
        </p:nvSpPr>
        <p:spPr>
          <a:xfrm>
            <a:off x="1896974" y="5759641"/>
            <a:ext cx="151918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sz="1400" dirty="0" err="1"/>
              <a:t>Aerofoil</a:t>
            </a:r>
            <a:r>
              <a:rPr lang="fr-CH" sz="1400" dirty="0"/>
              <a:t> </a:t>
            </a:r>
          </a:p>
          <a:p>
            <a:r>
              <a:rPr lang="fr-CH" sz="1400" dirty="0"/>
              <a:t>cross-section</a:t>
            </a:r>
          </a:p>
        </p:txBody>
      </p:sp>
      <p:pic>
        <p:nvPicPr>
          <p:cNvPr id="9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D7DEA4FC-2E2A-40EF-ACDA-00DCEBA4B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6" y="2198759"/>
            <a:ext cx="1519188" cy="3502572"/>
          </a:xfrm>
          <a:prstGeom prst="rect">
            <a:avLst/>
          </a:prstGeom>
        </p:spPr>
      </p:pic>
      <p:pic>
        <p:nvPicPr>
          <p:cNvPr id="10" name="Picture 9" descr="A close up of a knife&#10;&#10;Description generated with high confidence">
            <a:extLst>
              <a:ext uri="{FF2B5EF4-FFF2-40B4-BE49-F238E27FC236}">
                <a16:creationId xmlns:a16="http://schemas.microsoft.com/office/drawing/2014/main" id="{42742418-8782-4084-8F53-13624143B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79" y="2198761"/>
            <a:ext cx="787621" cy="35025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2463979" y="3207767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100086" y="3207767"/>
            <a:ext cx="735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5B8EFC77-08CB-4E52-AB06-349CA3638B5B}"/>
              </a:ext>
            </a:extLst>
          </p:cNvPr>
          <p:cNvCxnSpPr>
            <a:cxnSpLocks/>
          </p:cNvCxnSpPr>
          <p:nvPr/>
        </p:nvCxnSpPr>
        <p:spPr>
          <a:xfrm>
            <a:off x="1190961" y="5993449"/>
            <a:ext cx="6441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E47CFC1-3A73-4B08-9D73-11FB6000B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47" y="2084699"/>
            <a:ext cx="2240666" cy="3616626"/>
          </a:xfrm>
          <a:prstGeom prst="rect">
            <a:avLst/>
          </a:prstGeom>
        </p:spPr>
      </p:pic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49566160-BDDA-43A0-ACE1-B3B83D68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</p:spTree>
    <p:extLst>
      <p:ext uri="{BB962C8B-B14F-4D97-AF65-F5344CB8AC3E}">
        <p14:creationId xmlns:p14="http://schemas.microsoft.com/office/powerpoint/2010/main" val="42122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7</a:t>
            </a:fld>
            <a:endParaRPr lang="fr-CH" sz="1800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99035567"/>
              </p:ext>
            </p:extLst>
          </p:nvPr>
        </p:nvGraphicFramePr>
        <p:xfrm>
          <a:off x="3012565" y="1813918"/>
          <a:ext cx="9992114" cy="439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A1D7A5-0FC5-4BB8-AB53-C362CE3C422E}"/>
              </a:ext>
            </a:extLst>
          </p:cNvPr>
          <p:cNvSpPr txBox="1">
            <a:spLocks/>
          </p:cNvSpPr>
          <p:nvPr/>
        </p:nvSpPr>
        <p:spPr>
          <a:xfrm>
            <a:off x="2212828" y="3655549"/>
            <a:ext cx="4693794" cy="71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rPr>
              <a:t>5 main techniques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CFB96DE-1CC3-4BED-A34C-AD564A3C4315}"/>
              </a:ext>
            </a:extLst>
          </p:cNvPr>
          <p:cNvSpPr txBox="1"/>
          <p:nvPr/>
        </p:nvSpPr>
        <p:spPr>
          <a:xfrm>
            <a:off x="1220369" y="1813918"/>
            <a:ext cx="8534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2800" b="1" u="sng" dirty="0" err="1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Choices</a:t>
            </a:r>
            <a:r>
              <a:rPr lang="fr-FR" sz="2800" b="1" u="sng" dirty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rPr>
              <a:t> for 3D Scanning:</a:t>
            </a:r>
          </a:p>
        </p:txBody>
      </p:sp>
      <p:sp>
        <p:nvSpPr>
          <p:cNvPr id="9" name="Espace réservé du pied de page 6">
            <a:extLst>
              <a:ext uri="{FF2B5EF4-FFF2-40B4-BE49-F238E27FC236}">
                <a16:creationId xmlns:a16="http://schemas.microsoft.com/office/drawing/2014/main" id="{05AA481E-AACC-4637-8F2D-DB2CEF2E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08120-7778-4889-B558-68B8B59E4154}"/>
              </a:ext>
            </a:extLst>
          </p:cNvPr>
          <p:cNvSpPr/>
          <p:nvPr/>
        </p:nvSpPr>
        <p:spPr>
          <a:xfrm>
            <a:off x="9283700" y="5410200"/>
            <a:ext cx="1875079" cy="803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AB087CE-B623-4D15-AEB4-BBBC0481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9" y="2871597"/>
            <a:ext cx="4863423" cy="21242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05C207-727A-47C4-885C-19BD1B64740E}"/>
              </a:ext>
            </a:extLst>
          </p:cNvPr>
          <p:cNvSpPr txBox="1"/>
          <p:nvPr/>
        </p:nvSpPr>
        <p:spPr>
          <a:xfrm>
            <a:off x="25929" y="6488458"/>
            <a:ext cx="453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b="1" dirty="0" err="1">
                <a:solidFill>
                  <a:schemeClr val="bg1"/>
                </a:solidFill>
              </a:rPr>
              <a:t>Fig</a:t>
            </a:r>
            <a:r>
              <a:rPr lang="fr-CH" sz="1400" b="1" dirty="0">
                <a:solidFill>
                  <a:schemeClr val="bg1"/>
                </a:solidFill>
              </a:rPr>
              <a:t> 5: </a:t>
            </a:r>
            <a:r>
              <a:rPr lang="fr-CH" sz="1400" dirty="0">
                <a:solidFill>
                  <a:schemeClr val="bg1"/>
                </a:solidFill>
              </a:rPr>
              <a:t>PARSEC </a:t>
            </a:r>
            <a:r>
              <a:rPr lang="fr-CH" sz="1400" dirty="0" err="1">
                <a:solidFill>
                  <a:schemeClr val="bg1"/>
                </a:solidFill>
              </a:rPr>
              <a:t>parametrisation</a:t>
            </a:r>
            <a:r>
              <a:rPr lang="fr-CH" sz="1400" dirty="0">
                <a:solidFill>
                  <a:schemeClr val="bg1"/>
                </a:solidFill>
              </a:rPr>
              <a:t> </a:t>
            </a:r>
            <a:r>
              <a:rPr lang="fr-CH" sz="1400" dirty="0" err="1">
                <a:solidFill>
                  <a:schemeClr val="bg1"/>
                </a:solidFill>
              </a:rPr>
              <a:t>parameters</a:t>
            </a:r>
            <a:r>
              <a:rPr lang="fr-CH" sz="1400" dirty="0">
                <a:solidFill>
                  <a:schemeClr val="bg1"/>
                </a:solidFill>
              </a:rPr>
              <a:t> [4]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8</a:t>
            </a:fld>
            <a:endParaRPr lang="fr-CH" sz="1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4084356986"/>
              </p:ext>
            </p:extLst>
          </p:nvPr>
        </p:nvGraphicFramePr>
        <p:xfrm>
          <a:off x="7390081" y="1898642"/>
          <a:ext cx="5207000" cy="43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5D05C3-37E1-4832-B4CA-6AD232714105}"/>
              </a:ext>
            </a:extLst>
          </p:cNvPr>
          <p:cNvSpPr txBox="1"/>
          <p:nvPr/>
        </p:nvSpPr>
        <p:spPr>
          <a:xfrm>
            <a:off x="1120089" y="2486552"/>
            <a:ext cx="340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>
                <a:solidFill>
                  <a:schemeClr val="tx2"/>
                </a:solidFill>
              </a:rPr>
              <a:t>Exemple : </a:t>
            </a:r>
            <a:r>
              <a:rPr lang="fr-CH" dirty="0">
                <a:solidFill>
                  <a:schemeClr val="tx2"/>
                </a:solidFill>
              </a:rPr>
              <a:t>Parsec </a:t>
            </a:r>
            <a:r>
              <a:rPr lang="fr-CH" dirty="0" err="1">
                <a:solidFill>
                  <a:schemeClr val="tx2"/>
                </a:solidFill>
              </a:rPr>
              <a:t>parametrisation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AAE08AF8-3FB8-49BA-B990-E8F02A12B926}"/>
              </a:ext>
            </a:extLst>
          </p:cNvPr>
          <p:cNvSpPr txBox="1"/>
          <p:nvPr/>
        </p:nvSpPr>
        <p:spPr>
          <a:xfrm>
            <a:off x="1220369" y="1777886"/>
            <a:ext cx="7990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Cross section 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(=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3200" i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shape</a:t>
            </a:r>
            <a:r>
              <a:rPr lang="fr-FR" sz="3200" i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)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parametrisation</a:t>
            </a:r>
            <a:endParaRPr lang="fr-FR" sz="32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2" name="Picture 8" descr="A close up of a knife&#10;&#10;Description generated with very high confidence">
            <a:extLst>
              <a:ext uri="{FF2B5EF4-FFF2-40B4-BE49-F238E27FC236}">
                <a16:creationId xmlns:a16="http://schemas.microsoft.com/office/drawing/2014/main" id="{53035E29-828F-48ED-88E9-89649E7EC3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201" y="315105"/>
            <a:ext cx="576749" cy="1329726"/>
          </a:xfrm>
          <a:prstGeom prst="rect">
            <a:avLst/>
          </a:prstGeom>
        </p:spPr>
      </p:pic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9277A4E7-FB62-4F8B-828A-F53B79EA0047}"/>
              </a:ext>
            </a:extLst>
          </p:cNvPr>
          <p:cNvCxnSpPr>
            <a:cxnSpLocks/>
          </p:cNvCxnSpPr>
          <p:nvPr/>
        </p:nvCxnSpPr>
        <p:spPr>
          <a:xfrm>
            <a:off x="10625778" y="606304"/>
            <a:ext cx="37768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D0A7EF71-DF72-4B2F-B17F-3A67774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36CC5F-470C-4636-8E67-4E524682501A}"/>
                  </a:ext>
                </a:extLst>
              </p:cNvPr>
              <p:cNvSpPr txBox="1"/>
              <p:nvPr/>
            </p:nvSpPr>
            <p:spPr>
              <a:xfrm>
                <a:off x="1220369" y="5396608"/>
                <a:ext cx="57767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</m:d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CH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H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H" dirty="0"/>
              </a:p>
              <a:p>
                <a:r>
                  <a:rPr lang="fr-CH" dirty="0"/>
                  <a:t>	</a:t>
                </a:r>
                <a:r>
                  <a:rPr lang="fr-CH" dirty="0" err="1"/>
                  <a:t>with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CH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CH" dirty="0"/>
                  <a:t> </a:t>
                </a:r>
                <a:r>
                  <a:rPr lang="fr-CH" dirty="0" err="1"/>
                  <a:t>specific</a:t>
                </a:r>
                <a:r>
                  <a:rPr lang="fr-CH" dirty="0"/>
                  <a:t> for </a:t>
                </a:r>
                <a:r>
                  <a:rPr lang="fr-CH" dirty="0" err="1"/>
                  <a:t>each</a:t>
                </a:r>
                <a:r>
                  <a:rPr lang="fr-CH" dirty="0"/>
                  <a:t> </a:t>
                </a:r>
                <a:r>
                  <a:rPr lang="fr-CH" dirty="0" err="1"/>
                  <a:t>aerofoil</a:t>
                </a:r>
                <a:r>
                  <a:rPr lang="fr-CH" dirty="0"/>
                  <a:t> </a:t>
                </a:r>
                <a:r>
                  <a:rPr lang="fr-CH" dirty="0" err="1"/>
                  <a:t>shape</a:t>
                </a:r>
                <a:endParaRPr lang="fr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36CC5F-470C-4636-8E67-4E5246825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69" y="5396608"/>
                <a:ext cx="5776727" cy="646331"/>
              </a:xfrm>
              <a:prstGeom prst="rect">
                <a:avLst/>
              </a:prstGeom>
              <a:blipFill>
                <a:blip r:embed="rId10"/>
                <a:stretch>
                  <a:fillRect t="-6604" b="-1415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DE7C-62B5-4D51-9679-651D0EAB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69" y="438471"/>
            <a:ext cx="9938411" cy="1325563"/>
          </a:xfrm>
        </p:spPr>
        <p:txBody>
          <a:bodyPr/>
          <a:lstStyle/>
          <a:p>
            <a:r>
              <a:rPr lang="fr-CH" dirty="0">
                <a:solidFill>
                  <a:schemeClr val="accent2"/>
                </a:solidFill>
              </a:rPr>
              <a:t>Introduction: </a:t>
            </a:r>
            <a:r>
              <a:rPr lang="fr-CH" sz="3600" i="1" dirty="0">
                <a:solidFill>
                  <a:schemeClr val="tx2"/>
                </a:solidFill>
              </a:rPr>
              <a:t>State of the art </a:t>
            </a:r>
            <a:endParaRPr lang="fr-CH" sz="3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CACA1-6CEC-4F60-AE4F-C5A02335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CE95-9A2C-4CF6-AC2F-5E8F5B23B560}" type="slidenum">
              <a:rPr lang="fr-CH" sz="1800" smtClean="0"/>
              <a:t>9</a:t>
            </a:fld>
            <a:endParaRPr lang="fr-CH" sz="1800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AAE08AF8-3FB8-49BA-B990-E8F02A12B926}"/>
              </a:ext>
            </a:extLst>
          </p:cNvPr>
          <p:cNvSpPr txBox="1"/>
          <p:nvPr/>
        </p:nvSpPr>
        <p:spPr>
          <a:xfrm>
            <a:off x="1220369" y="1777886"/>
            <a:ext cx="7990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Comparison</a:t>
            </a: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table for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aerofoil</a:t>
            </a:r>
            <a:r>
              <a:rPr lang="fr-FR" sz="3200" b="1" dirty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fr-FR" sz="3200" b="1" dirty="0" err="1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rPr>
              <a:t>parametrisation</a:t>
            </a:r>
            <a:endParaRPr lang="fr-FR" sz="3200" b="1" dirty="0">
              <a:solidFill>
                <a:schemeClr val="accent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Espace réservé du pied de page 6">
            <a:extLst>
              <a:ext uri="{FF2B5EF4-FFF2-40B4-BE49-F238E27FC236}">
                <a16:creationId xmlns:a16="http://schemas.microsoft.com/office/drawing/2014/main" id="{D0A7EF71-DF72-4B2F-B17F-3A67774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0868"/>
            <a:ext cx="4822804" cy="365125"/>
          </a:xfrm>
        </p:spPr>
        <p:txBody>
          <a:bodyPr/>
          <a:lstStyle/>
          <a:p>
            <a:r>
              <a:rPr lang="fr-CH" sz="1100" dirty="0"/>
              <a:t>EPFL-STI-LIS | 27.12.2018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92F441-2572-4F34-91C8-DF9A6A6A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11669"/>
              </p:ext>
            </p:extLst>
          </p:nvPr>
        </p:nvGraphicFramePr>
        <p:xfrm>
          <a:off x="514347" y="2959487"/>
          <a:ext cx="111633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3">
                  <a:extLst>
                    <a:ext uri="{9D8B030D-6E8A-4147-A177-3AD203B41FA5}">
                      <a16:colId xmlns:a16="http://schemas.microsoft.com/office/drawing/2014/main" val="2177299418"/>
                    </a:ext>
                  </a:extLst>
                </a:gridCol>
                <a:gridCol w="1367063">
                  <a:extLst>
                    <a:ext uri="{9D8B030D-6E8A-4147-A177-3AD203B41FA5}">
                      <a16:colId xmlns:a16="http://schemas.microsoft.com/office/drawing/2014/main" val="4097528365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691750979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4137481553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792456201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281505263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292996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Bézier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Parsec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Sobieczky</a:t>
                      </a:r>
                      <a:endParaRPr lang="fr-FR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(</a:t>
                      </a:r>
                      <a:r>
                        <a:rPr lang="fr-FR" sz="1800" dirty="0" err="1"/>
                        <a:t>with</a:t>
                      </a:r>
                      <a:r>
                        <a:rPr lang="fr-FR" sz="1800" dirty="0"/>
                        <a:t> Parsec)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IGP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Polynomial 4th </a:t>
                      </a:r>
                      <a:r>
                        <a:rPr lang="fr-CH" dirty="0" err="1"/>
                        <a:t>order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Polynomial </a:t>
                      </a:r>
                      <a:r>
                        <a:rPr lang="fr-CH" dirty="0" err="1"/>
                        <a:t>other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order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4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Possible </a:t>
                      </a:r>
                      <a:r>
                        <a:rPr lang="fr-CH" dirty="0" err="1"/>
                        <a:t>without</a:t>
                      </a:r>
                      <a:r>
                        <a:rPr lang="fr-CH" dirty="0"/>
                        <a:t> first </a:t>
                      </a:r>
                      <a:r>
                        <a:rPr lang="fr-CH" dirty="0" err="1"/>
                        <a:t>interpolating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Computable </a:t>
                      </a:r>
                    </a:p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Close </a:t>
                      </a:r>
                      <a:r>
                        <a:rPr lang="fr-CH" dirty="0" err="1"/>
                        <a:t>shape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representation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77682"/>
                  </a:ext>
                </a:extLst>
              </a:tr>
            </a:tbl>
          </a:graphicData>
        </a:graphic>
      </p:graphicFrame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4A974FA1-F985-4766-A94C-876BB0E2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3850" y="4265613"/>
            <a:ext cx="614114" cy="61411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D5972C0C-56A7-46BC-B96C-EF2D31A5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518" y="4242187"/>
            <a:ext cx="614114" cy="614114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228AD970-5F25-49D2-B8A0-3459D883D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3850" y="3651499"/>
            <a:ext cx="614114" cy="614114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CA311B07-5503-4658-B1CB-DB8BB5ED5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7972" y="3628073"/>
            <a:ext cx="614114" cy="614114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3FA23CE1-4D37-43CB-AAB9-5AD5D1FC5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4037" y="3612550"/>
            <a:ext cx="614114" cy="614114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E86B8D6-ACF1-4C62-B9EB-AB881B0F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4037" y="4879727"/>
            <a:ext cx="614114" cy="614114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15CB0287-DD9C-478E-94F2-B8461557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446" y="4904807"/>
            <a:ext cx="614114" cy="614114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1B95D099-D371-44F5-ACD6-09E444206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8943" y="4856301"/>
            <a:ext cx="614114" cy="614114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173147E9-4638-4CC0-90A0-1000ED7D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1352" y="4879727"/>
            <a:ext cx="614114" cy="614114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0B35CD4E-8EB3-42A6-A39F-48BBFF1CF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3761" y="4913602"/>
            <a:ext cx="614114" cy="6141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9B79D0-DEFE-4274-95E7-F4FAA7E49C2B}"/>
              </a:ext>
            </a:extLst>
          </p:cNvPr>
          <p:cNvSpPr/>
          <p:nvPr/>
        </p:nvSpPr>
        <p:spPr>
          <a:xfrm>
            <a:off x="8508989" y="2959487"/>
            <a:ext cx="1560508" cy="2568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8396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10052</TotalTime>
  <Words>2159</Words>
  <Application>Microsoft Office PowerPoint</Application>
  <PresentationFormat>Widescreen</PresentationFormat>
  <Paragraphs>501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Rétrospection</vt:lpstr>
      <vt:lpstr>Semester Project  Final Presentation</vt:lpstr>
      <vt:lpstr>Outline :</vt:lpstr>
      <vt:lpstr>Introduction: Goal of the Project</vt:lpstr>
      <vt:lpstr>Introduction: Goal of the Project</vt:lpstr>
      <vt:lpstr>PowerPoint Presentation</vt:lpstr>
      <vt:lpstr>PowerPoint Presentation</vt:lpstr>
      <vt:lpstr>Introduction: State of the art </vt:lpstr>
      <vt:lpstr>Introduction: State of the art </vt:lpstr>
      <vt:lpstr>Introduction: State of the art </vt:lpstr>
      <vt:lpstr>Methodology : Algorithm Overview</vt:lpstr>
      <vt:lpstr>Methodology Step 1: Algorithm</vt:lpstr>
      <vt:lpstr>Methodology Step 2: Algorithm</vt:lpstr>
      <vt:lpstr>Methodology Step 3: Algorithm</vt:lpstr>
      <vt:lpstr>Methodology Step 4: Algorithm</vt:lpstr>
      <vt:lpstr>Methodology Step 5: Algorithm</vt:lpstr>
      <vt:lpstr>Methodology Step 5: Algorithm</vt:lpstr>
      <vt:lpstr>Methodology Step 6: Algorithm </vt:lpstr>
      <vt:lpstr>Results: Parameters</vt:lpstr>
      <vt:lpstr>Results: Aerodynamic Software</vt:lpstr>
      <vt:lpstr>Outcome of the project</vt:lpstr>
      <vt:lpstr>Conclusion</vt:lpstr>
      <vt:lpstr>Thank you for your attention</vt:lpstr>
      <vt:lpstr>PowerPoint Presentation</vt:lpstr>
      <vt:lpstr>Gantt Chart</vt:lpstr>
      <vt:lpstr>Ignore this page, will remove 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</dc:title>
  <dc:creator>Pauline Maury</dc:creator>
  <cp:lastModifiedBy>Laurent Thoo</cp:lastModifiedBy>
  <cp:revision>635</cp:revision>
  <dcterms:created xsi:type="dcterms:W3CDTF">2018-03-29T08:04:53Z</dcterms:created>
  <dcterms:modified xsi:type="dcterms:W3CDTF">2019-01-10T10:16:02Z</dcterms:modified>
</cp:coreProperties>
</file>