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0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2" r:id="rId4"/>
    <p:sldId id="295" r:id="rId5"/>
    <p:sldId id="291" r:id="rId6"/>
    <p:sldId id="289" r:id="rId7"/>
    <p:sldId id="293" r:id="rId8"/>
    <p:sldId id="296" r:id="rId9"/>
    <p:sldId id="297" r:id="rId10"/>
    <p:sldId id="298" r:id="rId11"/>
    <p:sldId id="285" r:id="rId12"/>
    <p:sldId id="270" r:id="rId13"/>
    <p:sldId id="271" r:id="rId14"/>
    <p:sldId id="300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Thoo" initials="LT" lastIdx="3" clrIdx="0">
    <p:extLst>
      <p:ext uri="{19B8F6BF-5375-455C-9EA6-DF929625EA0E}">
        <p15:presenceInfo xmlns:p15="http://schemas.microsoft.com/office/powerpoint/2012/main" userId="c8aa7c1bf6b262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DA1313"/>
    <a:srgbClr val="FF1817"/>
    <a:srgbClr val="FFD579"/>
    <a:srgbClr val="FF9300"/>
    <a:srgbClr val="FF7E79"/>
    <a:srgbClr val="FF1C26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85842" autoAdjust="0"/>
  </p:normalViewPr>
  <p:slideViewPr>
    <p:cSldViewPr snapToGrid="0">
      <p:cViewPr varScale="1">
        <p:scale>
          <a:sx n="77" d="100"/>
          <a:sy n="77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6AC67-E3AD-834C-A534-FABBF2005EA4}" type="doc">
      <dgm:prSet loTypeId="urn:microsoft.com/office/officeart/2005/8/layout/hierarchy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83F3B19-EEDB-2E4D-BE0F-BA65FB4AB155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/>
            <a:t>1. Contact</a:t>
          </a:r>
        </a:p>
      </dgm:t>
    </dgm:pt>
    <dgm:pt modelId="{65B88D9C-455E-3E4A-B34A-EA64CE39D0CB}" type="parTrans" cxnId="{BCBA8409-DBEA-994F-9FCF-B344453523C9}">
      <dgm:prSet/>
      <dgm:spPr/>
      <dgm:t>
        <a:bodyPr/>
        <a:lstStyle/>
        <a:p>
          <a:endParaRPr lang="fr-FR"/>
        </a:p>
      </dgm:t>
    </dgm:pt>
    <dgm:pt modelId="{3FB120A4-C59B-D445-94C0-D098395B42CD}" type="sibTrans" cxnId="{BCBA8409-DBEA-994F-9FCF-B344453523C9}">
      <dgm:prSet/>
      <dgm:spPr/>
      <dgm:t>
        <a:bodyPr/>
        <a:lstStyle/>
        <a:p>
          <a:endParaRPr lang="fr-FR"/>
        </a:p>
      </dgm:t>
    </dgm:pt>
    <dgm:pt modelId="{0033B960-23C7-D34F-B4AD-9B7559A6F4CF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b="1" dirty="0"/>
            <a:t>2. Non Contact Active</a:t>
          </a:r>
        </a:p>
      </dgm:t>
    </dgm:pt>
    <dgm:pt modelId="{F2799D75-16A6-A641-B296-54AA4F523BE9}" type="parTrans" cxnId="{CE8A3C9A-6519-5F49-83F3-82AE1432704C}">
      <dgm:prSet/>
      <dgm:spPr/>
      <dgm:t>
        <a:bodyPr/>
        <a:lstStyle/>
        <a:p>
          <a:endParaRPr lang="fr-FR"/>
        </a:p>
      </dgm:t>
    </dgm:pt>
    <dgm:pt modelId="{F607EF16-7D46-FE44-8E92-D25251ED508E}" type="sibTrans" cxnId="{CE8A3C9A-6519-5F49-83F3-82AE1432704C}">
      <dgm:prSet/>
      <dgm:spPr/>
      <dgm:t>
        <a:bodyPr/>
        <a:lstStyle/>
        <a:p>
          <a:endParaRPr lang="fr-FR"/>
        </a:p>
      </dgm:t>
    </dgm:pt>
    <dgm:pt modelId="{36182BC3-1AC7-9544-B024-56ADBD979EE8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b="1" dirty="0"/>
            <a:t>3. Non Contact Passive</a:t>
          </a:r>
        </a:p>
      </dgm:t>
    </dgm:pt>
    <dgm:pt modelId="{F8E3BF65-FD78-C642-B9E8-7B07A8852E46}" type="parTrans" cxnId="{E15844BD-CAFB-C740-94F4-00DC72AB1D0D}">
      <dgm:prSet/>
      <dgm:spPr/>
      <dgm:t>
        <a:bodyPr/>
        <a:lstStyle/>
        <a:p>
          <a:endParaRPr lang="fr-FR"/>
        </a:p>
      </dgm:t>
    </dgm:pt>
    <dgm:pt modelId="{907DC86B-D0CB-8D40-B222-B2F59719EFFE}" type="sibTrans" cxnId="{E15844BD-CAFB-C740-94F4-00DC72AB1D0D}">
      <dgm:prSet/>
      <dgm:spPr/>
      <dgm:t>
        <a:bodyPr/>
        <a:lstStyle/>
        <a:p>
          <a:endParaRPr lang="fr-FR"/>
        </a:p>
      </dgm:t>
    </dgm:pt>
    <dgm:pt modelId="{14D0DB6A-BDA8-F445-93D0-EABAFD06DD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CMM [1]</a:t>
          </a:r>
        </a:p>
      </dgm:t>
    </dgm:pt>
    <dgm:pt modelId="{A3B67D86-7B84-8240-AE6A-BF284F7012AF}" type="parTrans" cxnId="{3309E40C-6671-7947-9C3A-F72CD2227C0F}">
      <dgm:prSet/>
      <dgm:spPr/>
      <dgm:t>
        <a:bodyPr/>
        <a:lstStyle/>
        <a:p>
          <a:endParaRPr lang="fr-FR"/>
        </a:p>
      </dgm:t>
    </dgm:pt>
    <dgm:pt modelId="{C1875654-FD8E-0B49-A248-F8D586038D5F}" type="sibTrans" cxnId="{3309E40C-6671-7947-9C3A-F72CD2227C0F}">
      <dgm:prSet/>
      <dgm:spPr/>
      <dgm:t>
        <a:bodyPr/>
        <a:lstStyle/>
        <a:p>
          <a:endParaRPr lang="fr-FR"/>
        </a:p>
      </dgm:t>
    </dgm:pt>
    <dgm:pt modelId="{B2AEF7E2-3346-8B40-ADC1-DCF5A0594D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Structured</a:t>
          </a:r>
          <a:r>
            <a:rPr lang="fr-FR" dirty="0">
              <a:solidFill>
                <a:schemeClr val="tx1"/>
              </a:solidFill>
            </a:rPr>
            <a:t> Light [2]</a:t>
          </a:r>
        </a:p>
      </dgm:t>
    </dgm:pt>
    <dgm:pt modelId="{08430D4A-3284-A349-8968-8A7C478C1A99}" type="parTrans" cxnId="{371A614E-DB62-BF48-A37A-4BF1C439CBDE}">
      <dgm:prSet/>
      <dgm:spPr/>
      <dgm:t>
        <a:bodyPr/>
        <a:lstStyle/>
        <a:p>
          <a:endParaRPr lang="fr-FR"/>
        </a:p>
      </dgm:t>
    </dgm:pt>
    <dgm:pt modelId="{5FC2F9EF-DEEE-C24E-B0C8-F38A3B670D91}" type="sibTrans" cxnId="{371A614E-DB62-BF48-A37A-4BF1C439CBDE}">
      <dgm:prSet/>
      <dgm:spPr/>
      <dgm:t>
        <a:bodyPr/>
        <a:lstStyle/>
        <a:p>
          <a:endParaRPr lang="fr-FR"/>
        </a:p>
      </dgm:t>
    </dgm:pt>
    <dgm:pt modelId="{0CF5D2B8-2F50-1040-9711-955878D507F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Time of flight [2]</a:t>
          </a:r>
        </a:p>
      </dgm:t>
    </dgm:pt>
    <dgm:pt modelId="{7A7081B2-B4EA-BB46-B38B-030C6FA52617}" type="parTrans" cxnId="{700433FE-9DE7-3F47-8131-C011C16495B3}">
      <dgm:prSet/>
      <dgm:spPr/>
      <dgm:t>
        <a:bodyPr/>
        <a:lstStyle/>
        <a:p>
          <a:endParaRPr lang="fr-FR"/>
        </a:p>
      </dgm:t>
    </dgm:pt>
    <dgm:pt modelId="{11297829-B84C-D143-A168-E7FB747C8164}" type="sibTrans" cxnId="{700433FE-9DE7-3F47-8131-C011C16495B3}">
      <dgm:prSet/>
      <dgm:spPr/>
      <dgm:t>
        <a:bodyPr/>
        <a:lstStyle/>
        <a:p>
          <a:endParaRPr lang="fr-FR"/>
        </a:p>
      </dgm:t>
    </dgm:pt>
    <dgm:pt modelId="{C3EAF9BA-7558-244E-A648-F5C33CEC8C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Laser triangulation [2]</a:t>
          </a:r>
        </a:p>
      </dgm:t>
    </dgm:pt>
    <dgm:pt modelId="{6EB9785E-A7F5-A345-90BF-0975E957D2C7}" type="parTrans" cxnId="{9906A344-6C14-0D43-8435-20F22B107B9D}">
      <dgm:prSet/>
      <dgm:spPr/>
      <dgm:t>
        <a:bodyPr/>
        <a:lstStyle/>
        <a:p>
          <a:endParaRPr lang="fr-FR"/>
        </a:p>
      </dgm:t>
    </dgm:pt>
    <dgm:pt modelId="{4D9B10C8-81CC-144A-B899-431763B5EBBD}" type="sibTrans" cxnId="{9906A344-6C14-0D43-8435-20F22B107B9D}">
      <dgm:prSet/>
      <dgm:spPr/>
      <dgm:t>
        <a:bodyPr/>
        <a:lstStyle/>
        <a:p>
          <a:endParaRPr lang="fr-FR"/>
        </a:p>
      </dgm:t>
    </dgm:pt>
    <dgm:pt modelId="{05A201FD-E473-0F4D-A9B4-0F66B0D9C0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Photogrammetry</a:t>
          </a:r>
          <a:r>
            <a:rPr lang="fr-FR" dirty="0">
              <a:solidFill>
                <a:schemeClr val="tx1"/>
              </a:solidFill>
            </a:rPr>
            <a:t> [3]</a:t>
          </a:r>
        </a:p>
      </dgm:t>
    </dgm:pt>
    <dgm:pt modelId="{F02B78BD-AF7B-E748-AE08-D29C778FE370}" type="parTrans" cxnId="{C02FE705-4474-3A44-8735-5EDE3A03F440}">
      <dgm:prSet/>
      <dgm:spPr/>
      <dgm:t>
        <a:bodyPr/>
        <a:lstStyle/>
        <a:p>
          <a:endParaRPr lang="fr-FR"/>
        </a:p>
      </dgm:t>
    </dgm:pt>
    <dgm:pt modelId="{4C41E024-D675-4F4C-A1EC-C82D78A2E75B}" type="sibTrans" cxnId="{C02FE705-4474-3A44-8735-5EDE3A03F440}">
      <dgm:prSet/>
      <dgm:spPr/>
      <dgm:t>
        <a:bodyPr/>
        <a:lstStyle/>
        <a:p>
          <a:endParaRPr lang="fr-FR"/>
        </a:p>
      </dgm:t>
    </dgm:pt>
    <dgm:pt modelId="{88D55009-92A1-6E44-A0DD-665FA4AC917F}">
      <dgm:prSet phldrT="[Texte]"/>
      <dgm:spPr>
        <a:noFill/>
      </dgm:spPr>
      <dgm:t>
        <a:bodyPr/>
        <a:lstStyle/>
        <a:p>
          <a:endParaRPr lang="fr-FR" dirty="0"/>
        </a:p>
      </dgm:t>
    </dgm:pt>
    <dgm:pt modelId="{ED9E1573-1886-9B4E-8462-24007C590558}" type="sibTrans" cxnId="{2B60E1EB-6144-C34C-85D2-93A93D993035}">
      <dgm:prSet/>
      <dgm:spPr/>
      <dgm:t>
        <a:bodyPr/>
        <a:lstStyle/>
        <a:p>
          <a:endParaRPr lang="fr-FR"/>
        </a:p>
      </dgm:t>
    </dgm:pt>
    <dgm:pt modelId="{3A091531-71ED-2549-80AF-34AA9CD9B23E}" type="parTrans" cxnId="{2B60E1EB-6144-C34C-85D2-93A93D993035}">
      <dgm:prSet/>
      <dgm:spPr/>
      <dgm:t>
        <a:bodyPr/>
        <a:lstStyle/>
        <a:p>
          <a:endParaRPr lang="fr-FR"/>
        </a:p>
      </dgm:t>
    </dgm:pt>
    <dgm:pt modelId="{D824A5E0-FB5E-EF45-A3DD-4C8A74B07A19}" type="pres">
      <dgm:prSet presAssocID="{B116AC67-E3AD-834C-A534-FABBF2005E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8E18D-ABE9-A144-8712-DC5DADA2735E}" type="pres">
      <dgm:prSet presAssocID="{88D55009-92A1-6E44-A0DD-665FA4AC917F}" presName="root1" presStyleCnt="0"/>
      <dgm:spPr/>
    </dgm:pt>
    <dgm:pt modelId="{2174FEF7-0800-3240-AD54-1D123FD036A8}" type="pres">
      <dgm:prSet presAssocID="{88D55009-92A1-6E44-A0DD-665FA4AC917F}" presName="LevelOneTextNode" presStyleLbl="node0" presStyleIdx="0" presStyleCnt="1">
        <dgm:presLayoutVars>
          <dgm:chPref val="3"/>
        </dgm:presLayoutVars>
      </dgm:prSet>
      <dgm:spPr/>
    </dgm:pt>
    <dgm:pt modelId="{D9E1F56C-7F03-794B-A980-AAADE665A7B2}" type="pres">
      <dgm:prSet presAssocID="{88D55009-92A1-6E44-A0DD-665FA4AC917F}" presName="level2hierChild" presStyleCnt="0"/>
      <dgm:spPr/>
    </dgm:pt>
    <dgm:pt modelId="{BD7D263F-8993-234C-AD87-3BBBB59FF5AA}" type="pres">
      <dgm:prSet presAssocID="{65B88D9C-455E-3E4A-B34A-EA64CE39D0CB}" presName="conn2-1" presStyleLbl="parChTrans1D2" presStyleIdx="0" presStyleCnt="3"/>
      <dgm:spPr/>
    </dgm:pt>
    <dgm:pt modelId="{4BACAECF-29A4-9C43-B6A8-077AFAD7FBC9}" type="pres">
      <dgm:prSet presAssocID="{65B88D9C-455E-3E4A-B34A-EA64CE39D0CB}" presName="connTx" presStyleLbl="parChTrans1D2" presStyleIdx="0" presStyleCnt="3"/>
      <dgm:spPr/>
    </dgm:pt>
    <dgm:pt modelId="{B1AD356F-24A7-B64D-B1D3-410A6772A217}" type="pres">
      <dgm:prSet presAssocID="{683F3B19-EEDB-2E4D-BE0F-BA65FB4AB155}" presName="root2" presStyleCnt="0"/>
      <dgm:spPr/>
    </dgm:pt>
    <dgm:pt modelId="{BB03628A-AC5A-4B4D-9EB3-C95EB8497039}" type="pres">
      <dgm:prSet presAssocID="{683F3B19-EEDB-2E4D-BE0F-BA65FB4AB155}" presName="LevelTwoTextNode" presStyleLbl="node2" presStyleIdx="0" presStyleCnt="3">
        <dgm:presLayoutVars>
          <dgm:chPref val="3"/>
        </dgm:presLayoutVars>
      </dgm:prSet>
      <dgm:spPr/>
    </dgm:pt>
    <dgm:pt modelId="{B5BE2E4C-CC02-624F-A93D-F0AE27A6606E}" type="pres">
      <dgm:prSet presAssocID="{683F3B19-EEDB-2E4D-BE0F-BA65FB4AB155}" presName="level3hierChild" presStyleCnt="0"/>
      <dgm:spPr/>
    </dgm:pt>
    <dgm:pt modelId="{2F49D833-FF0F-B140-9AE9-FEF5676D45F9}" type="pres">
      <dgm:prSet presAssocID="{A3B67D86-7B84-8240-AE6A-BF284F7012AF}" presName="conn2-1" presStyleLbl="parChTrans1D3" presStyleIdx="0" presStyleCnt="5"/>
      <dgm:spPr/>
    </dgm:pt>
    <dgm:pt modelId="{22742E2F-BEBB-434C-8494-30ACE166CC28}" type="pres">
      <dgm:prSet presAssocID="{A3B67D86-7B84-8240-AE6A-BF284F7012AF}" presName="connTx" presStyleLbl="parChTrans1D3" presStyleIdx="0" presStyleCnt="5"/>
      <dgm:spPr/>
    </dgm:pt>
    <dgm:pt modelId="{91494D1E-E42C-6C4D-8959-D9184FBCA5A2}" type="pres">
      <dgm:prSet presAssocID="{14D0DB6A-BDA8-F445-93D0-EABAFD06DDB2}" presName="root2" presStyleCnt="0"/>
      <dgm:spPr/>
    </dgm:pt>
    <dgm:pt modelId="{EF8C1ED3-3AE2-0947-BD46-B87387A98D63}" type="pres">
      <dgm:prSet presAssocID="{14D0DB6A-BDA8-F445-93D0-EABAFD06DDB2}" presName="LevelTwoTextNode" presStyleLbl="node3" presStyleIdx="0" presStyleCnt="5" custScaleX="118629">
        <dgm:presLayoutVars>
          <dgm:chPref val="3"/>
        </dgm:presLayoutVars>
      </dgm:prSet>
      <dgm:spPr/>
    </dgm:pt>
    <dgm:pt modelId="{60AC2EA2-E43F-1B4A-A7DF-2C662411744C}" type="pres">
      <dgm:prSet presAssocID="{14D0DB6A-BDA8-F445-93D0-EABAFD06DDB2}" presName="level3hierChild" presStyleCnt="0"/>
      <dgm:spPr/>
    </dgm:pt>
    <dgm:pt modelId="{C041F119-71F1-2245-9B94-B74488D324E5}" type="pres">
      <dgm:prSet presAssocID="{F2799D75-16A6-A641-B296-54AA4F523BE9}" presName="conn2-1" presStyleLbl="parChTrans1D2" presStyleIdx="1" presStyleCnt="3"/>
      <dgm:spPr/>
    </dgm:pt>
    <dgm:pt modelId="{2E684705-CDC1-CA4F-9322-B837C6F8E4EA}" type="pres">
      <dgm:prSet presAssocID="{F2799D75-16A6-A641-B296-54AA4F523BE9}" presName="connTx" presStyleLbl="parChTrans1D2" presStyleIdx="1" presStyleCnt="3"/>
      <dgm:spPr/>
    </dgm:pt>
    <dgm:pt modelId="{7D58221A-FC16-2A46-A7B0-AB5D0AB05255}" type="pres">
      <dgm:prSet presAssocID="{0033B960-23C7-D34F-B4AD-9B7559A6F4CF}" presName="root2" presStyleCnt="0"/>
      <dgm:spPr/>
    </dgm:pt>
    <dgm:pt modelId="{AC7F0070-051F-0145-8682-5229EA8BE0EB}" type="pres">
      <dgm:prSet presAssocID="{0033B960-23C7-D34F-B4AD-9B7559A6F4CF}" presName="LevelTwoTextNode" presStyleLbl="node2" presStyleIdx="1" presStyleCnt="3">
        <dgm:presLayoutVars>
          <dgm:chPref val="3"/>
        </dgm:presLayoutVars>
      </dgm:prSet>
      <dgm:spPr/>
    </dgm:pt>
    <dgm:pt modelId="{5716D65A-B922-174C-962B-9D12E1B863FE}" type="pres">
      <dgm:prSet presAssocID="{0033B960-23C7-D34F-B4AD-9B7559A6F4CF}" presName="level3hierChild" presStyleCnt="0"/>
      <dgm:spPr/>
    </dgm:pt>
    <dgm:pt modelId="{338E78B1-6DEB-AA49-8BC7-F0D70EF5EFBD}" type="pres">
      <dgm:prSet presAssocID="{08430D4A-3284-A349-8968-8A7C478C1A99}" presName="conn2-1" presStyleLbl="parChTrans1D3" presStyleIdx="1" presStyleCnt="5"/>
      <dgm:spPr/>
    </dgm:pt>
    <dgm:pt modelId="{B4FE5D3E-C8D6-3A43-8EC4-2B0F747643D7}" type="pres">
      <dgm:prSet presAssocID="{08430D4A-3284-A349-8968-8A7C478C1A99}" presName="connTx" presStyleLbl="parChTrans1D3" presStyleIdx="1" presStyleCnt="5"/>
      <dgm:spPr/>
    </dgm:pt>
    <dgm:pt modelId="{C6CA638E-F068-4044-8E78-62DBDDEFCEC6}" type="pres">
      <dgm:prSet presAssocID="{B2AEF7E2-3346-8B40-ADC1-DCF5A0594D40}" presName="root2" presStyleCnt="0"/>
      <dgm:spPr/>
    </dgm:pt>
    <dgm:pt modelId="{7EA259DF-5B3C-F641-987A-A5AD18514EFF}" type="pres">
      <dgm:prSet presAssocID="{B2AEF7E2-3346-8B40-ADC1-DCF5A0594D40}" presName="LevelTwoTextNode" presStyleLbl="node3" presStyleIdx="1" presStyleCnt="5" custScaleX="118629">
        <dgm:presLayoutVars>
          <dgm:chPref val="3"/>
        </dgm:presLayoutVars>
      </dgm:prSet>
      <dgm:spPr/>
    </dgm:pt>
    <dgm:pt modelId="{DD1E666E-CCA7-E54A-B612-9F135443CC89}" type="pres">
      <dgm:prSet presAssocID="{B2AEF7E2-3346-8B40-ADC1-DCF5A0594D40}" presName="level3hierChild" presStyleCnt="0"/>
      <dgm:spPr/>
    </dgm:pt>
    <dgm:pt modelId="{62419DCE-0E87-5841-AA16-9197A639CF5C}" type="pres">
      <dgm:prSet presAssocID="{7A7081B2-B4EA-BB46-B38B-030C6FA52617}" presName="conn2-1" presStyleLbl="parChTrans1D3" presStyleIdx="2" presStyleCnt="5"/>
      <dgm:spPr/>
    </dgm:pt>
    <dgm:pt modelId="{E83D75C9-F135-3F4B-9FDE-6F3DD02514D6}" type="pres">
      <dgm:prSet presAssocID="{7A7081B2-B4EA-BB46-B38B-030C6FA52617}" presName="connTx" presStyleLbl="parChTrans1D3" presStyleIdx="2" presStyleCnt="5"/>
      <dgm:spPr/>
    </dgm:pt>
    <dgm:pt modelId="{A925B554-E653-1B4F-9077-1ABFAC16FF1A}" type="pres">
      <dgm:prSet presAssocID="{0CF5D2B8-2F50-1040-9711-955878D507FA}" presName="root2" presStyleCnt="0"/>
      <dgm:spPr/>
    </dgm:pt>
    <dgm:pt modelId="{A2221659-1EFC-D145-BE9A-ACC2794B7CEE}" type="pres">
      <dgm:prSet presAssocID="{0CF5D2B8-2F50-1040-9711-955878D507FA}" presName="LevelTwoTextNode" presStyleLbl="node3" presStyleIdx="2" presStyleCnt="5" custScaleX="118629">
        <dgm:presLayoutVars>
          <dgm:chPref val="3"/>
        </dgm:presLayoutVars>
      </dgm:prSet>
      <dgm:spPr/>
    </dgm:pt>
    <dgm:pt modelId="{30349E83-AE79-7B42-9532-D375B73EDEB0}" type="pres">
      <dgm:prSet presAssocID="{0CF5D2B8-2F50-1040-9711-955878D507FA}" presName="level3hierChild" presStyleCnt="0"/>
      <dgm:spPr/>
    </dgm:pt>
    <dgm:pt modelId="{7F81E7F6-FD25-7C48-A579-D2D5F5FFAC16}" type="pres">
      <dgm:prSet presAssocID="{6EB9785E-A7F5-A345-90BF-0975E957D2C7}" presName="conn2-1" presStyleLbl="parChTrans1D3" presStyleIdx="3" presStyleCnt="5"/>
      <dgm:spPr/>
    </dgm:pt>
    <dgm:pt modelId="{F2B9D6B3-ACB9-9849-AAFA-2E5AF6308128}" type="pres">
      <dgm:prSet presAssocID="{6EB9785E-A7F5-A345-90BF-0975E957D2C7}" presName="connTx" presStyleLbl="parChTrans1D3" presStyleIdx="3" presStyleCnt="5"/>
      <dgm:spPr/>
    </dgm:pt>
    <dgm:pt modelId="{BD98DB06-AAB7-7342-8926-7C705E1DFA98}" type="pres">
      <dgm:prSet presAssocID="{C3EAF9BA-7558-244E-A648-F5C33CEC8C01}" presName="root2" presStyleCnt="0"/>
      <dgm:spPr/>
    </dgm:pt>
    <dgm:pt modelId="{B96F4162-339B-D348-B5D4-742314E719B8}" type="pres">
      <dgm:prSet presAssocID="{C3EAF9BA-7558-244E-A648-F5C33CEC8C01}" presName="LevelTwoTextNode" presStyleLbl="node3" presStyleIdx="3" presStyleCnt="5" custScaleX="118629">
        <dgm:presLayoutVars>
          <dgm:chPref val="3"/>
        </dgm:presLayoutVars>
      </dgm:prSet>
      <dgm:spPr/>
    </dgm:pt>
    <dgm:pt modelId="{522600AB-16C0-404C-87FB-D08B0328AE85}" type="pres">
      <dgm:prSet presAssocID="{C3EAF9BA-7558-244E-A648-F5C33CEC8C01}" presName="level3hierChild" presStyleCnt="0"/>
      <dgm:spPr/>
    </dgm:pt>
    <dgm:pt modelId="{3DB9E1BF-B214-AE45-9965-B7C81A8D3C2C}" type="pres">
      <dgm:prSet presAssocID="{F8E3BF65-FD78-C642-B9E8-7B07A8852E46}" presName="conn2-1" presStyleLbl="parChTrans1D2" presStyleIdx="2" presStyleCnt="3"/>
      <dgm:spPr/>
    </dgm:pt>
    <dgm:pt modelId="{27A600CC-8CCB-5F41-8B85-A00F7BC74727}" type="pres">
      <dgm:prSet presAssocID="{F8E3BF65-FD78-C642-B9E8-7B07A8852E46}" presName="connTx" presStyleLbl="parChTrans1D2" presStyleIdx="2" presStyleCnt="3"/>
      <dgm:spPr/>
    </dgm:pt>
    <dgm:pt modelId="{DC7E3154-16DC-5A43-A4CD-E38D489F39DB}" type="pres">
      <dgm:prSet presAssocID="{36182BC3-1AC7-9544-B024-56ADBD979EE8}" presName="root2" presStyleCnt="0"/>
      <dgm:spPr/>
    </dgm:pt>
    <dgm:pt modelId="{274F8FA6-1925-9B41-80EE-0B5EFB107C4B}" type="pres">
      <dgm:prSet presAssocID="{36182BC3-1AC7-9544-B024-56ADBD979EE8}" presName="LevelTwoTextNode" presStyleLbl="node2" presStyleIdx="2" presStyleCnt="3">
        <dgm:presLayoutVars>
          <dgm:chPref val="3"/>
        </dgm:presLayoutVars>
      </dgm:prSet>
      <dgm:spPr/>
    </dgm:pt>
    <dgm:pt modelId="{F1CC07B6-1C3D-F64E-B542-CEE5AA9A25F3}" type="pres">
      <dgm:prSet presAssocID="{36182BC3-1AC7-9544-B024-56ADBD979EE8}" presName="level3hierChild" presStyleCnt="0"/>
      <dgm:spPr/>
    </dgm:pt>
    <dgm:pt modelId="{1B562B4E-CBA1-9640-AFCD-4A200C9D3EEE}" type="pres">
      <dgm:prSet presAssocID="{F02B78BD-AF7B-E748-AE08-D29C778FE370}" presName="conn2-1" presStyleLbl="parChTrans1D3" presStyleIdx="4" presStyleCnt="5"/>
      <dgm:spPr/>
    </dgm:pt>
    <dgm:pt modelId="{7C8C453C-04E5-FB4A-B98A-5714ED841932}" type="pres">
      <dgm:prSet presAssocID="{F02B78BD-AF7B-E748-AE08-D29C778FE370}" presName="connTx" presStyleLbl="parChTrans1D3" presStyleIdx="4" presStyleCnt="5"/>
      <dgm:spPr/>
    </dgm:pt>
    <dgm:pt modelId="{D9278BB7-895A-A645-A005-A293119693A5}" type="pres">
      <dgm:prSet presAssocID="{05A201FD-E473-0F4D-A9B4-0F66B0D9C0F2}" presName="root2" presStyleCnt="0"/>
      <dgm:spPr/>
    </dgm:pt>
    <dgm:pt modelId="{DFD02955-4A79-CC4B-81EC-082716821F56}" type="pres">
      <dgm:prSet presAssocID="{05A201FD-E473-0F4D-A9B4-0F66B0D9C0F2}" presName="LevelTwoTextNode" presStyleLbl="node3" presStyleIdx="4" presStyleCnt="5" custScaleX="118629">
        <dgm:presLayoutVars>
          <dgm:chPref val="3"/>
        </dgm:presLayoutVars>
      </dgm:prSet>
      <dgm:spPr/>
    </dgm:pt>
    <dgm:pt modelId="{91E4EA40-CAD5-3F4F-ABB4-E248BC077187}" type="pres">
      <dgm:prSet presAssocID="{05A201FD-E473-0F4D-A9B4-0F66B0D9C0F2}" presName="level3hierChild" presStyleCnt="0"/>
      <dgm:spPr/>
    </dgm:pt>
  </dgm:ptLst>
  <dgm:cxnLst>
    <dgm:cxn modelId="{C02FE705-4474-3A44-8735-5EDE3A03F440}" srcId="{36182BC3-1AC7-9544-B024-56ADBD979EE8}" destId="{05A201FD-E473-0F4D-A9B4-0F66B0D9C0F2}" srcOrd="0" destOrd="0" parTransId="{F02B78BD-AF7B-E748-AE08-D29C778FE370}" sibTransId="{4C41E024-D675-4F4C-A1EC-C82D78A2E75B}"/>
    <dgm:cxn modelId="{B72CE608-9E72-E54C-914A-E6C0E48848B7}" type="presOf" srcId="{0033B960-23C7-D34F-B4AD-9B7559A6F4CF}" destId="{AC7F0070-051F-0145-8682-5229EA8BE0EB}" srcOrd="0" destOrd="0" presId="urn:microsoft.com/office/officeart/2005/8/layout/hierarchy2"/>
    <dgm:cxn modelId="{BCBA8409-DBEA-994F-9FCF-B344453523C9}" srcId="{88D55009-92A1-6E44-A0DD-665FA4AC917F}" destId="{683F3B19-EEDB-2E4D-BE0F-BA65FB4AB155}" srcOrd="0" destOrd="0" parTransId="{65B88D9C-455E-3E4A-B34A-EA64CE39D0CB}" sibTransId="{3FB120A4-C59B-D445-94C0-D098395B42CD}"/>
    <dgm:cxn modelId="{3309E40C-6671-7947-9C3A-F72CD2227C0F}" srcId="{683F3B19-EEDB-2E4D-BE0F-BA65FB4AB155}" destId="{14D0DB6A-BDA8-F445-93D0-EABAFD06DDB2}" srcOrd="0" destOrd="0" parTransId="{A3B67D86-7B84-8240-AE6A-BF284F7012AF}" sibTransId="{C1875654-FD8E-0B49-A248-F8D586038D5F}"/>
    <dgm:cxn modelId="{2D4C270F-2A65-C847-BFA4-7D4D1BB76CB5}" type="presOf" srcId="{6EB9785E-A7F5-A345-90BF-0975E957D2C7}" destId="{7F81E7F6-FD25-7C48-A579-D2D5F5FFAC16}" srcOrd="0" destOrd="0" presId="urn:microsoft.com/office/officeart/2005/8/layout/hierarchy2"/>
    <dgm:cxn modelId="{F6652C18-4CD4-1F4B-B532-DF3725864D27}" type="presOf" srcId="{F2799D75-16A6-A641-B296-54AA4F523BE9}" destId="{2E684705-CDC1-CA4F-9322-B837C6F8E4EA}" srcOrd="1" destOrd="0" presId="urn:microsoft.com/office/officeart/2005/8/layout/hierarchy2"/>
    <dgm:cxn modelId="{60ED795F-46A4-4040-9ABF-A393EA17E02B}" type="presOf" srcId="{88D55009-92A1-6E44-A0DD-665FA4AC917F}" destId="{2174FEF7-0800-3240-AD54-1D123FD036A8}" srcOrd="0" destOrd="0" presId="urn:microsoft.com/office/officeart/2005/8/layout/hierarchy2"/>
    <dgm:cxn modelId="{1A84DA63-2C4C-5943-BB6C-6CCBC8B4F34E}" type="presOf" srcId="{05A201FD-E473-0F4D-A9B4-0F66B0D9C0F2}" destId="{DFD02955-4A79-CC4B-81EC-082716821F56}" srcOrd="0" destOrd="0" presId="urn:microsoft.com/office/officeart/2005/8/layout/hierarchy2"/>
    <dgm:cxn modelId="{9906A344-6C14-0D43-8435-20F22B107B9D}" srcId="{0033B960-23C7-D34F-B4AD-9B7559A6F4CF}" destId="{C3EAF9BA-7558-244E-A648-F5C33CEC8C01}" srcOrd="2" destOrd="0" parTransId="{6EB9785E-A7F5-A345-90BF-0975E957D2C7}" sibTransId="{4D9B10C8-81CC-144A-B899-431763B5EBBD}"/>
    <dgm:cxn modelId="{FB078E65-0AA3-C244-AED0-589C35F927AD}" type="presOf" srcId="{0CF5D2B8-2F50-1040-9711-955878D507FA}" destId="{A2221659-1EFC-D145-BE9A-ACC2794B7CEE}" srcOrd="0" destOrd="0" presId="urn:microsoft.com/office/officeart/2005/8/layout/hierarchy2"/>
    <dgm:cxn modelId="{5FC8F045-C6B4-3442-B55F-3FEAF60D2566}" type="presOf" srcId="{7A7081B2-B4EA-BB46-B38B-030C6FA52617}" destId="{E83D75C9-F135-3F4B-9FDE-6F3DD02514D6}" srcOrd="1" destOrd="0" presId="urn:microsoft.com/office/officeart/2005/8/layout/hierarchy2"/>
    <dgm:cxn modelId="{3FDC7E69-9646-FB4D-9538-3C85C4654B36}" type="presOf" srcId="{F2799D75-16A6-A641-B296-54AA4F523BE9}" destId="{C041F119-71F1-2245-9B94-B74488D324E5}" srcOrd="0" destOrd="0" presId="urn:microsoft.com/office/officeart/2005/8/layout/hierarchy2"/>
    <dgm:cxn modelId="{50D6AD6A-3284-9C4F-85CA-0EF6628064C8}" type="presOf" srcId="{C3EAF9BA-7558-244E-A648-F5C33CEC8C01}" destId="{B96F4162-339B-D348-B5D4-742314E719B8}" srcOrd="0" destOrd="0" presId="urn:microsoft.com/office/officeart/2005/8/layout/hierarchy2"/>
    <dgm:cxn modelId="{323F876C-53A5-C34B-849A-04ED17CEF0A3}" type="presOf" srcId="{A3B67D86-7B84-8240-AE6A-BF284F7012AF}" destId="{2F49D833-FF0F-B140-9AE9-FEF5676D45F9}" srcOrd="0" destOrd="0" presId="urn:microsoft.com/office/officeart/2005/8/layout/hierarchy2"/>
    <dgm:cxn modelId="{4B1BB74D-2856-CD4A-8AC1-A1BDE728732B}" type="presOf" srcId="{A3B67D86-7B84-8240-AE6A-BF284F7012AF}" destId="{22742E2F-BEBB-434C-8494-30ACE166CC28}" srcOrd="1" destOrd="0" presId="urn:microsoft.com/office/officeart/2005/8/layout/hierarchy2"/>
    <dgm:cxn modelId="{371A614E-DB62-BF48-A37A-4BF1C439CBDE}" srcId="{0033B960-23C7-D34F-B4AD-9B7559A6F4CF}" destId="{B2AEF7E2-3346-8B40-ADC1-DCF5A0594D40}" srcOrd="0" destOrd="0" parTransId="{08430D4A-3284-A349-8968-8A7C478C1A99}" sibTransId="{5FC2F9EF-DEEE-C24E-B0C8-F38A3B670D91}"/>
    <dgm:cxn modelId="{5946BB7B-6E00-0D44-97AF-D119A5D483EF}" type="presOf" srcId="{683F3B19-EEDB-2E4D-BE0F-BA65FB4AB155}" destId="{BB03628A-AC5A-4B4D-9EB3-C95EB8497039}" srcOrd="0" destOrd="0" presId="urn:microsoft.com/office/officeart/2005/8/layout/hierarchy2"/>
    <dgm:cxn modelId="{0C1D247C-2AB9-A94D-AD3E-737CC3558416}" type="presOf" srcId="{B2AEF7E2-3346-8B40-ADC1-DCF5A0594D40}" destId="{7EA259DF-5B3C-F641-987A-A5AD18514EFF}" srcOrd="0" destOrd="0" presId="urn:microsoft.com/office/officeart/2005/8/layout/hierarchy2"/>
    <dgm:cxn modelId="{29EB4282-6D08-8748-87CF-789C4D1D1C92}" type="presOf" srcId="{F8E3BF65-FD78-C642-B9E8-7B07A8852E46}" destId="{3DB9E1BF-B214-AE45-9965-B7C81A8D3C2C}" srcOrd="0" destOrd="0" presId="urn:microsoft.com/office/officeart/2005/8/layout/hierarchy2"/>
    <dgm:cxn modelId="{8CDA6499-DDD1-E349-9176-A5782230D262}" type="presOf" srcId="{F02B78BD-AF7B-E748-AE08-D29C778FE370}" destId="{7C8C453C-04E5-FB4A-B98A-5714ED841932}" srcOrd="1" destOrd="0" presId="urn:microsoft.com/office/officeart/2005/8/layout/hierarchy2"/>
    <dgm:cxn modelId="{CE8A3C9A-6519-5F49-83F3-82AE1432704C}" srcId="{88D55009-92A1-6E44-A0DD-665FA4AC917F}" destId="{0033B960-23C7-D34F-B4AD-9B7559A6F4CF}" srcOrd="1" destOrd="0" parTransId="{F2799D75-16A6-A641-B296-54AA4F523BE9}" sibTransId="{F607EF16-7D46-FE44-8E92-D25251ED508E}"/>
    <dgm:cxn modelId="{846950A1-A137-6F4C-94BB-3B293A690DBA}" type="presOf" srcId="{7A7081B2-B4EA-BB46-B38B-030C6FA52617}" destId="{62419DCE-0E87-5841-AA16-9197A639CF5C}" srcOrd="0" destOrd="0" presId="urn:microsoft.com/office/officeart/2005/8/layout/hierarchy2"/>
    <dgm:cxn modelId="{FE5F9CB5-14D9-5F4E-AB05-E34D18E18B42}" type="presOf" srcId="{36182BC3-1AC7-9544-B024-56ADBD979EE8}" destId="{274F8FA6-1925-9B41-80EE-0B5EFB107C4B}" srcOrd="0" destOrd="0" presId="urn:microsoft.com/office/officeart/2005/8/layout/hierarchy2"/>
    <dgm:cxn modelId="{17A25BBB-A8A9-134A-9B2B-045A135A9D9E}" type="presOf" srcId="{65B88D9C-455E-3E4A-B34A-EA64CE39D0CB}" destId="{BD7D263F-8993-234C-AD87-3BBBB59FF5AA}" srcOrd="0" destOrd="0" presId="urn:microsoft.com/office/officeart/2005/8/layout/hierarchy2"/>
    <dgm:cxn modelId="{E15844BD-CAFB-C740-94F4-00DC72AB1D0D}" srcId="{88D55009-92A1-6E44-A0DD-665FA4AC917F}" destId="{36182BC3-1AC7-9544-B024-56ADBD979EE8}" srcOrd="2" destOrd="0" parTransId="{F8E3BF65-FD78-C642-B9E8-7B07A8852E46}" sibTransId="{907DC86B-D0CB-8D40-B222-B2F59719EFFE}"/>
    <dgm:cxn modelId="{B2D5AFCD-F187-3F4E-AC97-9C821975CA96}" type="presOf" srcId="{B116AC67-E3AD-834C-A534-FABBF2005EA4}" destId="{D824A5E0-FB5E-EF45-A3DD-4C8A74B07A19}" srcOrd="0" destOrd="0" presId="urn:microsoft.com/office/officeart/2005/8/layout/hierarchy2"/>
    <dgm:cxn modelId="{CB5834CE-A58D-D943-830C-DEFD5691FCCC}" type="presOf" srcId="{08430D4A-3284-A349-8968-8A7C478C1A99}" destId="{338E78B1-6DEB-AA49-8BC7-F0D70EF5EFBD}" srcOrd="0" destOrd="0" presId="urn:microsoft.com/office/officeart/2005/8/layout/hierarchy2"/>
    <dgm:cxn modelId="{FDC340D0-B430-B146-BDF0-851B2D52C993}" type="presOf" srcId="{14D0DB6A-BDA8-F445-93D0-EABAFD06DDB2}" destId="{EF8C1ED3-3AE2-0947-BD46-B87387A98D63}" srcOrd="0" destOrd="0" presId="urn:microsoft.com/office/officeart/2005/8/layout/hierarchy2"/>
    <dgm:cxn modelId="{035FCEDC-D697-B946-872C-743925FE3540}" type="presOf" srcId="{08430D4A-3284-A349-8968-8A7C478C1A99}" destId="{B4FE5D3E-C8D6-3A43-8EC4-2B0F747643D7}" srcOrd="1" destOrd="0" presId="urn:microsoft.com/office/officeart/2005/8/layout/hierarchy2"/>
    <dgm:cxn modelId="{DCFFA2E1-328D-B344-8647-73BADCCCBFB5}" type="presOf" srcId="{F8E3BF65-FD78-C642-B9E8-7B07A8852E46}" destId="{27A600CC-8CCB-5F41-8B85-A00F7BC74727}" srcOrd="1" destOrd="0" presId="urn:microsoft.com/office/officeart/2005/8/layout/hierarchy2"/>
    <dgm:cxn modelId="{2B60E1EB-6144-C34C-85D2-93A93D993035}" srcId="{B116AC67-E3AD-834C-A534-FABBF2005EA4}" destId="{88D55009-92A1-6E44-A0DD-665FA4AC917F}" srcOrd="0" destOrd="0" parTransId="{3A091531-71ED-2549-80AF-34AA9CD9B23E}" sibTransId="{ED9E1573-1886-9B4E-8462-24007C590558}"/>
    <dgm:cxn modelId="{8528DFF9-FC93-9C42-91E9-64A6591859D0}" type="presOf" srcId="{6EB9785E-A7F5-A345-90BF-0975E957D2C7}" destId="{F2B9D6B3-ACB9-9849-AAFA-2E5AF6308128}" srcOrd="1" destOrd="0" presId="urn:microsoft.com/office/officeart/2005/8/layout/hierarchy2"/>
    <dgm:cxn modelId="{B6D4C3FB-4FC0-BF4E-9BA9-0EF2209FCA6F}" type="presOf" srcId="{F02B78BD-AF7B-E748-AE08-D29C778FE370}" destId="{1B562B4E-CBA1-9640-AFCD-4A200C9D3EEE}" srcOrd="0" destOrd="0" presId="urn:microsoft.com/office/officeart/2005/8/layout/hierarchy2"/>
    <dgm:cxn modelId="{27960FFC-5EA1-F649-B7CC-09915B090CC5}" type="presOf" srcId="{65B88D9C-455E-3E4A-B34A-EA64CE39D0CB}" destId="{4BACAECF-29A4-9C43-B6A8-077AFAD7FBC9}" srcOrd="1" destOrd="0" presId="urn:microsoft.com/office/officeart/2005/8/layout/hierarchy2"/>
    <dgm:cxn modelId="{700433FE-9DE7-3F47-8131-C011C16495B3}" srcId="{0033B960-23C7-D34F-B4AD-9B7559A6F4CF}" destId="{0CF5D2B8-2F50-1040-9711-955878D507FA}" srcOrd="1" destOrd="0" parTransId="{7A7081B2-B4EA-BB46-B38B-030C6FA52617}" sibTransId="{11297829-B84C-D143-A168-E7FB747C8164}"/>
    <dgm:cxn modelId="{3C18F030-7BBE-BF48-B7FD-EB5BD27710B8}" type="presParOf" srcId="{D824A5E0-FB5E-EF45-A3DD-4C8A74B07A19}" destId="{A018E18D-ABE9-A144-8712-DC5DADA2735E}" srcOrd="0" destOrd="0" presId="urn:microsoft.com/office/officeart/2005/8/layout/hierarchy2"/>
    <dgm:cxn modelId="{6CB292A0-9FB7-094E-93B5-88942AEFD773}" type="presParOf" srcId="{A018E18D-ABE9-A144-8712-DC5DADA2735E}" destId="{2174FEF7-0800-3240-AD54-1D123FD036A8}" srcOrd="0" destOrd="0" presId="urn:microsoft.com/office/officeart/2005/8/layout/hierarchy2"/>
    <dgm:cxn modelId="{EC5C9B5D-42AA-EE41-AB76-B24AA1211FC7}" type="presParOf" srcId="{A018E18D-ABE9-A144-8712-DC5DADA2735E}" destId="{D9E1F56C-7F03-794B-A980-AAADE665A7B2}" srcOrd="1" destOrd="0" presId="urn:microsoft.com/office/officeart/2005/8/layout/hierarchy2"/>
    <dgm:cxn modelId="{755B2FF5-FEB1-5646-A454-95F0DB47C444}" type="presParOf" srcId="{D9E1F56C-7F03-794B-A980-AAADE665A7B2}" destId="{BD7D263F-8993-234C-AD87-3BBBB59FF5AA}" srcOrd="0" destOrd="0" presId="urn:microsoft.com/office/officeart/2005/8/layout/hierarchy2"/>
    <dgm:cxn modelId="{76E90991-BB13-164B-83B0-8E28F54E358A}" type="presParOf" srcId="{BD7D263F-8993-234C-AD87-3BBBB59FF5AA}" destId="{4BACAECF-29A4-9C43-B6A8-077AFAD7FBC9}" srcOrd="0" destOrd="0" presId="urn:microsoft.com/office/officeart/2005/8/layout/hierarchy2"/>
    <dgm:cxn modelId="{2A865B16-A0FD-A646-A5E7-FE789CCF081A}" type="presParOf" srcId="{D9E1F56C-7F03-794B-A980-AAADE665A7B2}" destId="{B1AD356F-24A7-B64D-B1D3-410A6772A217}" srcOrd="1" destOrd="0" presId="urn:microsoft.com/office/officeart/2005/8/layout/hierarchy2"/>
    <dgm:cxn modelId="{252ECF19-634D-6146-94B0-3DECE8A26382}" type="presParOf" srcId="{B1AD356F-24A7-B64D-B1D3-410A6772A217}" destId="{BB03628A-AC5A-4B4D-9EB3-C95EB8497039}" srcOrd="0" destOrd="0" presId="urn:microsoft.com/office/officeart/2005/8/layout/hierarchy2"/>
    <dgm:cxn modelId="{DBA2651A-231D-DB41-BF29-0F26AC02993B}" type="presParOf" srcId="{B1AD356F-24A7-B64D-B1D3-410A6772A217}" destId="{B5BE2E4C-CC02-624F-A93D-F0AE27A6606E}" srcOrd="1" destOrd="0" presId="urn:microsoft.com/office/officeart/2005/8/layout/hierarchy2"/>
    <dgm:cxn modelId="{98A20A76-7B94-B341-8556-DAA190E7F699}" type="presParOf" srcId="{B5BE2E4C-CC02-624F-A93D-F0AE27A6606E}" destId="{2F49D833-FF0F-B140-9AE9-FEF5676D45F9}" srcOrd="0" destOrd="0" presId="urn:microsoft.com/office/officeart/2005/8/layout/hierarchy2"/>
    <dgm:cxn modelId="{474F0BF3-201F-8443-A231-DB604636BE1D}" type="presParOf" srcId="{2F49D833-FF0F-B140-9AE9-FEF5676D45F9}" destId="{22742E2F-BEBB-434C-8494-30ACE166CC28}" srcOrd="0" destOrd="0" presId="urn:microsoft.com/office/officeart/2005/8/layout/hierarchy2"/>
    <dgm:cxn modelId="{AC1C8F13-DE92-E441-BA8E-F6F19C1BA0AD}" type="presParOf" srcId="{B5BE2E4C-CC02-624F-A93D-F0AE27A6606E}" destId="{91494D1E-E42C-6C4D-8959-D9184FBCA5A2}" srcOrd="1" destOrd="0" presId="urn:microsoft.com/office/officeart/2005/8/layout/hierarchy2"/>
    <dgm:cxn modelId="{5077217B-0C07-1945-8F0D-AFDB9269C51D}" type="presParOf" srcId="{91494D1E-E42C-6C4D-8959-D9184FBCA5A2}" destId="{EF8C1ED3-3AE2-0947-BD46-B87387A98D63}" srcOrd="0" destOrd="0" presId="urn:microsoft.com/office/officeart/2005/8/layout/hierarchy2"/>
    <dgm:cxn modelId="{2C5355A4-2812-3045-B747-0A7D8E7ED15F}" type="presParOf" srcId="{91494D1E-E42C-6C4D-8959-D9184FBCA5A2}" destId="{60AC2EA2-E43F-1B4A-A7DF-2C662411744C}" srcOrd="1" destOrd="0" presId="urn:microsoft.com/office/officeart/2005/8/layout/hierarchy2"/>
    <dgm:cxn modelId="{5B8E9537-88BD-5444-B69E-CEF8154D48F0}" type="presParOf" srcId="{D9E1F56C-7F03-794B-A980-AAADE665A7B2}" destId="{C041F119-71F1-2245-9B94-B74488D324E5}" srcOrd="2" destOrd="0" presId="urn:microsoft.com/office/officeart/2005/8/layout/hierarchy2"/>
    <dgm:cxn modelId="{25EB3579-16CC-8E41-A2ED-1CF601E7FC18}" type="presParOf" srcId="{C041F119-71F1-2245-9B94-B74488D324E5}" destId="{2E684705-CDC1-CA4F-9322-B837C6F8E4EA}" srcOrd="0" destOrd="0" presId="urn:microsoft.com/office/officeart/2005/8/layout/hierarchy2"/>
    <dgm:cxn modelId="{64E388F7-080F-784A-8002-28FABC2FC85B}" type="presParOf" srcId="{D9E1F56C-7F03-794B-A980-AAADE665A7B2}" destId="{7D58221A-FC16-2A46-A7B0-AB5D0AB05255}" srcOrd="3" destOrd="0" presId="urn:microsoft.com/office/officeart/2005/8/layout/hierarchy2"/>
    <dgm:cxn modelId="{71AC0AC7-18EB-6D43-AA19-53CD5FDDD4BA}" type="presParOf" srcId="{7D58221A-FC16-2A46-A7B0-AB5D0AB05255}" destId="{AC7F0070-051F-0145-8682-5229EA8BE0EB}" srcOrd="0" destOrd="0" presId="urn:microsoft.com/office/officeart/2005/8/layout/hierarchy2"/>
    <dgm:cxn modelId="{40CF9169-C58E-1842-8D8B-171D719A3E99}" type="presParOf" srcId="{7D58221A-FC16-2A46-A7B0-AB5D0AB05255}" destId="{5716D65A-B922-174C-962B-9D12E1B863FE}" srcOrd="1" destOrd="0" presId="urn:microsoft.com/office/officeart/2005/8/layout/hierarchy2"/>
    <dgm:cxn modelId="{E7D1C6F1-5445-184B-A5D2-8F472487DB4E}" type="presParOf" srcId="{5716D65A-B922-174C-962B-9D12E1B863FE}" destId="{338E78B1-6DEB-AA49-8BC7-F0D70EF5EFBD}" srcOrd="0" destOrd="0" presId="urn:microsoft.com/office/officeart/2005/8/layout/hierarchy2"/>
    <dgm:cxn modelId="{E7EEAE4E-844E-514F-BBD7-92F449F76FCD}" type="presParOf" srcId="{338E78B1-6DEB-AA49-8BC7-F0D70EF5EFBD}" destId="{B4FE5D3E-C8D6-3A43-8EC4-2B0F747643D7}" srcOrd="0" destOrd="0" presId="urn:microsoft.com/office/officeart/2005/8/layout/hierarchy2"/>
    <dgm:cxn modelId="{A43ABC98-F696-D34C-9429-37305544010C}" type="presParOf" srcId="{5716D65A-B922-174C-962B-9D12E1B863FE}" destId="{C6CA638E-F068-4044-8E78-62DBDDEFCEC6}" srcOrd="1" destOrd="0" presId="urn:microsoft.com/office/officeart/2005/8/layout/hierarchy2"/>
    <dgm:cxn modelId="{B74A1FC2-E958-4146-BB26-6F42B49E4065}" type="presParOf" srcId="{C6CA638E-F068-4044-8E78-62DBDDEFCEC6}" destId="{7EA259DF-5B3C-F641-987A-A5AD18514EFF}" srcOrd="0" destOrd="0" presId="urn:microsoft.com/office/officeart/2005/8/layout/hierarchy2"/>
    <dgm:cxn modelId="{D6CAFDF6-1E2A-AD43-A9BF-29E8A96ED4D7}" type="presParOf" srcId="{C6CA638E-F068-4044-8E78-62DBDDEFCEC6}" destId="{DD1E666E-CCA7-E54A-B612-9F135443CC89}" srcOrd="1" destOrd="0" presId="urn:microsoft.com/office/officeart/2005/8/layout/hierarchy2"/>
    <dgm:cxn modelId="{F0557797-18FA-304B-9876-0FB2E79B6E54}" type="presParOf" srcId="{5716D65A-B922-174C-962B-9D12E1B863FE}" destId="{62419DCE-0E87-5841-AA16-9197A639CF5C}" srcOrd="2" destOrd="0" presId="urn:microsoft.com/office/officeart/2005/8/layout/hierarchy2"/>
    <dgm:cxn modelId="{F4CA1AF5-8E36-AE45-88DD-AFC00D10A1EB}" type="presParOf" srcId="{62419DCE-0E87-5841-AA16-9197A639CF5C}" destId="{E83D75C9-F135-3F4B-9FDE-6F3DD02514D6}" srcOrd="0" destOrd="0" presId="urn:microsoft.com/office/officeart/2005/8/layout/hierarchy2"/>
    <dgm:cxn modelId="{55B5AA34-34D5-EE41-B52D-62D524ED8F21}" type="presParOf" srcId="{5716D65A-B922-174C-962B-9D12E1B863FE}" destId="{A925B554-E653-1B4F-9077-1ABFAC16FF1A}" srcOrd="3" destOrd="0" presId="urn:microsoft.com/office/officeart/2005/8/layout/hierarchy2"/>
    <dgm:cxn modelId="{821F1E1D-CC52-D844-A6E1-0DDC06555E0E}" type="presParOf" srcId="{A925B554-E653-1B4F-9077-1ABFAC16FF1A}" destId="{A2221659-1EFC-D145-BE9A-ACC2794B7CEE}" srcOrd="0" destOrd="0" presId="urn:microsoft.com/office/officeart/2005/8/layout/hierarchy2"/>
    <dgm:cxn modelId="{020EAA51-8E77-2B42-B0CF-D279AB17C81F}" type="presParOf" srcId="{A925B554-E653-1B4F-9077-1ABFAC16FF1A}" destId="{30349E83-AE79-7B42-9532-D375B73EDEB0}" srcOrd="1" destOrd="0" presId="urn:microsoft.com/office/officeart/2005/8/layout/hierarchy2"/>
    <dgm:cxn modelId="{3619456D-E19E-3342-82E7-7D37A803CD84}" type="presParOf" srcId="{5716D65A-B922-174C-962B-9D12E1B863FE}" destId="{7F81E7F6-FD25-7C48-A579-D2D5F5FFAC16}" srcOrd="4" destOrd="0" presId="urn:microsoft.com/office/officeart/2005/8/layout/hierarchy2"/>
    <dgm:cxn modelId="{F36030A7-707D-C340-8156-247C55658C1B}" type="presParOf" srcId="{7F81E7F6-FD25-7C48-A579-D2D5F5FFAC16}" destId="{F2B9D6B3-ACB9-9849-AAFA-2E5AF6308128}" srcOrd="0" destOrd="0" presId="urn:microsoft.com/office/officeart/2005/8/layout/hierarchy2"/>
    <dgm:cxn modelId="{61BB42D1-EF23-A641-9424-FA5AD2BD78F5}" type="presParOf" srcId="{5716D65A-B922-174C-962B-9D12E1B863FE}" destId="{BD98DB06-AAB7-7342-8926-7C705E1DFA98}" srcOrd="5" destOrd="0" presId="urn:microsoft.com/office/officeart/2005/8/layout/hierarchy2"/>
    <dgm:cxn modelId="{D5B0F6BA-E30C-CD4E-8D35-8D5153E22BC6}" type="presParOf" srcId="{BD98DB06-AAB7-7342-8926-7C705E1DFA98}" destId="{B96F4162-339B-D348-B5D4-742314E719B8}" srcOrd="0" destOrd="0" presId="urn:microsoft.com/office/officeart/2005/8/layout/hierarchy2"/>
    <dgm:cxn modelId="{D4522788-6B98-C04E-BFBF-89DD44322ABF}" type="presParOf" srcId="{BD98DB06-AAB7-7342-8926-7C705E1DFA98}" destId="{522600AB-16C0-404C-87FB-D08B0328AE85}" srcOrd="1" destOrd="0" presId="urn:microsoft.com/office/officeart/2005/8/layout/hierarchy2"/>
    <dgm:cxn modelId="{7D867B8E-949F-F84C-8829-137529FEDAFF}" type="presParOf" srcId="{D9E1F56C-7F03-794B-A980-AAADE665A7B2}" destId="{3DB9E1BF-B214-AE45-9965-B7C81A8D3C2C}" srcOrd="4" destOrd="0" presId="urn:microsoft.com/office/officeart/2005/8/layout/hierarchy2"/>
    <dgm:cxn modelId="{6FA5CA03-7417-8549-9A68-8D030F6B181C}" type="presParOf" srcId="{3DB9E1BF-B214-AE45-9965-B7C81A8D3C2C}" destId="{27A600CC-8CCB-5F41-8B85-A00F7BC74727}" srcOrd="0" destOrd="0" presId="urn:microsoft.com/office/officeart/2005/8/layout/hierarchy2"/>
    <dgm:cxn modelId="{50016955-C514-DF44-A000-2B6602176D71}" type="presParOf" srcId="{D9E1F56C-7F03-794B-A980-AAADE665A7B2}" destId="{DC7E3154-16DC-5A43-A4CD-E38D489F39DB}" srcOrd="5" destOrd="0" presId="urn:microsoft.com/office/officeart/2005/8/layout/hierarchy2"/>
    <dgm:cxn modelId="{65B83D1C-434E-644F-9596-C98F966F258C}" type="presParOf" srcId="{DC7E3154-16DC-5A43-A4CD-E38D489F39DB}" destId="{274F8FA6-1925-9B41-80EE-0B5EFB107C4B}" srcOrd="0" destOrd="0" presId="urn:microsoft.com/office/officeart/2005/8/layout/hierarchy2"/>
    <dgm:cxn modelId="{B35D41E9-44AE-A348-92C2-D852DDCE47CC}" type="presParOf" srcId="{DC7E3154-16DC-5A43-A4CD-E38D489F39DB}" destId="{F1CC07B6-1C3D-F64E-B542-CEE5AA9A25F3}" srcOrd="1" destOrd="0" presId="urn:microsoft.com/office/officeart/2005/8/layout/hierarchy2"/>
    <dgm:cxn modelId="{A96784FD-C698-C748-BF82-FD17F283FC8D}" type="presParOf" srcId="{F1CC07B6-1C3D-F64E-B542-CEE5AA9A25F3}" destId="{1B562B4E-CBA1-9640-AFCD-4A200C9D3EEE}" srcOrd="0" destOrd="0" presId="urn:microsoft.com/office/officeart/2005/8/layout/hierarchy2"/>
    <dgm:cxn modelId="{20B8E0CA-CEC7-0C4C-AD3E-E481F2CB023F}" type="presParOf" srcId="{1B562B4E-CBA1-9640-AFCD-4A200C9D3EEE}" destId="{7C8C453C-04E5-FB4A-B98A-5714ED841932}" srcOrd="0" destOrd="0" presId="urn:microsoft.com/office/officeart/2005/8/layout/hierarchy2"/>
    <dgm:cxn modelId="{1AE1ECF1-01F8-2142-BBFD-6813DB60FA56}" type="presParOf" srcId="{F1CC07B6-1C3D-F64E-B542-CEE5AA9A25F3}" destId="{D9278BB7-895A-A645-A005-A293119693A5}" srcOrd="1" destOrd="0" presId="urn:microsoft.com/office/officeart/2005/8/layout/hierarchy2"/>
    <dgm:cxn modelId="{B403D030-475C-5743-BBF0-C8E21A49DD63}" type="presParOf" srcId="{D9278BB7-895A-A645-A005-A293119693A5}" destId="{DFD02955-4A79-CC4B-81EC-082716821F56}" srcOrd="0" destOrd="0" presId="urn:microsoft.com/office/officeart/2005/8/layout/hierarchy2"/>
    <dgm:cxn modelId="{60E48910-5720-EE4D-8E9E-78BDB4C8B435}" type="presParOf" srcId="{D9278BB7-895A-A645-A005-A293119693A5}" destId="{91E4EA40-CAD5-3F4F-ABB4-E248BC0771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99DAB-1582-404E-8EB3-4F00A361025A}" type="doc">
      <dgm:prSet loTypeId="urn:microsoft.com/office/officeart/2008/layout/AlternatingHexagons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4CB45E-8306-1742-A0A4-8E93449745BC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600" dirty="0"/>
            <a:t>Bézier [4]</a:t>
          </a:r>
        </a:p>
      </dgm:t>
    </dgm:pt>
    <dgm:pt modelId="{30C94BD2-4936-0440-90CC-454575D6AB37}" type="parTrans" cxnId="{6E0D86FD-6CEB-6142-B2BA-86DF0CEB0FCC}">
      <dgm:prSet/>
      <dgm:spPr/>
      <dgm:t>
        <a:bodyPr/>
        <a:lstStyle/>
        <a:p>
          <a:endParaRPr lang="fr-FR"/>
        </a:p>
      </dgm:t>
    </dgm:pt>
    <dgm:pt modelId="{FBAB3914-B241-074C-BFED-7D1B556FDD87}" type="sibTrans" cxnId="{6E0D86FD-6CEB-6142-B2BA-86DF0CEB0FCC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95750F85-E632-B043-987C-53AD88ABBF13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600" dirty="0"/>
            <a:t>Parsec [4]</a:t>
          </a:r>
        </a:p>
      </dgm:t>
    </dgm:pt>
    <dgm:pt modelId="{BBC42927-977E-5B4B-991C-037443D473DC}" type="parTrans" cxnId="{42F68999-9155-0844-B438-F50BEFC0A3DB}">
      <dgm:prSet/>
      <dgm:spPr/>
      <dgm:t>
        <a:bodyPr/>
        <a:lstStyle/>
        <a:p>
          <a:endParaRPr lang="fr-FR"/>
        </a:p>
      </dgm:t>
    </dgm:pt>
    <dgm:pt modelId="{0F67A53D-19B0-7548-8E0E-5A4EB99F1BDD}" type="sibTrans" cxnId="{42F68999-9155-0844-B438-F50BEFC0A3DB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74617F6-7980-A845-9D80-E8E5F1114909}">
      <dgm:prSet phldrT="[Texte]" custT="1"/>
      <dgm:spPr/>
      <dgm:t>
        <a:bodyPr/>
        <a:lstStyle/>
        <a:p>
          <a:r>
            <a:rPr lang="fr-FR" sz="1600" dirty="0" err="1">
              <a:solidFill>
                <a:schemeClr val="tx1"/>
              </a:solidFill>
            </a:rPr>
            <a:t>Bésier</a:t>
          </a:r>
          <a:r>
            <a:rPr lang="fr-FR" sz="1600" dirty="0">
              <a:solidFill>
                <a:schemeClr val="tx1"/>
              </a:solidFill>
            </a:rPr>
            <a:t> – Parsec [4]</a:t>
          </a:r>
        </a:p>
      </dgm:t>
    </dgm:pt>
    <dgm:pt modelId="{6B79A4B9-0D00-374E-935A-CD4909CBC945}" type="parTrans" cxnId="{91E84F2D-3819-1842-9A39-703BA0AEA4D3}">
      <dgm:prSet/>
      <dgm:spPr/>
      <dgm:t>
        <a:bodyPr/>
        <a:lstStyle/>
        <a:p>
          <a:endParaRPr lang="fr-FR"/>
        </a:p>
      </dgm:t>
    </dgm:pt>
    <dgm:pt modelId="{5ABD76EF-4C3D-C443-B6A4-28F1FAC1CC5D}" type="sibTrans" cxnId="{91E84F2D-3819-1842-9A39-703BA0AEA4D3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051BEC7-55EF-AB41-8A52-53B625AE3879}">
      <dgm:prSet custT="1"/>
      <dgm:spPr>
        <a:solidFill>
          <a:schemeClr val="tx2"/>
        </a:solidFill>
      </dgm:spPr>
      <dgm:t>
        <a:bodyPr/>
        <a:lstStyle/>
        <a:p>
          <a:r>
            <a:rPr lang="fr-FR" sz="1600" dirty="0" err="1"/>
            <a:t>Sobieczky</a:t>
          </a:r>
          <a:r>
            <a:rPr lang="fr-FR" sz="1600" dirty="0"/>
            <a:t> (</a:t>
          </a:r>
          <a:r>
            <a:rPr lang="fr-FR" sz="1600" dirty="0" err="1"/>
            <a:t>with</a:t>
          </a:r>
          <a:r>
            <a:rPr lang="fr-FR" sz="1600" dirty="0"/>
            <a:t> PARSEC)  [5]</a:t>
          </a:r>
        </a:p>
      </dgm:t>
    </dgm:pt>
    <dgm:pt modelId="{BA6E47EA-A0C4-6041-8908-1BD2E794C547}" type="parTrans" cxnId="{149DE69B-C53A-6647-8789-3E170B85B889}">
      <dgm:prSet/>
      <dgm:spPr/>
      <dgm:t>
        <a:bodyPr/>
        <a:lstStyle/>
        <a:p>
          <a:endParaRPr lang="fr-FR"/>
        </a:p>
      </dgm:t>
    </dgm:pt>
    <dgm:pt modelId="{9CB74040-F545-E147-98FD-F05F5474CC9F}" type="sibTrans" cxnId="{149DE69B-C53A-6647-8789-3E170B85B889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0B6ACB18-192C-074A-A045-AC8E120C52D5}">
      <dgm:prSet custT="1"/>
      <dgm:spPr>
        <a:solidFill>
          <a:schemeClr val="accent2"/>
        </a:solidFill>
      </dgm:spPr>
      <dgm:t>
        <a:bodyPr/>
        <a:lstStyle/>
        <a:p>
          <a:r>
            <a:rPr lang="fr-FR" sz="1600" dirty="0" err="1"/>
            <a:t>Improved</a:t>
          </a:r>
          <a:r>
            <a:rPr lang="fr-FR" sz="1600" dirty="0"/>
            <a:t> </a:t>
          </a:r>
          <a:r>
            <a:rPr lang="fr-FR" sz="1600" dirty="0" err="1"/>
            <a:t>Parameter</a:t>
          </a:r>
          <a:r>
            <a:rPr lang="fr-FR" sz="1600" dirty="0"/>
            <a:t> </a:t>
          </a:r>
          <a:r>
            <a:rPr lang="fr-FR" sz="1600" dirty="0" err="1"/>
            <a:t>Geometric</a:t>
          </a:r>
          <a:r>
            <a:rPr lang="fr-FR" sz="1600" dirty="0"/>
            <a:t> [6]</a:t>
          </a:r>
        </a:p>
      </dgm:t>
    </dgm:pt>
    <dgm:pt modelId="{7A75B41F-A022-CE4B-9964-5A4FF3DCEB47}" type="parTrans" cxnId="{D0D4F4DC-67BB-3D48-832F-2A4BC2C97708}">
      <dgm:prSet/>
      <dgm:spPr/>
      <dgm:t>
        <a:bodyPr/>
        <a:lstStyle/>
        <a:p>
          <a:endParaRPr lang="fr-FR"/>
        </a:p>
      </dgm:t>
    </dgm:pt>
    <dgm:pt modelId="{99695F21-10F7-504F-A602-0C6DC50AB6D8}" type="sibTrans" cxnId="{D0D4F4DC-67BB-3D48-832F-2A4BC2C97708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468E155A-A69A-4344-9896-534736155C2E}" type="pres">
      <dgm:prSet presAssocID="{34999DAB-1582-404E-8EB3-4F00A361025A}" presName="Name0" presStyleCnt="0">
        <dgm:presLayoutVars>
          <dgm:chMax/>
          <dgm:chPref/>
          <dgm:dir/>
          <dgm:animLvl val="lvl"/>
        </dgm:presLayoutVars>
      </dgm:prSet>
      <dgm:spPr/>
    </dgm:pt>
    <dgm:pt modelId="{9B7852C0-BE56-1744-89F4-800D7BA1DA52}" type="pres">
      <dgm:prSet presAssocID="{454CB45E-8306-1742-A0A4-8E93449745BC}" presName="composite" presStyleCnt="0"/>
      <dgm:spPr/>
    </dgm:pt>
    <dgm:pt modelId="{4FCF353C-A20A-AA41-85EA-0869708E6B06}" type="pres">
      <dgm:prSet presAssocID="{454CB45E-8306-1742-A0A4-8E93449745BC}" presName="Parent1" presStyleLbl="node1" presStyleIdx="0" presStyleCnt="10" custScaleX="234905">
        <dgm:presLayoutVars>
          <dgm:chMax val="1"/>
          <dgm:chPref val="1"/>
          <dgm:bulletEnabled val="1"/>
        </dgm:presLayoutVars>
      </dgm:prSet>
      <dgm:spPr/>
    </dgm:pt>
    <dgm:pt modelId="{D14A32DA-095F-B843-AAFF-44A999845383}" type="pres">
      <dgm:prSet presAssocID="{454CB45E-8306-1742-A0A4-8E93449745BC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0910CCA-C117-BB4A-B0DE-F91395EABD9C}" type="pres">
      <dgm:prSet presAssocID="{454CB45E-8306-1742-A0A4-8E93449745BC}" presName="BalanceSpacing" presStyleCnt="0"/>
      <dgm:spPr/>
    </dgm:pt>
    <dgm:pt modelId="{EB7F2115-C178-6D4C-8C97-5173640F9B65}" type="pres">
      <dgm:prSet presAssocID="{454CB45E-8306-1742-A0A4-8E93449745BC}" presName="BalanceSpacing1" presStyleCnt="0"/>
      <dgm:spPr/>
    </dgm:pt>
    <dgm:pt modelId="{258E8B92-8B57-F044-9E78-67D6BD840559}" type="pres">
      <dgm:prSet presAssocID="{FBAB3914-B241-074C-BFED-7D1B556FDD87}" presName="Accent1Text" presStyleLbl="node1" presStyleIdx="1" presStyleCnt="10"/>
      <dgm:spPr/>
    </dgm:pt>
    <dgm:pt modelId="{AAFD2D21-0CC9-D24C-8990-9B09073F6262}" type="pres">
      <dgm:prSet presAssocID="{FBAB3914-B241-074C-BFED-7D1B556FDD87}" presName="spaceBetweenRectangles" presStyleCnt="0"/>
      <dgm:spPr/>
    </dgm:pt>
    <dgm:pt modelId="{3594E448-6C50-5A42-88E9-93FE6226087C}" type="pres">
      <dgm:prSet presAssocID="{95750F85-E632-B043-987C-53AD88ABBF13}" presName="composite" presStyleCnt="0"/>
      <dgm:spPr/>
    </dgm:pt>
    <dgm:pt modelId="{19D8D332-5135-5A49-AA0E-68CA42C9867C}" type="pres">
      <dgm:prSet presAssocID="{95750F85-E632-B043-987C-53AD88ABBF13}" presName="Parent1" presStyleLbl="node1" presStyleIdx="2" presStyleCnt="10" custScaleX="234905">
        <dgm:presLayoutVars>
          <dgm:chMax val="1"/>
          <dgm:chPref val="1"/>
          <dgm:bulletEnabled val="1"/>
        </dgm:presLayoutVars>
      </dgm:prSet>
      <dgm:spPr/>
    </dgm:pt>
    <dgm:pt modelId="{DE881C27-3559-8941-BF98-080498031A53}" type="pres">
      <dgm:prSet presAssocID="{95750F85-E632-B043-987C-53AD88ABBF13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8059883-7A4F-4745-8C88-DD5E16DA968A}" type="pres">
      <dgm:prSet presAssocID="{95750F85-E632-B043-987C-53AD88ABBF13}" presName="BalanceSpacing" presStyleCnt="0"/>
      <dgm:spPr/>
    </dgm:pt>
    <dgm:pt modelId="{F8AC4CC5-85A6-C149-8CF7-F987176EEF0A}" type="pres">
      <dgm:prSet presAssocID="{95750F85-E632-B043-987C-53AD88ABBF13}" presName="BalanceSpacing1" presStyleCnt="0"/>
      <dgm:spPr/>
    </dgm:pt>
    <dgm:pt modelId="{025AD782-B836-9940-AAE4-650DF88278F5}" type="pres">
      <dgm:prSet presAssocID="{0F67A53D-19B0-7548-8E0E-5A4EB99F1BDD}" presName="Accent1Text" presStyleLbl="node1" presStyleIdx="3" presStyleCnt="10"/>
      <dgm:spPr/>
    </dgm:pt>
    <dgm:pt modelId="{CCB059C2-77FA-174B-BFFA-9B83C25A21AF}" type="pres">
      <dgm:prSet presAssocID="{0F67A53D-19B0-7548-8E0E-5A4EB99F1BDD}" presName="spaceBetweenRectangles" presStyleCnt="0"/>
      <dgm:spPr/>
    </dgm:pt>
    <dgm:pt modelId="{EA1CA8D1-3A9D-B140-AE98-DD4B078C70FC}" type="pres">
      <dgm:prSet presAssocID="{D74617F6-7980-A845-9D80-E8E5F1114909}" presName="composite" presStyleCnt="0"/>
      <dgm:spPr/>
    </dgm:pt>
    <dgm:pt modelId="{8C2E8604-5C5A-054C-8202-7DFDA10EAF40}" type="pres">
      <dgm:prSet presAssocID="{D74617F6-7980-A845-9D80-E8E5F1114909}" presName="Parent1" presStyleLbl="node1" presStyleIdx="4" presStyleCnt="10" custScaleX="234905">
        <dgm:presLayoutVars>
          <dgm:chMax val="1"/>
          <dgm:chPref val="1"/>
          <dgm:bulletEnabled val="1"/>
        </dgm:presLayoutVars>
      </dgm:prSet>
      <dgm:spPr/>
    </dgm:pt>
    <dgm:pt modelId="{7FC76795-249C-E44F-B9D5-98C8A525528D}" type="pres">
      <dgm:prSet presAssocID="{D74617F6-7980-A845-9D80-E8E5F1114909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5623615-D801-9148-941F-095F0E753F89}" type="pres">
      <dgm:prSet presAssocID="{D74617F6-7980-A845-9D80-E8E5F1114909}" presName="BalanceSpacing" presStyleCnt="0"/>
      <dgm:spPr/>
    </dgm:pt>
    <dgm:pt modelId="{8366B8F2-768F-8E46-B40A-EC976D2FDCB3}" type="pres">
      <dgm:prSet presAssocID="{D74617F6-7980-A845-9D80-E8E5F1114909}" presName="BalanceSpacing1" presStyleCnt="0"/>
      <dgm:spPr/>
    </dgm:pt>
    <dgm:pt modelId="{8E850433-0BCB-9C4B-B592-DA99E825A0E3}" type="pres">
      <dgm:prSet presAssocID="{5ABD76EF-4C3D-C443-B6A4-28F1FAC1CC5D}" presName="Accent1Text" presStyleLbl="node1" presStyleIdx="5" presStyleCnt="10"/>
      <dgm:spPr/>
    </dgm:pt>
    <dgm:pt modelId="{76B3441F-03A9-5F43-B8DD-58B27625C817}" type="pres">
      <dgm:prSet presAssocID="{5ABD76EF-4C3D-C443-B6A4-28F1FAC1CC5D}" presName="spaceBetweenRectangles" presStyleCnt="0"/>
      <dgm:spPr/>
    </dgm:pt>
    <dgm:pt modelId="{62DADF8A-87A4-C345-AB61-B1C7D48F3657}" type="pres">
      <dgm:prSet presAssocID="{D051BEC7-55EF-AB41-8A52-53B625AE3879}" presName="composite" presStyleCnt="0"/>
      <dgm:spPr/>
    </dgm:pt>
    <dgm:pt modelId="{3AA0828C-DDB0-904E-9D09-4529DCDEAB92}" type="pres">
      <dgm:prSet presAssocID="{D051BEC7-55EF-AB41-8A52-53B625AE3879}" presName="Parent1" presStyleLbl="node1" presStyleIdx="6" presStyleCnt="10" custScaleX="234905">
        <dgm:presLayoutVars>
          <dgm:chMax val="1"/>
          <dgm:chPref val="1"/>
          <dgm:bulletEnabled val="1"/>
        </dgm:presLayoutVars>
      </dgm:prSet>
      <dgm:spPr/>
    </dgm:pt>
    <dgm:pt modelId="{5EAA7813-9B08-0541-A524-4F5AF314EB6B}" type="pres">
      <dgm:prSet presAssocID="{D051BEC7-55EF-AB41-8A52-53B625AE3879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C29BE46-BAED-D145-B459-045BB2DA4D7D}" type="pres">
      <dgm:prSet presAssocID="{D051BEC7-55EF-AB41-8A52-53B625AE3879}" presName="BalanceSpacing" presStyleCnt="0"/>
      <dgm:spPr/>
    </dgm:pt>
    <dgm:pt modelId="{EED46776-A976-6B4D-B3A6-A43F18C9B476}" type="pres">
      <dgm:prSet presAssocID="{D051BEC7-55EF-AB41-8A52-53B625AE3879}" presName="BalanceSpacing1" presStyleCnt="0"/>
      <dgm:spPr/>
    </dgm:pt>
    <dgm:pt modelId="{D83E3A8C-3047-8F41-BAE7-90EC4797A25E}" type="pres">
      <dgm:prSet presAssocID="{9CB74040-F545-E147-98FD-F05F5474CC9F}" presName="Accent1Text" presStyleLbl="node1" presStyleIdx="7" presStyleCnt="10"/>
      <dgm:spPr/>
    </dgm:pt>
    <dgm:pt modelId="{58134B2C-4EA6-B440-B2FD-EA09E72EDEB0}" type="pres">
      <dgm:prSet presAssocID="{9CB74040-F545-E147-98FD-F05F5474CC9F}" presName="spaceBetweenRectangles" presStyleCnt="0"/>
      <dgm:spPr/>
    </dgm:pt>
    <dgm:pt modelId="{7AC6C101-6468-7748-BA55-D179FAB0CA3E}" type="pres">
      <dgm:prSet presAssocID="{0B6ACB18-192C-074A-A045-AC8E120C52D5}" presName="composite" presStyleCnt="0"/>
      <dgm:spPr/>
    </dgm:pt>
    <dgm:pt modelId="{A6491345-9ACB-1049-9B82-E6B0FCAAAFA0}" type="pres">
      <dgm:prSet presAssocID="{0B6ACB18-192C-074A-A045-AC8E120C52D5}" presName="Parent1" presStyleLbl="node1" presStyleIdx="8" presStyleCnt="10" custScaleX="234905">
        <dgm:presLayoutVars>
          <dgm:chMax val="1"/>
          <dgm:chPref val="1"/>
          <dgm:bulletEnabled val="1"/>
        </dgm:presLayoutVars>
      </dgm:prSet>
      <dgm:spPr/>
    </dgm:pt>
    <dgm:pt modelId="{B56FB5F8-4342-7D42-A235-FE9F19AC8447}" type="pres">
      <dgm:prSet presAssocID="{0B6ACB18-192C-074A-A045-AC8E120C52D5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9FFDBDF-3A5F-7442-A83C-6259045F3F7B}" type="pres">
      <dgm:prSet presAssocID="{0B6ACB18-192C-074A-A045-AC8E120C52D5}" presName="BalanceSpacing" presStyleCnt="0"/>
      <dgm:spPr/>
    </dgm:pt>
    <dgm:pt modelId="{15061F53-ED3E-2041-A964-656C58821D90}" type="pres">
      <dgm:prSet presAssocID="{0B6ACB18-192C-074A-A045-AC8E120C52D5}" presName="BalanceSpacing1" presStyleCnt="0"/>
      <dgm:spPr/>
    </dgm:pt>
    <dgm:pt modelId="{A43D2C69-3E46-D64D-9C34-CE80909C98C9}" type="pres">
      <dgm:prSet presAssocID="{99695F21-10F7-504F-A602-0C6DC50AB6D8}" presName="Accent1Text" presStyleLbl="node1" presStyleIdx="9" presStyleCnt="10"/>
      <dgm:spPr/>
    </dgm:pt>
  </dgm:ptLst>
  <dgm:cxnLst>
    <dgm:cxn modelId="{D127841A-61C5-A94A-8638-87F11AEE9066}" type="presOf" srcId="{454CB45E-8306-1742-A0A4-8E93449745BC}" destId="{4FCF353C-A20A-AA41-85EA-0869708E6B06}" srcOrd="0" destOrd="0" presId="urn:microsoft.com/office/officeart/2008/layout/AlternatingHexagons"/>
    <dgm:cxn modelId="{F8A6591D-8888-A746-BD0C-FE2D0FD29610}" type="presOf" srcId="{34999DAB-1582-404E-8EB3-4F00A361025A}" destId="{468E155A-A69A-4344-9896-534736155C2E}" srcOrd="0" destOrd="0" presId="urn:microsoft.com/office/officeart/2008/layout/AlternatingHexagons"/>
    <dgm:cxn modelId="{91E84F2D-3819-1842-9A39-703BA0AEA4D3}" srcId="{34999DAB-1582-404E-8EB3-4F00A361025A}" destId="{D74617F6-7980-A845-9D80-E8E5F1114909}" srcOrd="2" destOrd="0" parTransId="{6B79A4B9-0D00-374E-935A-CD4909CBC945}" sibTransId="{5ABD76EF-4C3D-C443-B6A4-28F1FAC1CC5D}"/>
    <dgm:cxn modelId="{323A4D34-A449-BA49-8ABF-7D203343E63A}" type="presOf" srcId="{D74617F6-7980-A845-9D80-E8E5F1114909}" destId="{8C2E8604-5C5A-054C-8202-7DFDA10EAF40}" srcOrd="0" destOrd="0" presId="urn:microsoft.com/office/officeart/2008/layout/AlternatingHexagons"/>
    <dgm:cxn modelId="{F00F615F-D826-C240-8CEC-2FFF3FDEBD42}" type="presOf" srcId="{FBAB3914-B241-074C-BFED-7D1B556FDD87}" destId="{258E8B92-8B57-F044-9E78-67D6BD840559}" srcOrd="0" destOrd="0" presId="urn:microsoft.com/office/officeart/2008/layout/AlternatingHexagons"/>
    <dgm:cxn modelId="{A39C6657-FDF7-9140-A502-614FBE7617AE}" type="presOf" srcId="{5ABD76EF-4C3D-C443-B6A4-28F1FAC1CC5D}" destId="{8E850433-0BCB-9C4B-B592-DA99E825A0E3}" srcOrd="0" destOrd="0" presId="urn:microsoft.com/office/officeart/2008/layout/AlternatingHexagons"/>
    <dgm:cxn modelId="{0934FA81-EB4D-C144-BE13-A7F6542C4380}" type="presOf" srcId="{0B6ACB18-192C-074A-A045-AC8E120C52D5}" destId="{A6491345-9ACB-1049-9B82-E6B0FCAAAFA0}" srcOrd="0" destOrd="0" presId="urn:microsoft.com/office/officeart/2008/layout/AlternatingHexagons"/>
    <dgm:cxn modelId="{42F68999-9155-0844-B438-F50BEFC0A3DB}" srcId="{34999DAB-1582-404E-8EB3-4F00A361025A}" destId="{95750F85-E632-B043-987C-53AD88ABBF13}" srcOrd="1" destOrd="0" parTransId="{BBC42927-977E-5B4B-991C-037443D473DC}" sibTransId="{0F67A53D-19B0-7548-8E0E-5A4EB99F1BDD}"/>
    <dgm:cxn modelId="{149DE69B-C53A-6647-8789-3E170B85B889}" srcId="{34999DAB-1582-404E-8EB3-4F00A361025A}" destId="{D051BEC7-55EF-AB41-8A52-53B625AE3879}" srcOrd="3" destOrd="0" parTransId="{BA6E47EA-A0C4-6041-8908-1BD2E794C547}" sibTransId="{9CB74040-F545-E147-98FD-F05F5474CC9F}"/>
    <dgm:cxn modelId="{B9BA099E-88AB-724E-8618-643068A28539}" type="presOf" srcId="{95750F85-E632-B043-987C-53AD88ABBF13}" destId="{19D8D332-5135-5A49-AA0E-68CA42C9867C}" srcOrd="0" destOrd="0" presId="urn:microsoft.com/office/officeart/2008/layout/AlternatingHexagons"/>
    <dgm:cxn modelId="{262CD1A3-B126-8447-A3A8-2FC41CB69F2A}" type="presOf" srcId="{99695F21-10F7-504F-A602-0C6DC50AB6D8}" destId="{A43D2C69-3E46-D64D-9C34-CE80909C98C9}" srcOrd="0" destOrd="0" presId="urn:microsoft.com/office/officeart/2008/layout/AlternatingHexagons"/>
    <dgm:cxn modelId="{01D63DC2-09C0-2545-8563-0DFC5D075F88}" type="presOf" srcId="{D051BEC7-55EF-AB41-8A52-53B625AE3879}" destId="{3AA0828C-DDB0-904E-9D09-4529DCDEAB92}" srcOrd="0" destOrd="0" presId="urn:microsoft.com/office/officeart/2008/layout/AlternatingHexagons"/>
    <dgm:cxn modelId="{D0D4F4DC-67BB-3D48-832F-2A4BC2C97708}" srcId="{34999DAB-1582-404E-8EB3-4F00A361025A}" destId="{0B6ACB18-192C-074A-A045-AC8E120C52D5}" srcOrd="4" destOrd="0" parTransId="{7A75B41F-A022-CE4B-9964-5A4FF3DCEB47}" sibTransId="{99695F21-10F7-504F-A602-0C6DC50AB6D8}"/>
    <dgm:cxn modelId="{373C2BF3-05F7-6B4E-8305-F688D7D58618}" type="presOf" srcId="{0F67A53D-19B0-7548-8E0E-5A4EB99F1BDD}" destId="{025AD782-B836-9940-AAE4-650DF88278F5}" srcOrd="0" destOrd="0" presId="urn:microsoft.com/office/officeart/2008/layout/AlternatingHexagons"/>
    <dgm:cxn modelId="{3FB3FDFC-3336-CC4F-8673-1E19A7EA6ACE}" type="presOf" srcId="{9CB74040-F545-E147-98FD-F05F5474CC9F}" destId="{D83E3A8C-3047-8F41-BAE7-90EC4797A25E}" srcOrd="0" destOrd="0" presId="urn:microsoft.com/office/officeart/2008/layout/AlternatingHexagons"/>
    <dgm:cxn modelId="{6E0D86FD-6CEB-6142-B2BA-86DF0CEB0FCC}" srcId="{34999DAB-1582-404E-8EB3-4F00A361025A}" destId="{454CB45E-8306-1742-A0A4-8E93449745BC}" srcOrd="0" destOrd="0" parTransId="{30C94BD2-4936-0440-90CC-454575D6AB37}" sibTransId="{FBAB3914-B241-074C-BFED-7D1B556FDD87}"/>
    <dgm:cxn modelId="{3CC9BF63-05F2-4F47-A542-968109C9E65B}" type="presParOf" srcId="{468E155A-A69A-4344-9896-534736155C2E}" destId="{9B7852C0-BE56-1744-89F4-800D7BA1DA52}" srcOrd="0" destOrd="0" presId="urn:microsoft.com/office/officeart/2008/layout/AlternatingHexagons"/>
    <dgm:cxn modelId="{DF68AD6C-EBB4-4D47-942D-C4A84D56BDAA}" type="presParOf" srcId="{9B7852C0-BE56-1744-89F4-800D7BA1DA52}" destId="{4FCF353C-A20A-AA41-85EA-0869708E6B06}" srcOrd="0" destOrd="0" presId="urn:microsoft.com/office/officeart/2008/layout/AlternatingHexagons"/>
    <dgm:cxn modelId="{B46F6554-46C9-1847-9F0E-7442F4D6955C}" type="presParOf" srcId="{9B7852C0-BE56-1744-89F4-800D7BA1DA52}" destId="{D14A32DA-095F-B843-AAFF-44A999845383}" srcOrd="1" destOrd="0" presId="urn:microsoft.com/office/officeart/2008/layout/AlternatingHexagons"/>
    <dgm:cxn modelId="{1D35C594-3665-B94E-ADC9-3C2F9E79F159}" type="presParOf" srcId="{9B7852C0-BE56-1744-89F4-800D7BA1DA52}" destId="{80910CCA-C117-BB4A-B0DE-F91395EABD9C}" srcOrd="2" destOrd="0" presId="urn:microsoft.com/office/officeart/2008/layout/AlternatingHexagons"/>
    <dgm:cxn modelId="{B07B961B-98AD-BA4D-BC7A-88737882C4E5}" type="presParOf" srcId="{9B7852C0-BE56-1744-89F4-800D7BA1DA52}" destId="{EB7F2115-C178-6D4C-8C97-5173640F9B65}" srcOrd="3" destOrd="0" presId="urn:microsoft.com/office/officeart/2008/layout/AlternatingHexagons"/>
    <dgm:cxn modelId="{07730FA1-25BA-0547-95DE-909C852B4E3B}" type="presParOf" srcId="{9B7852C0-BE56-1744-89F4-800D7BA1DA52}" destId="{258E8B92-8B57-F044-9E78-67D6BD840559}" srcOrd="4" destOrd="0" presId="urn:microsoft.com/office/officeart/2008/layout/AlternatingHexagons"/>
    <dgm:cxn modelId="{7E8775FE-3494-B14B-945E-B81D6586571F}" type="presParOf" srcId="{468E155A-A69A-4344-9896-534736155C2E}" destId="{AAFD2D21-0CC9-D24C-8990-9B09073F6262}" srcOrd="1" destOrd="0" presId="urn:microsoft.com/office/officeart/2008/layout/AlternatingHexagons"/>
    <dgm:cxn modelId="{2E34BC77-97DA-4A40-8D76-3E628D8ABB48}" type="presParOf" srcId="{468E155A-A69A-4344-9896-534736155C2E}" destId="{3594E448-6C50-5A42-88E9-93FE6226087C}" srcOrd="2" destOrd="0" presId="urn:microsoft.com/office/officeart/2008/layout/AlternatingHexagons"/>
    <dgm:cxn modelId="{725D6664-D114-974F-94FA-6EA93AEEB6F7}" type="presParOf" srcId="{3594E448-6C50-5A42-88E9-93FE6226087C}" destId="{19D8D332-5135-5A49-AA0E-68CA42C9867C}" srcOrd="0" destOrd="0" presId="urn:microsoft.com/office/officeart/2008/layout/AlternatingHexagons"/>
    <dgm:cxn modelId="{1E18330A-8F52-9B47-B5A2-F11AB1605FE5}" type="presParOf" srcId="{3594E448-6C50-5A42-88E9-93FE6226087C}" destId="{DE881C27-3559-8941-BF98-080498031A53}" srcOrd="1" destOrd="0" presId="urn:microsoft.com/office/officeart/2008/layout/AlternatingHexagons"/>
    <dgm:cxn modelId="{0A46E036-C140-8547-AFAC-D222E46F156A}" type="presParOf" srcId="{3594E448-6C50-5A42-88E9-93FE6226087C}" destId="{C8059883-7A4F-4745-8C88-DD5E16DA968A}" srcOrd="2" destOrd="0" presId="urn:microsoft.com/office/officeart/2008/layout/AlternatingHexagons"/>
    <dgm:cxn modelId="{BA3A74FB-A99B-7C44-AA16-D3137FCB604D}" type="presParOf" srcId="{3594E448-6C50-5A42-88E9-93FE6226087C}" destId="{F8AC4CC5-85A6-C149-8CF7-F987176EEF0A}" srcOrd="3" destOrd="0" presId="urn:microsoft.com/office/officeart/2008/layout/AlternatingHexagons"/>
    <dgm:cxn modelId="{E31E3D58-CBF3-9C4C-906C-61B9CA94072B}" type="presParOf" srcId="{3594E448-6C50-5A42-88E9-93FE6226087C}" destId="{025AD782-B836-9940-AAE4-650DF88278F5}" srcOrd="4" destOrd="0" presId="urn:microsoft.com/office/officeart/2008/layout/AlternatingHexagons"/>
    <dgm:cxn modelId="{0C744A0B-BF97-1547-BD58-819A215770A5}" type="presParOf" srcId="{468E155A-A69A-4344-9896-534736155C2E}" destId="{CCB059C2-77FA-174B-BFFA-9B83C25A21AF}" srcOrd="3" destOrd="0" presId="urn:microsoft.com/office/officeart/2008/layout/AlternatingHexagons"/>
    <dgm:cxn modelId="{B07F21C9-424D-DF44-BB16-B088F92C48E8}" type="presParOf" srcId="{468E155A-A69A-4344-9896-534736155C2E}" destId="{EA1CA8D1-3A9D-B140-AE98-DD4B078C70FC}" srcOrd="4" destOrd="0" presId="urn:microsoft.com/office/officeart/2008/layout/AlternatingHexagons"/>
    <dgm:cxn modelId="{9A120B38-D8AF-8B48-9E89-D3E8ECE9A4B9}" type="presParOf" srcId="{EA1CA8D1-3A9D-B140-AE98-DD4B078C70FC}" destId="{8C2E8604-5C5A-054C-8202-7DFDA10EAF40}" srcOrd="0" destOrd="0" presId="urn:microsoft.com/office/officeart/2008/layout/AlternatingHexagons"/>
    <dgm:cxn modelId="{21A1A51A-7D55-124B-9B06-BC9A1A215882}" type="presParOf" srcId="{EA1CA8D1-3A9D-B140-AE98-DD4B078C70FC}" destId="{7FC76795-249C-E44F-B9D5-98C8A525528D}" srcOrd="1" destOrd="0" presId="urn:microsoft.com/office/officeart/2008/layout/AlternatingHexagons"/>
    <dgm:cxn modelId="{9000A27B-7E82-6946-9B36-1FE3AEA1EDA3}" type="presParOf" srcId="{EA1CA8D1-3A9D-B140-AE98-DD4B078C70FC}" destId="{B5623615-D801-9148-941F-095F0E753F89}" srcOrd="2" destOrd="0" presId="urn:microsoft.com/office/officeart/2008/layout/AlternatingHexagons"/>
    <dgm:cxn modelId="{77AC4ACD-3141-4C4C-B2E6-9F379E3A17FA}" type="presParOf" srcId="{EA1CA8D1-3A9D-B140-AE98-DD4B078C70FC}" destId="{8366B8F2-768F-8E46-B40A-EC976D2FDCB3}" srcOrd="3" destOrd="0" presId="urn:microsoft.com/office/officeart/2008/layout/AlternatingHexagons"/>
    <dgm:cxn modelId="{82D30E95-580B-C54C-9384-A89C749DC3E5}" type="presParOf" srcId="{EA1CA8D1-3A9D-B140-AE98-DD4B078C70FC}" destId="{8E850433-0BCB-9C4B-B592-DA99E825A0E3}" srcOrd="4" destOrd="0" presId="urn:microsoft.com/office/officeart/2008/layout/AlternatingHexagons"/>
    <dgm:cxn modelId="{CFCF476A-74DA-9048-88FE-714BACE45B96}" type="presParOf" srcId="{468E155A-A69A-4344-9896-534736155C2E}" destId="{76B3441F-03A9-5F43-B8DD-58B27625C817}" srcOrd="5" destOrd="0" presId="urn:microsoft.com/office/officeart/2008/layout/AlternatingHexagons"/>
    <dgm:cxn modelId="{B29B7E64-B9B1-EB40-B2C6-925E06872AE5}" type="presParOf" srcId="{468E155A-A69A-4344-9896-534736155C2E}" destId="{62DADF8A-87A4-C345-AB61-B1C7D48F3657}" srcOrd="6" destOrd="0" presId="urn:microsoft.com/office/officeart/2008/layout/AlternatingHexagons"/>
    <dgm:cxn modelId="{32C647AB-3B6E-0E4F-ABAE-B79433E1EDCC}" type="presParOf" srcId="{62DADF8A-87A4-C345-AB61-B1C7D48F3657}" destId="{3AA0828C-DDB0-904E-9D09-4529DCDEAB92}" srcOrd="0" destOrd="0" presId="urn:microsoft.com/office/officeart/2008/layout/AlternatingHexagons"/>
    <dgm:cxn modelId="{7D7709D7-7D45-D443-8D39-58B83EA18CCA}" type="presParOf" srcId="{62DADF8A-87A4-C345-AB61-B1C7D48F3657}" destId="{5EAA7813-9B08-0541-A524-4F5AF314EB6B}" srcOrd="1" destOrd="0" presId="urn:microsoft.com/office/officeart/2008/layout/AlternatingHexagons"/>
    <dgm:cxn modelId="{55EEA459-2037-DB43-82CC-069B8DE174C9}" type="presParOf" srcId="{62DADF8A-87A4-C345-AB61-B1C7D48F3657}" destId="{1C29BE46-BAED-D145-B459-045BB2DA4D7D}" srcOrd="2" destOrd="0" presId="urn:microsoft.com/office/officeart/2008/layout/AlternatingHexagons"/>
    <dgm:cxn modelId="{8AB95BE5-4BBC-AA4B-868F-B2477DC6A694}" type="presParOf" srcId="{62DADF8A-87A4-C345-AB61-B1C7D48F3657}" destId="{EED46776-A976-6B4D-B3A6-A43F18C9B476}" srcOrd="3" destOrd="0" presId="urn:microsoft.com/office/officeart/2008/layout/AlternatingHexagons"/>
    <dgm:cxn modelId="{22543624-3A0F-FC4D-9067-357F78AF686E}" type="presParOf" srcId="{62DADF8A-87A4-C345-AB61-B1C7D48F3657}" destId="{D83E3A8C-3047-8F41-BAE7-90EC4797A25E}" srcOrd="4" destOrd="0" presId="urn:microsoft.com/office/officeart/2008/layout/AlternatingHexagons"/>
    <dgm:cxn modelId="{7EDE4C52-E989-C24D-9016-A2CA1EFEE830}" type="presParOf" srcId="{468E155A-A69A-4344-9896-534736155C2E}" destId="{58134B2C-4EA6-B440-B2FD-EA09E72EDEB0}" srcOrd="7" destOrd="0" presId="urn:microsoft.com/office/officeart/2008/layout/AlternatingHexagons"/>
    <dgm:cxn modelId="{3865F1C5-9D1B-994A-8086-06B6BEC1AB8C}" type="presParOf" srcId="{468E155A-A69A-4344-9896-534736155C2E}" destId="{7AC6C101-6468-7748-BA55-D179FAB0CA3E}" srcOrd="8" destOrd="0" presId="urn:microsoft.com/office/officeart/2008/layout/AlternatingHexagons"/>
    <dgm:cxn modelId="{EAA72AA1-A962-AA46-9E10-3D0D1949258D}" type="presParOf" srcId="{7AC6C101-6468-7748-BA55-D179FAB0CA3E}" destId="{A6491345-9ACB-1049-9B82-E6B0FCAAAFA0}" srcOrd="0" destOrd="0" presId="urn:microsoft.com/office/officeart/2008/layout/AlternatingHexagons"/>
    <dgm:cxn modelId="{35A6FB49-3681-764F-B9D4-392F06C6E159}" type="presParOf" srcId="{7AC6C101-6468-7748-BA55-D179FAB0CA3E}" destId="{B56FB5F8-4342-7D42-A235-FE9F19AC8447}" srcOrd="1" destOrd="0" presId="urn:microsoft.com/office/officeart/2008/layout/AlternatingHexagons"/>
    <dgm:cxn modelId="{01E7C410-323F-0644-B921-5BC1F87AC49B}" type="presParOf" srcId="{7AC6C101-6468-7748-BA55-D179FAB0CA3E}" destId="{A9FFDBDF-3A5F-7442-A83C-6259045F3F7B}" srcOrd="2" destOrd="0" presId="urn:microsoft.com/office/officeart/2008/layout/AlternatingHexagons"/>
    <dgm:cxn modelId="{ED4BA7B1-D85C-1542-ADE6-591C58F10CCD}" type="presParOf" srcId="{7AC6C101-6468-7748-BA55-D179FAB0CA3E}" destId="{15061F53-ED3E-2041-A964-656C58821D90}" srcOrd="3" destOrd="0" presId="urn:microsoft.com/office/officeart/2008/layout/AlternatingHexagons"/>
    <dgm:cxn modelId="{82921F5A-FFD9-DE49-A8F2-845869309B6C}" type="presParOf" srcId="{7AC6C101-6468-7748-BA55-D179FAB0CA3E}" destId="{A43D2C69-3E46-D64D-9C34-CE80909C98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2624F-78B4-407B-A006-0480E16C351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5B0B0CA-C7B6-48D8-8804-DDDC6DA81D82}">
      <dgm:prSet phldrT="[Texte]" custT="1"/>
      <dgm:spPr>
        <a:solidFill>
          <a:schemeClr val="tx2"/>
        </a:solidFill>
      </dgm:spPr>
      <dgm:t>
        <a:bodyPr/>
        <a:lstStyle/>
        <a:p>
          <a:r>
            <a:rPr lang="en-GB" sz="2800" dirty="0"/>
            <a:t>Projections</a:t>
          </a:r>
        </a:p>
      </dgm:t>
    </dgm:pt>
    <dgm:pt modelId="{DA29D62C-F172-41FC-8B7E-FE6189CF95E5}" type="parTrans" cxnId="{9BC1B6C5-29A7-4D57-AC0C-30FFCD6E17C7}">
      <dgm:prSet/>
      <dgm:spPr/>
      <dgm:t>
        <a:bodyPr/>
        <a:lstStyle/>
        <a:p>
          <a:endParaRPr lang="en-GB"/>
        </a:p>
      </dgm:t>
    </dgm:pt>
    <dgm:pt modelId="{52313F04-E372-48A4-9801-5CB25C3D526D}" type="sibTrans" cxnId="{9BC1B6C5-29A7-4D57-AC0C-30FFCD6E17C7}">
      <dgm:prSet/>
      <dgm:spPr/>
      <dgm:t>
        <a:bodyPr/>
        <a:lstStyle/>
        <a:p>
          <a:endParaRPr lang="en-GB"/>
        </a:p>
      </dgm:t>
    </dgm:pt>
    <dgm:pt modelId="{AA46465A-ACFA-45AF-80F2-EDCA5177D9BF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Find interpolation </a:t>
          </a:r>
        </a:p>
      </dgm:t>
    </dgm:pt>
    <dgm:pt modelId="{62409936-88A6-4633-9B1B-F3C85B9771F9}" type="parTrans" cxnId="{5B41E205-D079-4D07-905E-0A87FA041F38}">
      <dgm:prSet/>
      <dgm:spPr/>
      <dgm:t>
        <a:bodyPr/>
        <a:lstStyle/>
        <a:p>
          <a:endParaRPr lang="en-GB"/>
        </a:p>
      </dgm:t>
    </dgm:pt>
    <dgm:pt modelId="{02E200E7-DDA1-4B6D-AB70-BA7549D22CD5}" type="sibTrans" cxnId="{5B41E205-D079-4D07-905E-0A87FA041F38}">
      <dgm:prSet/>
      <dgm:spPr/>
      <dgm:t>
        <a:bodyPr/>
        <a:lstStyle/>
        <a:p>
          <a:endParaRPr lang="en-GB"/>
        </a:p>
      </dgm:t>
    </dgm:pt>
    <dgm:pt modelId="{6FEBCE01-32E7-4F45-BEC9-46D9C13E9FA5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en-GB" sz="2800" dirty="0"/>
            <a:t>Parameters</a:t>
          </a:r>
        </a:p>
      </dgm:t>
    </dgm:pt>
    <dgm:pt modelId="{B64D7C69-25EE-4564-8106-35407DE1F8EC}" type="parTrans" cxnId="{506926D8-7755-4DA3-9DD7-7116787E7A80}">
      <dgm:prSet/>
      <dgm:spPr/>
      <dgm:t>
        <a:bodyPr/>
        <a:lstStyle/>
        <a:p>
          <a:endParaRPr lang="en-GB"/>
        </a:p>
      </dgm:t>
    </dgm:pt>
    <dgm:pt modelId="{00F4EC64-DEF7-4DF1-A920-96FD45B86DC5}" type="sibTrans" cxnId="{506926D8-7755-4DA3-9DD7-7116787E7A80}">
      <dgm:prSet/>
      <dgm:spPr/>
      <dgm:t>
        <a:bodyPr/>
        <a:lstStyle/>
        <a:p>
          <a:endParaRPr lang="en-GB"/>
        </a:p>
      </dgm:t>
    </dgm:pt>
    <dgm:pt modelId="{EC9CB428-61F7-4C08-A079-AC6489237599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Hub radius</a:t>
          </a:r>
        </a:p>
      </dgm:t>
    </dgm:pt>
    <dgm:pt modelId="{1BEDC2DF-1023-4C9A-ADA6-B44C8FDD0674}" type="parTrans" cxnId="{0750376A-91A9-45B5-BE1F-8E204B882043}">
      <dgm:prSet/>
      <dgm:spPr/>
      <dgm:t>
        <a:bodyPr/>
        <a:lstStyle/>
        <a:p>
          <a:endParaRPr lang="en-GB"/>
        </a:p>
      </dgm:t>
    </dgm:pt>
    <dgm:pt modelId="{42CF506F-A660-4E8C-8879-E97B8A4D695E}" type="sibTrans" cxnId="{0750376A-91A9-45B5-BE1F-8E204B882043}">
      <dgm:prSet/>
      <dgm:spPr/>
      <dgm:t>
        <a:bodyPr/>
        <a:lstStyle/>
        <a:p>
          <a:endParaRPr lang="en-GB"/>
        </a:p>
      </dgm:t>
    </dgm:pt>
    <dgm:pt modelId="{3ABB988A-87A3-4086-B43E-447A1A9B4DAD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Tip radius</a:t>
          </a:r>
        </a:p>
      </dgm:t>
    </dgm:pt>
    <dgm:pt modelId="{074B2018-5865-4AE9-8CF6-2329BD5BD8B4}" type="parTrans" cxnId="{4BF51521-B5BE-463F-98F6-2241A681975D}">
      <dgm:prSet/>
      <dgm:spPr/>
      <dgm:t>
        <a:bodyPr/>
        <a:lstStyle/>
        <a:p>
          <a:endParaRPr lang="en-GB"/>
        </a:p>
      </dgm:t>
    </dgm:pt>
    <dgm:pt modelId="{12C42E7A-4F1C-4503-8250-6463CDA80B0E}" type="sibTrans" cxnId="{4BF51521-B5BE-463F-98F6-2241A681975D}">
      <dgm:prSet/>
      <dgm:spPr/>
      <dgm:t>
        <a:bodyPr/>
        <a:lstStyle/>
        <a:p>
          <a:endParaRPr lang="en-GB"/>
        </a:p>
      </dgm:t>
    </dgm:pt>
    <dgm:pt modelId="{F3CE1A67-7B87-4493-A1BF-F62DA7FDA4F2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X-foil software</a:t>
          </a:r>
        </a:p>
      </dgm:t>
    </dgm:pt>
    <dgm:pt modelId="{1F1AC412-9658-4866-B7A8-6731DD9DAC39}" type="parTrans" cxnId="{14590D71-DE31-4415-A604-9EFA28A304EF}">
      <dgm:prSet/>
      <dgm:spPr/>
      <dgm:t>
        <a:bodyPr/>
        <a:lstStyle/>
        <a:p>
          <a:endParaRPr lang="en-GB"/>
        </a:p>
      </dgm:t>
    </dgm:pt>
    <dgm:pt modelId="{C9368E82-164E-4075-8156-590B653E6FF9}" type="sibTrans" cxnId="{14590D71-DE31-4415-A604-9EFA28A304EF}">
      <dgm:prSet/>
      <dgm:spPr/>
      <dgm:t>
        <a:bodyPr/>
        <a:lstStyle/>
        <a:p>
          <a:endParaRPr lang="en-GB"/>
        </a:p>
      </dgm:t>
    </dgm:pt>
    <dgm:pt modelId="{8A615F18-6DEE-41B0-BE69-42E124416690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Lift and drag</a:t>
          </a:r>
        </a:p>
      </dgm:t>
    </dgm:pt>
    <dgm:pt modelId="{D263FCD2-2359-440E-8AF9-AF604936D4CD}" type="parTrans" cxnId="{6F1BB0F3-BE52-405A-996D-C6930CED78E2}">
      <dgm:prSet/>
      <dgm:spPr/>
      <dgm:t>
        <a:bodyPr/>
        <a:lstStyle/>
        <a:p>
          <a:endParaRPr lang="en-GB"/>
        </a:p>
      </dgm:t>
    </dgm:pt>
    <dgm:pt modelId="{81D2AA21-EFB6-4F36-8FFB-82329648A339}" type="sibTrans" cxnId="{6F1BB0F3-BE52-405A-996D-C6930CED78E2}">
      <dgm:prSet/>
      <dgm:spPr/>
      <dgm:t>
        <a:bodyPr/>
        <a:lstStyle/>
        <a:p>
          <a:endParaRPr lang="en-GB"/>
        </a:p>
      </dgm:t>
    </dgm:pt>
    <dgm:pt modelId="{8D4316F9-21B8-407B-99B2-FE89C5C55123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Blade twist</a:t>
          </a:r>
        </a:p>
      </dgm:t>
    </dgm:pt>
    <dgm:pt modelId="{BB88DA46-675E-42A7-A5B6-B972707C16F9}" type="parTrans" cxnId="{DAF201D4-4101-41AF-956F-89DBC2C421D1}">
      <dgm:prSet/>
      <dgm:spPr/>
      <dgm:t>
        <a:bodyPr/>
        <a:lstStyle/>
        <a:p>
          <a:endParaRPr lang="en-GB"/>
        </a:p>
      </dgm:t>
    </dgm:pt>
    <dgm:pt modelId="{C9F1A4ED-C247-4FC3-9591-3F6AA9D259C1}" type="sibTrans" cxnId="{DAF201D4-4101-41AF-956F-89DBC2C421D1}">
      <dgm:prSet/>
      <dgm:spPr/>
      <dgm:t>
        <a:bodyPr/>
        <a:lstStyle/>
        <a:p>
          <a:endParaRPr lang="en-GB"/>
        </a:p>
      </dgm:t>
    </dgm:pt>
    <dgm:pt modelId="{D25F802B-9E7A-402B-91FA-30250CEBC6BF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Chord length</a:t>
          </a:r>
        </a:p>
      </dgm:t>
    </dgm:pt>
    <dgm:pt modelId="{042465FA-EAEE-45C8-9733-B76E1D7DC190}" type="parTrans" cxnId="{143A2C41-2472-4FF1-B174-F8352CEE0E29}">
      <dgm:prSet/>
      <dgm:spPr/>
      <dgm:t>
        <a:bodyPr/>
        <a:lstStyle/>
        <a:p>
          <a:endParaRPr lang="en-GB"/>
        </a:p>
      </dgm:t>
    </dgm:pt>
    <dgm:pt modelId="{20D10244-B926-4A4E-AAE7-9F90E6573F00}" type="sibTrans" cxnId="{143A2C41-2472-4FF1-B174-F8352CEE0E29}">
      <dgm:prSet/>
      <dgm:spPr/>
      <dgm:t>
        <a:bodyPr/>
        <a:lstStyle/>
        <a:p>
          <a:endParaRPr lang="en-GB"/>
        </a:p>
      </dgm:t>
    </dgm:pt>
    <dgm:pt modelId="{0C7CFBFA-2721-4003-811A-19F0B73AAA83}" type="pres">
      <dgm:prSet presAssocID="{0872624F-78B4-407B-A006-0480E16C3511}" presName="Name0" presStyleCnt="0">
        <dgm:presLayoutVars>
          <dgm:dir/>
          <dgm:animLvl val="lvl"/>
          <dgm:resizeHandles val="exact"/>
        </dgm:presLayoutVars>
      </dgm:prSet>
      <dgm:spPr/>
    </dgm:pt>
    <dgm:pt modelId="{AC1AB490-81AD-4E2B-8AE7-C153162BC6E2}" type="pres">
      <dgm:prSet presAssocID="{F5B0B0CA-C7B6-48D8-8804-DDDC6DA81D82}" presName="composite" presStyleCnt="0"/>
      <dgm:spPr/>
    </dgm:pt>
    <dgm:pt modelId="{7A70089D-2285-4135-B510-7372DD3720E1}" type="pres">
      <dgm:prSet presAssocID="{F5B0B0CA-C7B6-48D8-8804-DDDC6DA81D82}" presName="parTx" presStyleLbl="alignNode1" presStyleIdx="0" presStyleCnt="2" custScaleY="76471">
        <dgm:presLayoutVars>
          <dgm:chMax val="0"/>
          <dgm:chPref val="0"/>
          <dgm:bulletEnabled val="1"/>
        </dgm:presLayoutVars>
      </dgm:prSet>
      <dgm:spPr/>
    </dgm:pt>
    <dgm:pt modelId="{B2F7F30F-47FA-49E2-87BC-80757D943DE8}" type="pres">
      <dgm:prSet presAssocID="{F5B0B0CA-C7B6-48D8-8804-DDDC6DA81D82}" presName="desTx" presStyleLbl="alignAccFollowNode1" presStyleIdx="0" presStyleCnt="2">
        <dgm:presLayoutVars>
          <dgm:bulletEnabled val="1"/>
        </dgm:presLayoutVars>
      </dgm:prSet>
      <dgm:spPr/>
    </dgm:pt>
    <dgm:pt modelId="{5A76E3A7-2863-4D83-B491-A38401CA17CA}" type="pres">
      <dgm:prSet presAssocID="{52313F04-E372-48A4-9801-5CB25C3D526D}" presName="space" presStyleCnt="0"/>
      <dgm:spPr/>
    </dgm:pt>
    <dgm:pt modelId="{E8AA7365-4C98-4865-81B4-C50EA9880EE4}" type="pres">
      <dgm:prSet presAssocID="{6FEBCE01-32E7-4F45-BEC9-46D9C13E9FA5}" presName="composite" presStyleCnt="0"/>
      <dgm:spPr/>
    </dgm:pt>
    <dgm:pt modelId="{1DD604A5-54B6-4CC8-A218-7C0C2CDA4901}" type="pres">
      <dgm:prSet presAssocID="{6FEBCE01-32E7-4F45-BEC9-46D9C13E9FA5}" presName="parTx" presStyleLbl="alignNode1" presStyleIdx="1" presStyleCnt="2" custScaleY="76471">
        <dgm:presLayoutVars>
          <dgm:chMax val="0"/>
          <dgm:chPref val="0"/>
          <dgm:bulletEnabled val="1"/>
        </dgm:presLayoutVars>
      </dgm:prSet>
      <dgm:spPr/>
    </dgm:pt>
    <dgm:pt modelId="{41993736-CE5A-433D-8820-A9684BED8BFE}" type="pres">
      <dgm:prSet presAssocID="{6FEBCE01-32E7-4F45-BEC9-46D9C13E9FA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41E205-D079-4D07-905E-0A87FA041F38}" srcId="{F5B0B0CA-C7B6-48D8-8804-DDDC6DA81D82}" destId="{AA46465A-ACFA-45AF-80F2-EDCA5177D9BF}" srcOrd="0" destOrd="0" parTransId="{62409936-88A6-4633-9B1B-F3C85B9771F9}" sibTransId="{02E200E7-DDA1-4B6D-AB70-BA7549D22CD5}"/>
    <dgm:cxn modelId="{21D51808-4237-45E2-9FA6-56ED5A96D775}" type="presOf" srcId="{3ABB988A-87A3-4086-B43E-447A1A9B4DAD}" destId="{41993736-CE5A-433D-8820-A9684BED8BFE}" srcOrd="0" destOrd="1" presId="urn:microsoft.com/office/officeart/2005/8/layout/hList1"/>
    <dgm:cxn modelId="{4BF51521-B5BE-463F-98F6-2241A681975D}" srcId="{6FEBCE01-32E7-4F45-BEC9-46D9C13E9FA5}" destId="{3ABB988A-87A3-4086-B43E-447A1A9B4DAD}" srcOrd="1" destOrd="0" parTransId="{074B2018-5865-4AE9-8CF6-2329BD5BD8B4}" sibTransId="{12C42E7A-4F1C-4503-8250-6463CDA80B0E}"/>
    <dgm:cxn modelId="{82C2F027-0A54-4BE0-8CDA-054A7392A49B}" type="presOf" srcId="{8A615F18-6DEE-41B0-BE69-42E124416690}" destId="{B2F7F30F-47FA-49E2-87BC-80757D943DE8}" srcOrd="0" destOrd="2" presId="urn:microsoft.com/office/officeart/2005/8/layout/hList1"/>
    <dgm:cxn modelId="{B9F3F32E-9485-410D-846F-D89398C5ABC7}" type="presOf" srcId="{0872624F-78B4-407B-A006-0480E16C3511}" destId="{0C7CFBFA-2721-4003-811A-19F0B73AAA83}" srcOrd="0" destOrd="0" presId="urn:microsoft.com/office/officeart/2005/8/layout/hList1"/>
    <dgm:cxn modelId="{99445B32-3313-4CED-B990-227C9A71F939}" type="presOf" srcId="{F5B0B0CA-C7B6-48D8-8804-DDDC6DA81D82}" destId="{7A70089D-2285-4135-B510-7372DD3720E1}" srcOrd="0" destOrd="0" presId="urn:microsoft.com/office/officeart/2005/8/layout/hList1"/>
    <dgm:cxn modelId="{92C58A35-8BC5-4891-97CF-F40B26FE6A75}" type="presOf" srcId="{EC9CB428-61F7-4C08-A079-AC6489237599}" destId="{41993736-CE5A-433D-8820-A9684BED8BFE}" srcOrd="0" destOrd="0" presId="urn:microsoft.com/office/officeart/2005/8/layout/hList1"/>
    <dgm:cxn modelId="{2FD1BE5B-2D28-4E9A-95B0-7386F44A2F17}" type="presOf" srcId="{F3CE1A67-7B87-4493-A1BF-F62DA7FDA4F2}" destId="{B2F7F30F-47FA-49E2-87BC-80757D943DE8}" srcOrd="0" destOrd="1" presId="urn:microsoft.com/office/officeart/2005/8/layout/hList1"/>
    <dgm:cxn modelId="{143A2C41-2472-4FF1-B174-F8352CEE0E29}" srcId="{6FEBCE01-32E7-4F45-BEC9-46D9C13E9FA5}" destId="{D25F802B-9E7A-402B-91FA-30250CEBC6BF}" srcOrd="3" destOrd="0" parTransId="{042465FA-EAEE-45C8-9733-B76E1D7DC190}" sibTransId="{20D10244-B926-4A4E-AAE7-9F90E6573F00}"/>
    <dgm:cxn modelId="{3C22A967-E313-4A66-9AD9-C22839B8CFAD}" type="presOf" srcId="{6FEBCE01-32E7-4F45-BEC9-46D9C13E9FA5}" destId="{1DD604A5-54B6-4CC8-A218-7C0C2CDA4901}" srcOrd="0" destOrd="0" presId="urn:microsoft.com/office/officeart/2005/8/layout/hList1"/>
    <dgm:cxn modelId="{0750376A-91A9-45B5-BE1F-8E204B882043}" srcId="{6FEBCE01-32E7-4F45-BEC9-46D9C13E9FA5}" destId="{EC9CB428-61F7-4C08-A079-AC6489237599}" srcOrd="0" destOrd="0" parTransId="{1BEDC2DF-1023-4C9A-ADA6-B44C8FDD0674}" sibTransId="{42CF506F-A660-4E8C-8879-E97B8A4D695E}"/>
    <dgm:cxn modelId="{14590D71-DE31-4415-A604-9EFA28A304EF}" srcId="{F5B0B0CA-C7B6-48D8-8804-DDDC6DA81D82}" destId="{F3CE1A67-7B87-4493-A1BF-F62DA7FDA4F2}" srcOrd="1" destOrd="0" parTransId="{1F1AC412-9658-4866-B7A8-6731DD9DAC39}" sibTransId="{C9368E82-164E-4075-8156-590B653E6FF9}"/>
    <dgm:cxn modelId="{9E7CDB53-7DB6-4154-946F-26BDE338EE21}" type="presOf" srcId="{D25F802B-9E7A-402B-91FA-30250CEBC6BF}" destId="{41993736-CE5A-433D-8820-A9684BED8BFE}" srcOrd="0" destOrd="3" presId="urn:microsoft.com/office/officeart/2005/8/layout/hList1"/>
    <dgm:cxn modelId="{7035CD8D-9324-454E-A87A-9A959A6FA53C}" type="presOf" srcId="{AA46465A-ACFA-45AF-80F2-EDCA5177D9BF}" destId="{B2F7F30F-47FA-49E2-87BC-80757D943DE8}" srcOrd="0" destOrd="0" presId="urn:microsoft.com/office/officeart/2005/8/layout/hList1"/>
    <dgm:cxn modelId="{9BC1B6C5-29A7-4D57-AC0C-30FFCD6E17C7}" srcId="{0872624F-78B4-407B-A006-0480E16C3511}" destId="{F5B0B0CA-C7B6-48D8-8804-DDDC6DA81D82}" srcOrd="0" destOrd="0" parTransId="{DA29D62C-F172-41FC-8B7E-FE6189CF95E5}" sibTransId="{52313F04-E372-48A4-9801-5CB25C3D526D}"/>
    <dgm:cxn modelId="{DAF201D4-4101-41AF-956F-89DBC2C421D1}" srcId="{6FEBCE01-32E7-4F45-BEC9-46D9C13E9FA5}" destId="{8D4316F9-21B8-407B-99B2-FE89C5C55123}" srcOrd="2" destOrd="0" parTransId="{BB88DA46-675E-42A7-A5B6-B972707C16F9}" sibTransId="{C9F1A4ED-C247-4FC3-9591-3F6AA9D259C1}"/>
    <dgm:cxn modelId="{506926D8-7755-4DA3-9DD7-7116787E7A80}" srcId="{0872624F-78B4-407B-A006-0480E16C3511}" destId="{6FEBCE01-32E7-4F45-BEC9-46D9C13E9FA5}" srcOrd="1" destOrd="0" parTransId="{B64D7C69-25EE-4564-8106-35407DE1F8EC}" sibTransId="{00F4EC64-DEF7-4DF1-A920-96FD45B86DC5}"/>
    <dgm:cxn modelId="{463AAFEA-E213-40C9-A755-DA67DB09BD0E}" type="presOf" srcId="{8D4316F9-21B8-407B-99B2-FE89C5C55123}" destId="{41993736-CE5A-433D-8820-A9684BED8BFE}" srcOrd="0" destOrd="2" presId="urn:microsoft.com/office/officeart/2005/8/layout/hList1"/>
    <dgm:cxn modelId="{6F1BB0F3-BE52-405A-996D-C6930CED78E2}" srcId="{F5B0B0CA-C7B6-48D8-8804-DDDC6DA81D82}" destId="{8A615F18-6DEE-41B0-BE69-42E124416690}" srcOrd="2" destOrd="0" parTransId="{D263FCD2-2359-440E-8AF9-AF604936D4CD}" sibTransId="{81D2AA21-EFB6-4F36-8FFB-82329648A339}"/>
    <dgm:cxn modelId="{15BE417A-64CE-47FA-B26F-BF40B0DF72CC}" type="presParOf" srcId="{0C7CFBFA-2721-4003-811A-19F0B73AAA83}" destId="{AC1AB490-81AD-4E2B-8AE7-C153162BC6E2}" srcOrd="0" destOrd="0" presId="urn:microsoft.com/office/officeart/2005/8/layout/hList1"/>
    <dgm:cxn modelId="{58D094C2-374B-4D06-B950-0C9D75C26819}" type="presParOf" srcId="{AC1AB490-81AD-4E2B-8AE7-C153162BC6E2}" destId="{7A70089D-2285-4135-B510-7372DD3720E1}" srcOrd="0" destOrd="0" presId="urn:microsoft.com/office/officeart/2005/8/layout/hList1"/>
    <dgm:cxn modelId="{E8B24E3E-0406-4364-8E45-4A18FDC195AC}" type="presParOf" srcId="{AC1AB490-81AD-4E2B-8AE7-C153162BC6E2}" destId="{B2F7F30F-47FA-49E2-87BC-80757D943DE8}" srcOrd="1" destOrd="0" presId="urn:microsoft.com/office/officeart/2005/8/layout/hList1"/>
    <dgm:cxn modelId="{C738217B-9063-45C8-9E3E-F2D588E33B0A}" type="presParOf" srcId="{0C7CFBFA-2721-4003-811A-19F0B73AAA83}" destId="{5A76E3A7-2863-4D83-B491-A38401CA17CA}" srcOrd="1" destOrd="0" presId="urn:microsoft.com/office/officeart/2005/8/layout/hList1"/>
    <dgm:cxn modelId="{E3B931E4-38A8-4E71-AFDD-FA7CC11F67B8}" type="presParOf" srcId="{0C7CFBFA-2721-4003-811A-19F0B73AAA83}" destId="{E8AA7365-4C98-4865-81B4-C50EA9880EE4}" srcOrd="2" destOrd="0" presId="urn:microsoft.com/office/officeart/2005/8/layout/hList1"/>
    <dgm:cxn modelId="{99667722-B7DE-46C6-B340-526D96349440}" type="presParOf" srcId="{E8AA7365-4C98-4865-81B4-C50EA9880EE4}" destId="{1DD604A5-54B6-4CC8-A218-7C0C2CDA4901}" srcOrd="0" destOrd="0" presId="urn:microsoft.com/office/officeart/2005/8/layout/hList1"/>
    <dgm:cxn modelId="{A543C821-F721-4B8F-9567-732C02B12C7E}" type="presParOf" srcId="{E8AA7365-4C98-4865-81B4-C50EA9880EE4}" destId="{41993736-CE5A-433D-8820-A9684BED8B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FEF7-0800-3240-AD54-1D123FD036A8}">
      <dsp:nvSpPr>
        <dsp:cNvPr id="0" name=""/>
        <dsp:cNvSpPr/>
      </dsp:nvSpPr>
      <dsp:spPr>
        <a:xfrm>
          <a:off x="1866133" y="1807184"/>
          <a:ext cx="1570344" cy="78517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</dsp:txBody>
      <dsp:txXfrm>
        <a:off x="1889130" y="1830181"/>
        <a:ext cx="1524350" cy="739178"/>
      </dsp:txXfrm>
    </dsp:sp>
    <dsp:sp modelId="{BD7D263F-8993-234C-AD87-3BBBB59FF5AA}">
      <dsp:nvSpPr>
        <dsp:cNvPr id="0" name=""/>
        <dsp:cNvSpPr/>
      </dsp:nvSpPr>
      <dsp:spPr>
        <a:xfrm rot="17350740">
          <a:off x="2794536" y="1280760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702745" y="1249022"/>
        <a:ext cx="95600" cy="95600"/>
      </dsp:txXfrm>
    </dsp:sp>
    <dsp:sp modelId="{BB03628A-AC5A-4B4D-9EB3-C95EB8497039}">
      <dsp:nvSpPr>
        <dsp:cNvPr id="0" name=""/>
        <dsp:cNvSpPr/>
      </dsp:nvSpPr>
      <dsp:spPr>
        <a:xfrm>
          <a:off x="4064615" y="1288"/>
          <a:ext cx="1570344" cy="78517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1. Contact</a:t>
          </a:r>
        </a:p>
      </dsp:txBody>
      <dsp:txXfrm>
        <a:off x="4087612" y="24285"/>
        <a:ext cx="1524350" cy="739178"/>
      </dsp:txXfrm>
    </dsp:sp>
    <dsp:sp modelId="{2F49D833-FF0F-B140-9AE9-FEF5676D45F9}">
      <dsp:nvSpPr>
        <dsp:cNvPr id="0" name=""/>
        <dsp:cNvSpPr/>
      </dsp:nvSpPr>
      <dsp:spPr>
        <a:xfrm>
          <a:off x="5634959" y="377813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378171"/>
        <a:ext cx="31406" cy="31406"/>
      </dsp:txXfrm>
    </dsp:sp>
    <dsp:sp modelId="{EF8C1ED3-3AE2-0947-BD46-B87387A98D63}">
      <dsp:nvSpPr>
        <dsp:cNvPr id="0" name=""/>
        <dsp:cNvSpPr/>
      </dsp:nvSpPr>
      <dsp:spPr>
        <a:xfrm>
          <a:off x="6263097" y="1288"/>
          <a:ext cx="1862883" cy="78517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CMM [1]</a:t>
          </a:r>
        </a:p>
      </dsp:txBody>
      <dsp:txXfrm>
        <a:off x="6286094" y="24285"/>
        <a:ext cx="1816889" cy="739178"/>
      </dsp:txXfrm>
    </dsp:sp>
    <dsp:sp modelId="{C041F119-71F1-2245-9B94-B74488D324E5}">
      <dsp:nvSpPr>
        <dsp:cNvPr id="0" name=""/>
        <dsp:cNvSpPr/>
      </dsp:nvSpPr>
      <dsp:spPr>
        <a:xfrm>
          <a:off x="3436477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34842" y="2184067"/>
        <a:ext cx="31406" cy="31406"/>
      </dsp:txXfrm>
    </dsp:sp>
    <dsp:sp modelId="{AC7F0070-051F-0145-8682-5229EA8BE0EB}">
      <dsp:nvSpPr>
        <dsp:cNvPr id="0" name=""/>
        <dsp:cNvSpPr/>
      </dsp:nvSpPr>
      <dsp:spPr>
        <a:xfrm>
          <a:off x="4064615" y="1807184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2. Non Contact Active</a:t>
          </a:r>
        </a:p>
      </dsp:txBody>
      <dsp:txXfrm>
        <a:off x="4087612" y="1830181"/>
        <a:ext cx="1524350" cy="739178"/>
      </dsp:txXfrm>
    </dsp:sp>
    <dsp:sp modelId="{338E78B1-6DEB-AA49-8BC7-F0D70EF5EFBD}">
      <dsp:nvSpPr>
        <dsp:cNvPr id="0" name=""/>
        <dsp:cNvSpPr/>
      </dsp:nvSpPr>
      <dsp:spPr>
        <a:xfrm rot="18289469">
          <a:off x="5399057" y="1732234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21529" y="1720798"/>
        <a:ext cx="54997" cy="54997"/>
      </dsp:txXfrm>
    </dsp:sp>
    <dsp:sp modelId="{7EA259DF-5B3C-F641-987A-A5AD18514EFF}">
      <dsp:nvSpPr>
        <dsp:cNvPr id="0" name=""/>
        <dsp:cNvSpPr/>
      </dsp:nvSpPr>
      <dsp:spPr>
        <a:xfrm>
          <a:off x="6263097" y="904236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/>
              </a:solidFill>
            </a:rPr>
            <a:t>Structured</a:t>
          </a:r>
          <a:r>
            <a:rPr lang="fr-FR" sz="1700" kern="1200" dirty="0">
              <a:solidFill>
                <a:schemeClr val="tx1"/>
              </a:solidFill>
            </a:rPr>
            <a:t> Light [2]</a:t>
          </a:r>
        </a:p>
      </dsp:txBody>
      <dsp:txXfrm>
        <a:off x="6286094" y="927233"/>
        <a:ext cx="1816889" cy="739178"/>
      </dsp:txXfrm>
    </dsp:sp>
    <dsp:sp modelId="{62419DCE-0E87-5841-AA16-9197A639CF5C}">
      <dsp:nvSpPr>
        <dsp:cNvPr id="0" name=""/>
        <dsp:cNvSpPr/>
      </dsp:nvSpPr>
      <dsp:spPr>
        <a:xfrm>
          <a:off x="5634959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2184067"/>
        <a:ext cx="31406" cy="31406"/>
      </dsp:txXfrm>
    </dsp:sp>
    <dsp:sp modelId="{A2221659-1EFC-D145-BE9A-ACC2794B7CEE}">
      <dsp:nvSpPr>
        <dsp:cNvPr id="0" name=""/>
        <dsp:cNvSpPr/>
      </dsp:nvSpPr>
      <dsp:spPr>
        <a:xfrm>
          <a:off x="6263097" y="1807184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Time of flight [2]</a:t>
          </a:r>
        </a:p>
      </dsp:txBody>
      <dsp:txXfrm>
        <a:off x="6286094" y="1830181"/>
        <a:ext cx="1816889" cy="739178"/>
      </dsp:txXfrm>
    </dsp:sp>
    <dsp:sp modelId="{7F81E7F6-FD25-7C48-A579-D2D5F5FFAC16}">
      <dsp:nvSpPr>
        <dsp:cNvPr id="0" name=""/>
        <dsp:cNvSpPr/>
      </dsp:nvSpPr>
      <dsp:spPr>
        <a:xfrm rot="3310531">
          <a:off x="5399057" y="2635182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21529" y="2623746"/>
        <a:ext cx="54997" cy="54997"/>
      </dsp:txXfrm>
    </dsp:sp>
    <dsp:sp modelId="{B96F4162-339B-D348-B5D4-742314E719B8}">
      <dsp:nvSpPr>
        <dsp:cNvPr id="0" name=""/>
        <dsp:cNvSpPr/>
      </dsp:nvSpPr>
      <dsp:spPr>
        <a:xfrm>
          <a:off x="6263097" y="2710132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Laser triangulation [2]</a:t>
          </a:r>
        </a:p>
      </dsp:txBody>
      <dsp:txXfrm>
        <a:off x="6286094" y="2733129"/>
        <a:ext cx="1816889" cy="739178"/>
      </dsp:txXfrm>
    </dsp:sp>
    <dsp:sp modelId="{3DB9E1BF-B214-AE45-9965-B7C81A8D3C2C}">
      <dsp:nvSpPr>
        <dsp:cNvPr id="0" name=""/>
        <dsp:cNvSpPr/>
      </dsp:nvSpPr>
      <dsp:spPr>
        <a:xfrm rot="4249260">
          <a:off x="2794536" y="3086656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702745" y="3054918"/>
        <a:ext cx="95600" cy="95600"/>
      </dsp:txXfrm>
    </dsp:sp>
    <dsp:sp modelId="{274F8FA6-1925-9B41-80EE-0B5EFB107C4B}">
      <dsp:nvSpPr>
        <dsp:cNvPr id="0" name=""/>
        <dsp:cNvSpPr/>
      </dsp:nvSpPr>
      <dsp:spPr>
        <a:xfrm>
          <a:off x="4064615" y="3613080"/>
          <a:ext cx="1570344" cy="78517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3. Non Contact Passive</a:t>
          </a:r>
        </a:p>
      </dsp:txBody>
      <dsp:txXfrm>
        <a:off x="4087612" y="3636077"/>
        <a:ext cx="1524350" cy="739178"/>
      </dsp:txXfrm>
    </dsp:sp>
    <dsp:sp modelId="{1B562B4E-CBA1-9640-AFCD-4A200C9D3EEE}">
      <dsp:nvSpPr>
        <dsp:cNvPr id="0" name=""/>
        <dsp:cNvSpPr/>
      </dsp:nvSpPr>
      <dsp:spPr>
        <a:xfrm>
          <a:off x="5634959" y="3989604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3989963"/>
        <a:ext cx="31406" cy="31406"/>
      </dsp:txXfrm>
    </dsp:sp>
    <dsp:sp modelId="{DFD02955-4A79-CC4B-81EC-082716821F56}">
      <dsp:nvSpPr>
        <dsp:cNvPr id="0" name=""/>
        <dsp:cNvSpPr/>
      </dsp:nvSpPr>
      <dsp:spPr>
        <a:xfrm>
          <a:off x="6263097" y="3613080"/>
          <a:ext cx="1862883" cy="78517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/>
              </a:solidFill>
            </a:rPr>
            <a:t>Photogrammetry</a:t>
          </a:r>
          <a:r>
            <a:rPr lang="fr-FR" sz="1700" kern="1200" dirty="0">
              <a:solidFill>
                <a:schemeClr val="tx1"/>
              </a:solidFill>
            </a:rPr>
            <a:t> [3]</a:t>
          </a:r>
        </a:p>
      </dsp:txBody>
      <dsp:txXfrm>
        <a:off x="6286094" y="3636077"/>
        <a:ext cx="1816889" cy="7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353C-A20A-AA41-85EA-0869708E6B06}">
      <dsp:nvSpPr>
        <dsp:cNvPr id="0" name=""/>
        <dsp:cNvSpPr/>
      </dsp:nvSpPr>
      <dsp:spPr>
        <a:xfrm rot="5400000">
          <a:off x="3185282" y="-510211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Bézier [4]</a:t>
          </a:r>
        </a:p>
      </dsp:txBody>
      <dsp:txXfrm rot="-5400000">
        <a:off x="3007865" y="163828"/>
        <a:ext cx="1333826" cy="652661"/>
      </dsp:txXfrm>
    </dsp:sp>
    <dsp:sp modelId="{D14A32DA-095F-B843-AAFF-44A999845383}">
      <dsp:nvSpPr>
        <dsp:cNvPr id="0" name=""/>
        <dsp:cNvSpPr/>
      </dsp:nvSpPr>
      <dsp:spPr>
        <a:xfrm>
          <a:off x="4126485" y="196460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8B92-8B57-F044-9E78-67D6BD840559}">
      <dsp:nvSpPr>
        <dsp:cNvPr id="0" name=""/>
        <dsp:cNvSpPr/>
      </dsp:nvSpPr>
      <dsp:spPr>
        <a:xfrm rot="5400000">
          <a:off x="2265421" y="64296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153223"/>
        <a:ext cx="586269" cy="673872"/>
      </dsp:txXfrm>
    </dsp:sp>
    <dsp:sp modelId="{19D8D332-5135-5A49-AA0E-68CA42C9867C}">
      <dsp:nvSpPr>
        <dsp:cNvPr id="0" name=""/>
        <dsp:cNvSpPr/>
      </dsp:nvSpPr>
      <dsp:spPr>
        <a:xfrm rot="5400000">
          <a:off x="2723589" y="320756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Parsec [4]</a:t>
          </a:r>
        </a:p>
      </dsp:txBody>
      <dsp:txXfrm rot="-5400000">
        <a:off x="2546172" y="994795"/>
        <a:ext cx="1333826" cy="652661"/>
      </dsp:txXfrm>
    </dsp:sp>
    <dsp:sp modelId="{DE881C27-3559-8941-BF98-080498031A53}">
      <dsp:nvSpPr>
        <dsp:cNvPr id="0" name=""/>
        <dsp:cNvSpPr/>
      </dsp:nvSpPr>
      <dsp:spPr>
        <a:xfrm>
          <a:off x="1694668" y="1027428"/>
          <a:ext cx="1057311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AD782-B836-9940-AAE4-650DF88278F5}">
      <dsp:nvSpPr>
        <dsp:cNvPr id="0" name=""/>
        <dsp:cNvSpPr/>
      </dsp:nvSpPr>
      <dsp:spPr>
        <a:xfrm rot="5400000">
          <a:off x="3643450" y="895265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3839811" y="984192"/>
        <a:ext cx="586269" cy="673872"/>
      </dsp:txXfrm>
    </dsp:sp>
    <dsp:sp modelId="{8C2E8604-5C5A-054C-8202-7DFDA10EAF40}">
      <dsp:nvSpPr>
        <dsp:cNvPr id="0" name=""/>
        <dsp:cNvSpPr/>
      </dsp:nvSpPr>
      <dsp:spPr>
        <a:xfrm rot="5400000">
          <a:off x="3185282" y="1151724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solidFill>
                <a:schemeClr val="tx1"/>
              </a:solidFill>
            </a:rPr>
            <a:t>Bésier</a:t>
          </a:r>
          <a:r>
            <a:rPr lang="fr-FR" sz="1600" kern="1200" dirty="0">
              <a:solidFill>
                <a:schemeClr val="tx1"/>
              </a:solidFill>
            </a:rPr>
            <a:t> – Parsec [4]</a:t>
          </a:r>
        </a:p>
      </dsp:txBody>
      <dsp:txXfrm rot="-5400000">
        <a:off x="3007865" y="1825763"/>
        <a:ext cx="1333826" cy="652661"/>
      </dsp:txXfrm>
    </dsp:sp>
    <dsp:sp modelId="{7FC76795-249C-E44F-B9D5-98C8A525528D}">
      <dsp:nvSpPr>
        <dsp:cNvPr id="0" name=""/>
        <dsp:cNvSpPr/>
      </dsp:nvSpPr>
      <dsp:spPr>
        <a:xfrm>
          <a:off x="4126485" y="1858397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0433-0BCB-9C4B-B592-DA99E825A0E3}">
      <dsp:nvSpPr>
        <dsp:cNvPr id="0" name=""/>
        <dsp:cNvSpPr/>
      </dsp:nvSpPr>
      <dsp:spPr>
        <a:xfrm rot="5400000">
          <a:off x="2265421" y="1726233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1815160"/>
        <a:ext cx="586269" cy="673872"/>
      </dsp:txXfrm>
    </dsp:sp>
    <dsp:sp modelId="{3AA0828C-DDB0-904E-9D09-4529DCDEAB92}">
      <dsp:nvSpPr>
        <dsp:cNvPr id="0" name=""/>
        <dsp:cNvSpPr/>
      </dsp:nvSpPr>
      <dsp:spPr>
        <a:xfrm rot="5400000">
          <a:off x="2723589" y="1982693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Sobieczky</a:t>
          </a:r>
          <a:r>
            <a:rPr lang="fr-FR" sz="1600" kern="1200" dirty="0"/>
            <a:t> (</a:t>
          </a:r>
          <a:r>
            <a:rPr lang="fr-FR" sz="1600" kern="1200" dirty="0" err="1"/>
            <a:t>with</a:t>
          </a:r>
          <a:r>
            <a:rPr lang="fr-FR" sz="1600" kern="1200" dirty="0"/>
            <a:t> PARSEC)  [5]</a:t>
          </a:r>
        </a:p>
      </dsp:txBody>
      <dsp:txXfrm rot="-5400000">
        <a:off x="2546172" y="2656732"/>
        <a:ext cx="1333826" cy="652661"/>
      </dsp:txXfrm>
    </dsp:sp>
    <dsp:sp modelId="{5EAA7813-9B08-0541-A524-4F5AF314EB6B}">
      <dsp:nvSpPr>
        <dsp:cNvPr id="0" name=""/>
        <dsp:cNvSpPr/>
      </dsp:nvSpPr>
      <dsp:spPr>
        <a:xfrm>
          <a:off x="1694668" y="2689365"/>
          <a:ext cx="1057311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E3A8C-3047-8F41-BAE7-90EC4797A25E}">
      <dsp:nvSpPr>
        <dsp:cNvPr id="0" name=""/>
        <dsp:cNvSpPr/>
      </dsp:nvSpPr>
      <dsp:spPr>
        <a:xfrm rot="5400000">
          <a:off x="3643450" y="2557201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3839811" y="2646128"/>
        <a:ext cx="586269" cy="673872"/>
      </dsp:txXfrm>
    </dsp:sp>
    <dsp:sp modelId="{A6491345-9ACB-1049-9B82-E6B0FCAAAFA0}">
      <dsp:nvSpPr>
        <dsp:cNvPr id="0" name=""/>
        <dsp:cNvSpPr/>
      </dsp:nvSpPr>
      <dsp:spPr>
        <a:xfrm rot="5400000">
          <a:off x="3185282" y="2813661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Improved</a:t>
          </a:r>
          <a:r>
            <a:rPr lang="fr-FR" sz="1600" kern="1200" dirty="0"/>
            <a:t> </a:t>
          </a:r>
          <a:r>
            <a:rPr lang="fr-FR" sz="1600" kern="1200" dirty="0" err="1"/>
            <a:t>Parameter</a:t>
          </a:r>
          <a:r>
            <a:rPr lang="fr-FR" sz="1600" kern="1200" dirty="0"/>
            <a:t> </a:t>
          </a:r>
          <a:r>
            <a:rPr lang="fr-FR" sz="1600" kern="1200" dirty="0" err="1"/>
            <a:t>Geometric</a:t>
          </a:r>
          <a:r>
            <a:rPr lang="fr-FR" sz="1600" kern="1200" dirty="0"/>
            <a:t> [6]</a:t>
          </a:r>
        </a:p>
      </dsp:txBody>
      <dsp:txXfrm rot="-5400000">
        <a:off x="3007865" y="3487700"/>
        <a:ext cx="1333826" cy="652661"/>
      </dsp:txXfrm>
    </dsp:sp>
    <dsp:sp modelId="{B56FB5F8-4342-7D42-A235-FE9F19AC8447}">
      <dsp:nvSpPr>
        <dsp:cNvPr id="0" name=""/>
        <dsp:cNvSpPr/>
      </dsp:nvSpPr>
      <dsp:spPr>
        <a:xfrm>
          <a:off x="4126485" y="3520334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2C69-3E46-D64D-9C34-CE80909C98C9}">
      <dsp:nvSpPr>
        <dsp:cNvPr id="0" name=""/>
        <dsp:cNvSpPr/>
      </dsp:nvSpPr>
      <dsp:spPr>
        <a:xfrm rot="5400000">
          <a:off x="2265421" y="3388170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3477097"/>
        <a:ext cx="586269" cy="673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0089D-2285-4135-B510-7372DD3720E1}">
      <dsp:nvSpPr>
        <dsp:cNvPr id="0" name=""/>
        <dsp:cNvSpPr/>
      </dsp:nvSpPr>
      <dsp:spPr>
        <a:xfrm>
          <a:off x="33" y="160080"/>
          <a:ext cx="3251728" cy="858922"/>
        </a:xfrm>
        <a:prstGeom prst="rect">
          <a:avLst/>
        </a:prstGeom>
        <a:solidFill>
          <a:schemeClr val="tx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Projections</a:t>
          </a:r>
        </a:p>
      </dsp:txBody>
      <dsp:txXfrm>
        <a:off x="33" y="160080"/>
        <a:ext cx="3251728" cy="858922"/>
      </dsp:txXfrm>
    </dsp:sp>
    <dsp:sp modelId="{B2F7F30F-47FA-49E2-87BC-80757D943DE8}">
      <dsp:nvSpPr>
        <dsp:cNvPr id="0" name=""/>
        <dsp:cNvSpPr/>
      </dsp:nvSpPr>
      <dsp:spPr>
        <a:xfrm>
          <a:off x="33" y="886864"/>
          <a:ext cx="3251728" cy="171288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Find interpolation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X-foil software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Lift and drag</a:t>
          </a:r>
        </a:p>
      </dsp:txBody>
      <dsp:txXfrm>
        <a:off x="33" y="886864"/>
        <a:ext cx="3251728" cy="1712880"/>
      </dsp:txXfrm>
    </dsp:sp>
    <dsp:sp modelId="{1DD604A5-54B6-4CC8-A218-7C0C2CDA4901}">
      <dsp:nvSpPr>
        <dsp:cNvPr id="0" name=""/>
        <dsp:cNvSpPr/>
      </dsp:nvSpPr>
      <dsp:spPr>
        <a:xfrm>
          <a:off x="3707005" y="160080"/>
          <a:ext cx="3251728" cy="85892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Parameters</a:t>
          </a:r>
        </a:p>
      </dsp:txBody>
      <dsp:txXfrm>
        <a:off x="3707005" y="160080"/>
        <a:ext cx="3251728" cy="858922"/>
      </dsp:txXfrm>
    </dsp:sp>
    <dsp:sp modelId="{41993736-CE5A-433D-8820-A9684BED8BFE}">
      <dsp:nvSpPr>
        <dsp:cNvPr id="0" name=""/>
        <dsp:cNvSpPr/>
      </dsp:nvSpPr>
      <dsp:spPr>
        <a:xfrm>
          <a:off x="3707005" y="886864"/>
          <a:ext cx="3251728" cy="171288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Hub radius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Tip radius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Blade twist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Chord length</a:t>
          </a:r>
        </a:p>
      </dsp:txBody>
      <dsp:txXfrm>
        <a:off x="3707005" y="886864"/>
        <a:ext cx="3251728" cy="171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1F266B-A38E-4C51-B130-BED118C68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7F202-0F3D-4239-B3C8-E506454889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169A-1220-4B42-953D-8968223BCA9D}" type="datetimeFigureOut">
              <a:rPr lang="fr-CH" smtClean="0"/>
              <a:t>24.10.2018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39FDD-67D4-47EF-A442-DE7442548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EPFL-STI-IBI-LMAM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BB69D-3AD6-4971-A24B-3CBEB4ABC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0F5D-F879-48BC-AB61-5C282519B4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50891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C44-3BA5-E143-B780-7AA02CFEA3D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EPFL-STI-IBI-LMAM | 04.04.2018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D27E-6000-7E4B-A366-5EDBC4F154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445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6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To have info to use theory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Need performance drone that depend propeller to understand performance propeller. Need propeller shape to use theory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Problem: shape not available market Not characterize straight forward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However 3d scanning analyze. Project:3d scan file for simpler analysis. Evidence not easy available </a:t>
            </a:r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61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paper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paper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5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8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95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AA8-AB00-47F6-A52E-C02B380056E0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0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35B8-C336-4CA9-A908-7EF5938D9A90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2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A68A-FEC5-4141-851D-D49EC4A60C9A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52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C46-D19E-49E5-8B8E-0F695CD54D36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14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5BF-2EBA-40DA-ACA2-BAC9FEC6D45F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4D36-6867-4F5B-BB5D-B0D445DDF8BD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4B7-4139-41A1-9E72-D2C1ED32CB64}" type="datetime1">
              <a:rPr lang="fr-CH" smtClean="0"/>
              <a:t>24.10.2018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416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AB75-468F-4F56-B100-B8CDEFB06ACD}" type="datetime1">
              <a:rPr lang="fr-CH" smtClean="0"/>
              <a:t>24.10.2018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445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48C7-4AD7-42B4-8B0D-598027C721E9}" type="datetime1">
              <a:rPr lang="fr-CH" smtClean="0"/>
              <a:t>24.10.2018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84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EEB-C91E-4758-97FD-15EA38C590EF}" type="datetime1">
              <a:rPr lang="fr-CH" smtClean="0"/>
              <a:t>24.10.2018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18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20EC88-CD5B-4B39-BDD8-88ECAABA00A7}" type="datetime1">
              <a:rPr lang="fr-CH" smtClean="0"/>
              <a:t>24.10.2018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4092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6D8-56FE-4D39-818C-789E032FD7AA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471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3B9-504B-4A2E-9163-4465CD15713D}" type="datetime1">
              <a:rPr lang="fr-CH" smtClean="0"/>
              <a:t>24.10.2018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43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39BC-7B21-4CC6-B18E-B4312F709F5C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818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BA8E-B6E0-458F-A7BE-805B2A73F184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2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6A20-D025-4B4F-BA62-48072654D13F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9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71F2-AAC6-456F-A5C1-0608A74F1AD6}" type="datetime1">
              <a:rPr lang="fr-CH" smtClean="0"/>
              <a:t>24.10.2018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3861-5E9E-4334-B9B9-957EDCADE37B}" type="datetime1">
              <a:rPr lang="fr-CH" smtClean="0"/>
              <a:t>24.10.2018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8CB-CDF8-4CA5-95E8-98509A6021AD}" type="datetime1">
              <a:rPr lang="fr-CH" smtClean="0"/>
              <a:t>24.10.2018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718-0DE0-4AB4-9B81-3D2CAC5826B2}" type="datetime1">
              <a:rPr lang="fr-CH" smtClean="0"/>
              <a:t>24.10.2018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3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91B-D431-4E8B-B88F-8FCEC22C29AD}" type="datetime1">
              <a:rPr lang="fr-CH" smtClean="0"/>
              <a:t>24.10.2018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242E-0C8F-4FC5-AC59-EE029740C7FF}" type="datetime1">
              <a:rPr lang="fr-CH" smtClean="0"/>
              <a:t>24.10.2018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58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64017-90F2-4A9A-A326-5496BE4062DB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2BCF66-79A0-45F1-9F59-486442163168}" type="datetime1">
              <a:rPr lang="fr-CH" smtClean="0"/>
              <a:t>24.10.2018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D15EF-4D56-4251-B86A-5C0FC20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153"/>
            <a:ext cx="9144000" cy="1385048"/>
          </a:xfrm>
        </p:spPr>
        <p:txBody>
          <a:bodyPr>
            <a:noAutofit/>
          </a:bodyPr>
          <a:lstStyle/>
          <a:p>
            <a:pPr algn="ctr"/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Midterm</a:t>
            </a: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semester</a:t>
            </a: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b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</a:br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presentation</a:t>
            </a:r>
            <a:endParaRPr lang="fr-CH" sz="54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2899CC-1D8E-461E-839F-84C57326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846" y="3194653"/>
            <a:ext cx="11650721" cy="161205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Automated propeller geometry measurement 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from 3d scanning data</a:t>
            </a:r>
          </a:p>
          <a:p>
            <a:pPr algn="ctr"/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LIS</a:t>
            </a:r>
          </a:p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D53B84-4E35-4DEA-A9DB-414A582482C7}"/>
              </a:ext>
            </a:extLst>
          </p:cNvPr>
          <p:cNvSpPr txBox="1"/>
          <p:nvPr/>
        </p:nvSpPr>
        <p:spPr>
          <a:xfrm>
            <a:off x="10160016" y="4376197"/>
            <a:ext cx="197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Supervisors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Floreano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S. Steffen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Bhaskaran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DC4E-6CDA-4F05-B3AF-6E533B3D7043}"/>
              </a:ext>
            </a:extLst>
          </p:cNvPr>
          <p:cNvSpPr/>
          <p:nvPr/>
        </p:nvSpPr>
        <p:spPr>
          <a:xfrm>
            <a:off x="9993239" y="5541589"/>
            <a:ext cx="21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Author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P. Maury Laribière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E3916F-8570-44BD-BF1B-692085B3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" y="4806703"/>
            <a:ext cx="2771953" cy="13305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29D9F-48AE-4E65-B8CA-7027523B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0868"/>
            <a:ext cx="1312025" cy="365125"/>
          </a:xfrm>
        </p:spPr>
        <p:txBody>
          <a:bodyPr/>
          <a:lstStyle/>
          <a:p>
            <a:fld id="{C5BDCE95-9A2C-4CF6-AC2F-5E8F5B23B560}" type="slidenum">
              <a:rPr lang="fr-CH" sz="1800" smtClean="0"/>
              <a:t>1</a:t>
            </a:fld>
            <a:endParaRPr lang="fr-CH" sz="18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7925808-7A57-44B3-B98B-9F7BB651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0770B-15B3-4C00-B09A-3474F7AD86A6}"/>
              </a:ext>
            </a:extLst>
          </p:cNvPr>
          <p:cNvSpPr/>
          <p:nvPr/>
        </p:nvSpPr>
        <p:spPr>
          <a:xfrm>
            <a:off x="1169581" y="4284921"/>
            <a:ext cx="10042902" cy="9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457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64A78B-4589-4D9E-811E-F6B716B2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10</a:t>
            </a:fld>
            <a:endParaRPr lang="fr-CH" sz="180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0025F81-037C-4238-8919-B3F861A02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701625"/>
              </p:ext>
            </p:extLst>
          </p:nvPr>
        </p:nvGraphicFramePr>
        <p:xfrm>
          <a:off x="732213" y="2187607"/>
          <a:ext cx="6958768" cy="275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i="1" dirty="0">
                <a:solidFill>
                  <a:schemeClr val="accent1"/>
                </a:solidFill>
              </a:rPr>
              <a:t>Future work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BCF8088-FB3A-4ABA-A915-FBA29EA8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</p:spTree>
    <p:extLst>
      <p:ext uri="{BB962C8B-B14F-4D97-AF65-F5344CB8AC3E}">
        <p14:creationId xmlns:p14="http://schemas.microsoft.com/office/powerpoint/2010/main" val="27237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11</a:t>
            </a:fld>
            <a:endParaRPr lang="fr-CH" sz="1800" dirty="0"/>
          </a:p>
        </p:txBody>
      </p:sp>
      <p:sp>
        <p:nvSpPr>
          <p:cNvPr id="6" name="Espace réservé du pied de page 6">
            <a:extLst>
              <a:ext uri="{FF2B5EF4-FFF2-40B4-BE49-F238E27FC236}">
                <a16:creationId xmlns:a16="http://schemas.microsoft.com/office/drawing/2014/main" id="{66A5EFE0-531D-42A0-AD56-61FFF1B2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1097280" y="2273378"/>
            <a:ext cx="85344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Propeller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for drone performance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Pre-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processing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and segmentation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Finish projections 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Xfoil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and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If time: automation of 3D scanning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5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C8D60-5090-407B-862A-AC95EFBC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01" y="3457575"/>
            <a:ext cx="7120776" cy="765834"/>
          </a:xfrm>
        </p:spPr>
        <p:txBody>
          <a:bodyPr/>
          <a:lstStyle/>
          <a:p>
            <a:r>
              <a:rPr lang="fr-CH" dirty="0" err="1">
                <a:solidFill>
                  <a:schemeClr val="tx2"/>
                </a:solidFill>
              </a:rPr>
              <a:t>Thank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 err="1">
                <a:solidFill>
                  <a:schemeClr val="tx2"/>
                </a:solidFill>
              </a:rPr>
              <a:t>you</a:t>
            </a:r>
            <a:r>
              <a:rPr lang="fr-CH" dirty="0">
                <a:solidFill>
                  <a:schemeClr val="tx2"/>
                </a:solidFill>
              </a:rPr>
              <a:t> for </a:t>
            </a:r>
            <a:r>
              <a:rPr lang="fr-CH" dirty="0" err="1">
                <a:solidFill>
                  <a:schemeClr val="tx2"/>
                </a:solidFill>
              </a:rPr>
              <a:t>your</a:t>
            </a:r>
            <a:r>
              <a:rPr lang="fr-CH" dirty="0">
                <a:solidFill>
                  <a:schemeClr val="tx2"/>
                </a:solidFill>
              </a:rPr>
              <a:t>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12</a:t>
            </a:fld>
            <a:endParaRPr lang="fr-CH" sz="1800" dirty="0"/>
          </a:p>
        </p:txBody>
      </p:sp>
      <p:sp>
        <p:nvSpPr>
          <p:cNvPr id="5" name="Espace réservé du pied de page 6">
            <a:extLst>
              <a:ext uri="{FF2B5EF4-FFF2-40B4-BE49-F238E27FC236}">
                <a16:creationId xmlns:a16="http://schemas.microsoft.com/office/drawing/2014/main" id="{8E4E688B-DF73-4856-A908-0961C0F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</p:spTree>
    <p:extLst>
      <p:ext uri="{BB962C8B-B14F-4D97-AF65-F5344CB8AC3E}">
        <p14:creationId xmlns:p14="http://schemas.microsoft.com/office/powerpoint/2010/main" val="18247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13</a:t>
            </a:fld>
            <a:endParaRPr lang="fr-CH" sz="1800" dirty="0"/>
          </a:p>
        </p:txBody>
      </p:sp>
      <p:sp>
        <p:nvSpPr>
          <p:cNvPr id="5" name="Espace réservé du pied de page 6">
            <a:extLst>
              <a:ext uri="{FF2B5EF4-FFF2-40B4-BE49-F238E27FC236}">
                <a16:creationId xmlns:a16="http://schemas.microsoft.com/office/drawing/2014/main" id="{8E4E688B-DF73-4856-A908-0961C0F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6E9EFD9-0254-4CE0-BBA1-FF854196DC2A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>
                <a:solidFill>
                  <a:schemeClr val="accent2"/>
                </a:solidFill>
              </a:rPr>
              <a:t>References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F554C2D-30B8-41F7-9658-B2D0927B4AAC}"/>
              </a:ext>
            </a:extLst>
          </p:cNvPr>
          <p:cNvSpPr txBox="1"/>
          <p:nvPr/>
        </p:nvSpPr>
        <p:spPr>
          <a:xfrm>
            <a:off x="402085" y="1868942"/>
            <a:ext cx="11448789" cy="498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[1] 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A.W.L. Yao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«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Applications of 3D scanning and reverse engineering techniques for quality control of quick response products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»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Received: 2 October 2003 / Accepted: 27 January 2004 / Published online: 16 June 2004 © Springer-Verlag London Limited 2004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[2]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Morteza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Daneshmand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Ahmed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Helmi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Egils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Avots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Fatemeh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Noroozi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Fatih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Alisinanoglu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Hasan Sait Arslan, Jelena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Gorbova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Rain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Eric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Haamer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Cagri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Ozcinar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Gholamreza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Anbarjafari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. 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3D Scanning: A Comprehensive Survey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.» arXiv:1801.08863v1 [cs.CV] 24 Jan 2018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[3] 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Emmanuel P.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Baltsavias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.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«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 comparison between photogrammetry and laser scanning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»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Institute of Geodesy and Photogrammetry, Swiss Federal Institute of Technology, ETH-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Hoenggerberg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CH-8093 Zurich, Switzerland Received 22 October 1998; accepted 17 March 1999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[4]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Salunke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Nilesh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P.,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Juned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Ahamad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R. A., and S.A.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Channiwala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. "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Airfoil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Parameterization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Techniques: A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Review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." American Journal of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Mechanical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Engineering2.4 (2014): 99-102.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[5]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Ava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Shahroki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Alireza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Jahangirian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Airfoil shape parameterization for optimum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Navier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–Stokes design with genetic algorithm. 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« Aerospace Science and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Technology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», Volume 11, septembre 2017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[6] 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Lu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Xiaoqiang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 Huang Jun Song Lei Li Jing 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An improved geometric parameter airfoil parameterization method.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« Aerospace Science and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Technology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charset="0"/>
              </a:rPr>
              <a:t>, Volume 78, July 2018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8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1BD19-F3B9-4F48-B314-4B85D930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5D0E-17A7-4363-96C8-C737450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14</a:t>
            </a:fld>
            <a:endParaRPr lang="fr-CH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8166369-C6E7-4C97-AB7E-963E3803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Gantt Chart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3778E5F-F2BB-4700-AF67-8679CAF4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737360"/>
            <a:ext cx="109537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3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 : </a:t>
            </a:r>
            <a:r>
              <a:rPr lang="en-US" sz="4000" i="1" dirty="0">
                <a:solidFill>
                  <a:schemeClr val="tx2"/>
                </a:solidFill>
              </a:rPr>
              <a:t>Drones performance analysis </a:t>
            </a:r>
            <a:endParaRPr lang="fr-FR" sz="4000" i="1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</a:t>
            </a:fld>
            <a:endParaRPr lang="fr-CH" sz="18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A202C8-61E5-4BDC-97B4-E2A65FD6E677}"/>
              </a:ext>
            </a:extLst>
          </p:cNvPr>
          <p:cNvSpPr txBox="1"/>
          <p:nvPr/>
        </p:nvSpPr>
        <p:spPr>
          <a:xfrm>
            <a:off x="1989615" y="5651840"/>
            <a:ext cx="15681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b="1" dirty="0"/>
              <a:t>Fig.1:</a:t>
            </a:r>
            <a:r>
              <a:rPr lang="fr-CH" sz="1100" dirty="0"/>
              <a:t> </a:t>
            </a:r>
            <a:r>
              <a:rPr lang="fr-CH" sz="1100" dirty="0" err="1"/>
              <a:t>Propeller</a:t>
            </a:r>
            <a:r>
              <a:rPr lang="fr-CH" sz="1100" dirty="0"/>
              <a:t> STL file </a:t>
            </a:r>
            <a:r>
              <a:rPr lang="fr-CH" sz="1100" dirty="0" err="1"/>
              <a:t>from</a:t>
            </a:r>
            <a:r>
              <a:rPr lang="fr-CH" sz="1100" dirty="0"/>
              <a:t> 3D scanning</a:t>
            </a:r>
          </a:p>
          <a:p>
            <a:r>
              <a:rPr lang="fr-CH" sz="12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84C2A-615E-47D3-80C0-0C8BEFC1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15" y="1929751"/>
            <a:ext cx="1568129" cy="36154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90160" y="1883646"/>
            <a:ext cx="8534400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Summary</a:t>
            </a:r>
            <a:r>
              <a:rPr lang="fr-FR" sz="28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Introduction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Goal of the </a:t>
            </a: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State of art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Methodology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Done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Future </a:t>
            </a: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work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Conclusion</a:t>
            </a: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4BF944C6-C5B1-4A39-B041-6BDB2BF6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</p:spTree>
    <p:extLst>
      <p:ext uri="{BB962C8B-B14F-4D97-AF65-F5344CB8AC3E}">
        <p14:creationId xmlns:p14="http://schemas.microsoft.com/office/powerpoint/2010/main" val="16152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7761E-0F92-40D9-B790-605C5986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3</a:t>
            </a:fld>
            <a:endParaRPr lang="fr-CH" sz="18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FE5AD-F00B-405F-8524-2F44FBA8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Goal of the </a:t>
            </a:r>
            <a:r>
              <a:rPr lang="fr-CH" i="1" dirty="0" err="1">
                <a:solidFill>
                  <a:schemeClr val="tx2"/>
                </a:solidFill>
              </a:rPr>
              <a:t>project</a:t>
            </a:r>
            <a:endParaRPr lang="fr-FR" sz="4000" dirty="0"/>
          </a:p>
        </p:txBody>
      </p:sp>
      <p:sp>
        <p:nvSpPr>
          <p:cNvPr id="7" name="Interdiction 5">
            <a:extLst>
              <a:ext uri="{FF2B5EF4-FFF2-40B4-BE49-F238E27FC236}">
                <a16:creationId xmlns:a16="http://schemas.microsoft.com/office/drawing/2014/main" id="{0B00E2B4-730C-40FD-A29A-B1DDCF7AFA3B}"/>
              </a:ext>
            </a:extLst>
          </p:cNvPr>
          <p:cNvSpPr/>
          <p:nvPr/>
        </p:nvSpPr>
        <p:spPr>
          <a:xfrm>
            <a:off x="1900108" y="2428029"/>
            <a:ext cx="1390299" cy="1355747"/>
          </a:xfrm>
          <a:prstGeom prst="noSmoking">
            <a:avLst/>
          </a:prstGeom>
          <a:solidFill>
            <a:srgbClr val="FF2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2B2C5AE-AAA2-4372-94B0-08F690E639F8}"/>
              </a:ext>
            </a:extLst>
          </p:cNvPr>
          <p:cNvSpPr txBox="1">
            <a:spLocks/>
          </p:cNvSpPr>
          <p:nvPr/>
        </p:nvSpPr>
        <p:spPr>
          <a:xfrm>
            <a:off x="1337494" y="3866029"/>
            <a:ext cx="2515526" cy="8444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No automated method</a:t>
            </a:r>
          </a:p>
          <a:p>
            <a:pPr marL="457200" lvl="1" indent="0">
              <a:buNone/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9" name="Connecteur droit avec flèche 18">
            <a:extLst>
              <a:ext uri="{FF2B5EF4-FFF2-40B4-BE49-F238E27FC236}">
                <a16:creationId xmlns:a16="http://schemas.microsoft.com/office/drawing/2014/main" id="{240084B8-91D3-4D20-8377-82D82392AA83}"/>
              </a:ext>
            </a:extLst>
          </p:cNvPr>
          <p:cNvCxnSpPr>
            <a:cxnSpLocks/>
          </p:cNvCxnSpPr>
          <p:nvPr/>
        </p:nvCxnSpPr>
        <p:spPr>
          <a:xfrm flipH="1">
            <a:off x="1734198" y="4710354"/>
            <a:ext cx="861060" cy="47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23">
            <a:extLst>
              <a:ext uri="{FF2B5EF4-FFF2-40B4-BE49-F238E27FC236}">
                <a16:creationId xmlns:a16="http://schemas.microsoft.com/office/drawing/2014/main" id="{E0EDB316-DF8E-4925-B57B-C066BB0B1AD8}"/>
              </a:ext>
            </a:extLst>
          </p:cNvPr>
          <p:cNvSpPr txBox="1"/>
          <p:nvPr/>
        </p:nvSpPr>
        <p:spPr>
          <a:xfrm>
            <a:off x="1036320" y="5306194"/>
            <a:ext cx="14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Wind Tunnels</a:t>
            </a:r>
          </a:p>
        </p:txBody>
      </p:sp>
      <p:cxnSp>
        <p:nvCxnSpPr>
          <p:cNvPr id="11" name="Connecteur droit avec flèche 25">
            <a:extLst>
              <a:ext uri="{FF2B5EF4-FFF2-40B4-BE49-F238E27FC236}">
                <a16:creationId xmlns:a16="http://schemas.microsoft.com/office/drawing/2014/main" id="{A19493AA-5DA3-44D4-821C-94F9C892353B}"/>
              </a:ext>
            </a:extLst>
          </p:cNvPr>
          <p:cNvCxnSpPr>
            <a:cxnSpLocks/>
          </p:cNvCxnSpPr>
          <p:nvPr/>
        </p:nvCxnSpPr>
        <p:spPr>
          <a:xfrm>
            <a:off x="2595258" y="4710510"/>
            <a:ext cx="929640" cy="477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30">
            <a:extLst>
              <a:ext uri="{FF2B5EF4-FFF2-40B4-BE49-F238E27FC236}">
                <a16:creationId xmlns:a16="http://schemas.microsoft.com/office/drawing/2014/main" id="{FB9EFBA5-C95F-4DB5-885D-E3EF698F47AC}"/>
              </a:ext>
            </a:extLst>
          </p:cNvPr>
          <p:cNvSpPr txBox="1"/>
          <p:nvPr/>
        </p:nvSpPr>
        <p:spPr>
          <a:xfrm>
            <a:off x="2715600" y="5258130"/>
            <a:ext cx="183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Blade </a:t>
            </a:r>
            <a:r>
              <a:rPr lang="fr-FR" dirty="0" err="1"/>
              <a:t>Elementum</a:t>
            </a:r>
            <a:r>
              <a:rPr lang="fr-FR" dirty="0"/>
              <a:t> Theory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7029F663-2F66-4C75-A7AC-62BA4605372A}"/>
              </a:ext>
            </a:extLst>
          </p:cNvPr>
          <p:cNvSpPr txBox="1"/>
          <p:nvPr/>
        </p:nvSpPr>
        <p:spPr>
          <a:xfrm>
            <a:off x="643061" y="1972300"/>
            <a:ext cx="460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Drone performance </a:t>
            </a:r>
            <a:r>
              <a:rPr lang="fr-FR" sz="2800" b="1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r>
              <a:rPr lang="fr-FR" sz="28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518D3091-2754-4591-B58E-6902593EDA75}"/>
              </a:ext>
            </a:extLst>
          </p:cNvPr>
          <p:cNvSpPr txBox="1"/>
          <p:nvPr/>
        </p:nvSpPr>
        <p:spPr>
          <a:xfrm>
            <a:off x="6096000" y="1972300"/>
            <a:ext cx="505968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Need </a:t>
            </a:r>
            <a:r>
              <a:rPr lang="fr-FR" sz="2800" b="1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propeller</a:t>
            </a:r>
            <a:r>
              <a:rPr lang="fr-FR" sz="28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b="1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28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Not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available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on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market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3D scanning</a:t>
            </a:r>
          </a:p>
        </p:txBody>
      </p:sp>
      <p:sp>
        <p:nvSpPr>
          <p:cNvPr id="19" name="Espace réservé du pied de page 6">
            <a:extLst>
              <a:ext uri="{FF2B5EF4-FFF2-40B4-BE49-F238E27FC236}">
                <a16:creationId xmlns:a16="http://schemas.microsoft.com/office/drawing/2014/main" id="{F4EC72E8-87DF-4ACF-9C2E-3FE88AC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  <p:pic>
        <p:nvPicPr>
          <p:cNvPr id="22" name="Image 7">
            <a:extLst>
              <a:ext uri="{FF2B5EF4-FFF2-40B4-BE49-F238E27FC236}">
                <a16:creationId xmlns:a16="http://schemas.microsoft.com/office/drawing/2014/main" id="{255C61FE-ABE6-48E6-BE85-197219BF4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" t="13787" r="6758" b="2925"/>
          <a:stretch/>
        </p:blipFill>
        <p:spPr>
          <a:xfrm>
            <a:off x="6096000" y="3429000"/>
            <a:ext cx="4045818" cy="2910393"/>
          </a:xfrm>
          <a:prstGeom prst="rect">
            <a:avLst/>
          </a:prstGeom>
        </p:spPr>
      </p:pic>
      <p:sp>
        <p:nvSpPr>
          <p:cNvPr id="23" name="ZoneTexte 10">
            <a:extLst>
              <a:ext uri="{FF2B5EF4-FFF2-40B4-BE49-F238E27FC236}">
                <a16:creationId xmlns:a16="http://schemas.microsoft.com/office/drawing/2014/main" id="{6947D362-C7F7-4286-AC75-A989454733DA}"/>
              </a:ext>
            </a:extLst>
          </p:cNvPr>
          <p:cNvSpPr txBox="1"/>
          <p:nvPr/>
        </p:nvSpPr>
        <p:spPr>
          <a:xfrm>
            <a:off x="10317889" y="6125121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/>
              <a:t>Fig.3:</a:t>
            </a:r>
            <a:r>
              <a:rPr lang="fr-CH" sz="1100" dirty="0"/>
              <a:t> Point cloud of </a:t>
            </a:r>
            <a:r>
              <a:rPr lang="fr-CH" sz="1100" dirty="0" err="1"/>
              <a:t>propeller</a:t>
            </a:r>
            <a:endParaRPr lang="fr-CH" sz="1100" dirty="0"/>
          </a:p>
          <a:p>
            <a:pPr algn="r"/>
            <a:r>
              <a:rPr lang="fr-CH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21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dirty="0">
                <a:solidFill>
                  <a:schemeClr val="accent1"/>
                </a:solidFill>
              </a:rPr>
              <a:t>3D Scanning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4</a:t>
            </a:fld>
            <a:endParaRPr lang="fr-CH" sz="1800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125020283"/>
              </p:ext>
            </p:extLst>
          </p:nvPr>
        </p:nvGraphicFramePr>
        <p:xfrm>
          <a:off x="2020106" y="1854817"/>
          <a:ext cx="9992114" cy="439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1220369" y="3696448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5 main techniques</a:t>
            </a: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7A0D5A36-800C-4502-A251-6248BF00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</p:spTree>
    <p:extLst>
      <p:ext uri="{BB962C8B-B14F-4D97-AF65-F5344CB8AC3E}">
        <p14:creationId xmlns:p14="http://schemas.microsoft.com/office/powerpoint/2010/main" val="34664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B087CE-B623-4D15-AEB4-BBBC0481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09" y="2822800"/>
            <a:ext cx="5356313" cy="23395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dirty="0" err="1">
                <a:solidFill>
                  <a:schemeClr val="accent1"/>
                </a:solidFill>
              </a:rPr>
              <a:t>Aerofoil</a:t>
            </a:r>
            <a:r>
              <a:rPr lang="fr-CH" sz="3600" dirty="0">
                <a:solidFill>
                  <a:schemeClr val="accent1"/>
                </a:solidFill>
              </a:rPr>
              <a:t> </a:t>
            </a:r>
            <a:r>
              <a:rPr lang="fr-CH" sz="3600" dirty="0" err="1">
                <a:solidFill>
                  <a:schemeClr val="accent1"/>
                </a:solidFill>
              </a:rPr>
              <a:t>parametrizations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05C207-727A-47C4-885C-19BD1B64740E}"/>
              </a:ext>
            </a:extLst>
          </p:cNvPr>
          <p:cNvSpPr txBox="1"/>
          <p:nvPr/>
        </p:nvSpPr>
        <p:spPr>
          <a:xfrm>
            <a:off x="133280" y="5623662"/>
            <a:ext cx="37652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 err="1"/>
              <a:t>Fig</a:t>
            </a:r>
            <a:r>
              <a:rPr lang="fr-CH" sz="1100" b="1" dirty="0"/>
              <a:t> 2: </a:t>
            </a:r>
            <a:r>
              <a:rPr lang="fr-CH" sz="1100" dirty="0"/>
              <a:t>PARSEC </a:t>
            </a:r>
            <a:r>
              <a:rPr lang="fr-CH" sz="1100" dirty="0" err="1"/>
              <a:t>parametrization</a:t>
            </a:r>
            <a:r>
              <a:rPr lang="fr-CH" sz="1100" dirty="0"/>
              <a:t> </a:t>
            </a:r>
            <a:r>
              <a:rPr lang="fr-CH" sz="1100" dirty="0" err="1"/>
              <a:t>parameters</a:t>
            </a:r>
            <a:endParaRPr lang="fr-CH" sz="1100" dirty="0"/>
          </a:p>
          <a:p>
            <a:r>
              <a:rPr lang="fr-CH" sz="1100" dirty="0" err="1"/>
              <a:t>From</a:t>
            </a:r>
            <a:r>
              <a:rPr lang="fr-CH" sz="1100" dirty="0"/>
              <a:t> </a:t>
            </a:r>
            <a:r>
              <a:rPr lang="fr-CH" sz="1100" dirty="0" err="1"/>
              <a:t>Airfoil</a:t>
            </a:r>
            <a:r>
              <a:rPr lang="fr-CH" sz="1100" dirty="0"/>
              <a:t> </a:t>
            </a:r>
            <a:r>
              <a:rPr lang="fr-CH" sz="1100" dirty="0" err="1"/>
              <a:t>Parameterization</a:t>
            </a:r>
            <a:r>
              <a:rPr lang="fr-CH" sz="1100" dirty="0"/>
              <a:t> Techniques: A </a:t>
            </a:r>
            <a:r>
              <a:rPr lang="fr-CH" sz="1100" dirty="0" err="1"/>
              <a:t>Review</a:t>
            </a:r>
            <a:r>
              <a:rPr lang="fr-CH" sz="1100" dirty="0"/>
              <a:t>, </a:t>
            </a:r>
          </a:p>
          <a:p>
            <a:r>
              <a:rPr lang="fr-CH" sz="1100" dirty="0" err="1"/>
              <a:t>Nilesh</a:t>
            </a:r>
            <a:r>
              <a:rPr lang="fr-CH" sz="1100" dirty="0"/>
              <a:t> P. </a:t>
            </a:r>
            <a:r>
              <a:rPr lang="fr-CH" sz="1100" dirty="0" err="1"/>
              <a:t>Salunke</a:t>
            </a:r>
            <a:r>
              <a:rPr lang="fr-CH" sz="1100" dirty="0"/>
              <a:t>, </a:t>
            </a:r>
            <a:r>
              <a:rPr lang="fr-CH" sz="1100" dirty="0" err="1"/>
              <a:t>Juned</a:t>
            </a:r>
            <a:r>
              <a:rPr lang="fr-CH" sz="1100" dirty="0"/>
              <a:t> </a:t>
            </a:r>
            <a:r>
              <a:rPr lang="fr-CH" sz="1100" dirty="0" err="1"/>
              <a:t>Ahamad</a:t>
            </a:r>
            <a:r>
              <a:rPr lang="fr-CH" sz="1100" dirty="0"/>
              <a:t> R. A.2, S.A. Channiwala2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5</a:t>
            </a:fld>
            <a:endParaRPr lang="fr-CH" sz="18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901686226"/>
              </p:ext>
            </p:extLst>
          </p:nvPr>
        </p:nvGraphicFramePr>
        <p:xfrm>
          <a:off x="5712083" y="1904396"/>
          <a:ext cx="6913709" cy="43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F4689718-3D43-4A3B-8B2E-A0BFD071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</p:spTree>
    <p:extLst>
      <p:ext uri="{BB962C8B-B14F-4D97-AF65-F5344CB8AC3E}">
        <p14:creationId xmlns:p14="http://schemas.microsoft.com/office/powerpoint/2010/main" val="16924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6</a:t>
            </a:fld>
            <a:endParaRPr lang="fr-CH" sz="180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Done</a:t>
            </a:r>
            <a:endParaRPr lang="fr-CH" sz="3600" dirty="0">
              <a:solidFill>
                <a:schemeClr val="accent1"/>
              </a:solidFill>
            </a:endParaRPr>
          </a:p>
        </p:txBody>
      </p:sp>
      <p:grpSp>
        <p:nvGrpSpPr>
          <p:cNvPr id="23" name="Groupe 1">
            <a:extLst>
              <a:ext uri="{FF2B5EF4-FFF2-40B4-BE49-F238E27FC236}">
                <a16:creationId xmlns:a16="http://schemas.microsoft.com/office/drawing/2014/main" id="{04338671-A980-443A-AC1D-6B93CCFEB3E1}"/>
              </a:ext>
            </a:extLst>
          </p:cNvPr>
          <p:cNvGrpSpPr/>
          <p:nvPr/>
        </p:nvGrpSpPr>
        <p:grpSpPr>
          <a:xfrm>
            <a:off x="225468" y="3672573"/>
            <a:ext cx="11862147" cy="1159469"/>
            <a:chOff x="1074272" y="2017161"/>
            <a:chExt cx="10730076" cy="1159469"/>
          </a:xfrm>
        </p:grpSpPr>
        <p:sp>
          <p:nvSpPr>
            <p:cNvPr id="24" name="Forme libre : forme 3">
              <a:extLst>
                <a:ext uri="{FF2B5EF4-FFF2-40B4-BE49-F238E27FC236}">
                  <a16:creationId xmlns:a16="http://schemas.microsoft.com/office/drawing/2014/main" id="{F87EA103-601A-47A5-9BF0-CB6FD4B49F3F}"/>
                </a:ext>
              </a:extLst>
            </p:cNvPr>
            <p:cNvSpPr/>
            <p:nvPr/>
          </p:nvSpPr>
          <p:spPr>
            <a:xfrm>
              <a:off x="1074272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Pre-</a:t>
              </a:r>
              <a:r>
                <a:rPr lang="fr-CH" sz="1800" b="1" u="sng" kern="1200" dirty="0" err="1">
                  <a:solidFill>
                    <a:schemeClr val="bg1"/>
                  </a:solidFill>
                </a:rPr>
                <a:t>processing</a:t>
              </a:r>
              <a:endParaRPr lang="fr-CH" sz="1800" b="1" u="sng" kern="1200" dirty="0">
                <a:solidFill>
                  <a:schemeClr val="bg1"/>
                </a:solidFill>
              </a:endParaRP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 dirty="0">
                  <a:solidFill>
                    <a:schemeClr val="bg1"/>
                  </a:solidFill>
                </a:rPr>
                <a:t>STL to CSV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dirty="0">
                  <a:solidFill>
                    <a:schemeClr val="bg1"/>
                  </a:solidFill>
                </a:rPr>
                <a:t>Main directions</a:t>
              </a:r>
              <a:endParaRPr lang="fr-CH" sz="18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Forme libre : forme 7">
              <a:extLst>
                <a:ext uri="{FF2B5EF4-FFF2-40B4-BE49-F238E27FC236}">
                  <a16:creationId xmlns:a16="http://schemas.microsoft.com/office/drawing/2014/main" id="{1D0EB741-EFED-492A-9261-59BB717AAE3F}"/>
                </a:ext>
              </a:extLst>
            </p:cNvPr>
            <p:cNvSpPr/>
            <p:nvPr/>
          </p:nvSpPr>
          <p:spPr>
            <a:xfrm>
              <a:off x="3683079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File segmentation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dirty="0">
                  <a:solidFill>
                    <a:schemeClr val="tx1"/>
                  </a:solidFill>
                </a:rPr>
                <a:t>Equation of planes Point segmentation</a:t>
              </a:r>
              <a:endParaRPr lang="fr-CH" sz="1800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Forme libre : forme 8">
              <a:extLst>
                <a:ext uri="{FF2B5EF4-FFF2-40B4-BE49-F238E27FC236}">
                  <a16:creationId xmlns:a16="http://schemas.microsoft.com/office/drawing/2014/main" id="{8796DB33-7737-482E-BF3D-E38B36C57D96}"/>
                </a:ext>
              </a:extLst>
            </p:cNvPr>
            <p:cNvSpPr/>
            <p:nvPr/>
          </p:nvSpPr>
          <p:spPr>
            <a:xfrm>
              <a:off x="6291887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Projection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 dirty="0" err="1">
                  <a:solidFill>
                    <a:schemeClr val="tx1"/>
                  </a:solidFill>
                </a:rPr>
                <a:t>From</a:t>
              </a:r>
              <a:r>
                <a:rPr lang="fr-CH" sz="1800" kern="1200" dirty="0">
                  <a:solidFill>
                    <a:schemeClr val="tx1"/>
                  </a:solidFill>
                </a:rPr>
                <a:t>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upper</a:t>
              </a:r>
              <a:r>
                <a:rPr lang="fr-CH" sz="1800" kern="1200" dirty="0">
                  <a:solidFill>
                    <a:schemeClr val="tx1"/>
                  </a:solidFill>
                </a:rPr>
                <a:t> or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lower</a:t>
              </a:r>
              <a:r>
                <a:rPr lang="fr-CH" sz="1800" kern="1200" dirty="0">
                  <a:solidFill>
                    <a:schemeClr val="tx1"/>
                  </a:solidFill>
                </a:rPr>
                <a:t>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side</a:t>
              </a:r>
              <a:endParaRPr lang="fr-CH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orme libre : forme 9">
              <a:extLst>
                <a:ext uri="{FF2B5EF4-FFF2-40B4-BE49-F238E27FC236}">
                  <a16:creationId xmlns:a16="http://schemas.microsoft.com/office/drawing/2014/main" id="{214D89F2-9EB2-403B-80F9-1DED4F557015}"/>
                </a:ext>
              </a:extLst>
            </p:cNvPr>
            <p:cNvSpPr/>
            <p:nvPr/>
          </p:nvSpPr>
          <p:spPr>
            <a:xfrm>
              <a:off x="8905674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Projection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 err="1">
                  <a:solidFill>
                    <a:schemeClr val="tx1"/>
                  </a:solidFill>
                </a:rPr>
                <a:t>From</a:t>
              </a:r>
              <a:r>
                <a:rPr lang="fr-FR" sz="1800" kern="1200" dirty="0">
                  <a:solidFill>
                    <a:schemeClr val="tx1"/>
                  </a:solidFill>
                </a:rPr>
                <a:t> interpolation of </a:t>
              </a:r>
              <a:r>
                <a:rPr lang="fr-FR" sz="1800" kern="1200" dirty="0" err="1">
                  <a:solidFill>
                    <a:schemeClr val="tx1"/>
                  </a:solidFill>
                </a:rPr>
                <a:t>both</a:t>
              </a:r>
              <a:r>
                <a:rPr lang="fr-FR" sz="1800" kern="1200" dirty="0">
                  <a:solidFill>
                    <a:schemeClr val="tx1"/>
                  </a:solidFill>
                </a:rPr>
                <a:t> </a:t>
              </a:r>
              <a:r>
                <a:rPr lang="fr-FR" sz="1800" kern="1200" dirty="0" err="1">
                  <a:solidFill>
                    <a:schemeClr val="tx1"/>
                  </a:solidFill>
                </a:rPr>
                <a:t>sides</a:t>
              </a:r>
              <a:endParaRPr lang="fr-FR" sz="1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3750690" y="2391928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Steps :</a:t>
            </a:r>
          </a:p>
        </p:txBody>
      </p:sp>
      <p:sp>
        <p:nvSpPr>
          <p:cNvPr id="11" name="Espace réservé du pied de page 6">
            <a:extLst>
              <a:ext uri="{FF2B5EF4-FFF2-40B4-BE49-F238E27FC236}">
                <a16:creationId xmlns:a16="http://schemas.microsoft.com/office/drawing/2014/main" id="{5B92965F-918F-43EB-B112-97DD06E6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24.10.2018</a:t>
            </a:r>
          </a:p>
        </p:txBody>
      </p:sp>
    </p:spTree>
    <p:extLst>
      <p:ext uri="{BB962C8B-B14F-4D97-AF65-F5344CB8AC3E}">
        <p14:creationId xmlns:p14="http://schemas.microsoft.com/office/powerpoint/2010/main" val="73457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6F725-3485-434A-8FE2-F88A79A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F4BC-244F-4D7A-A7C8-298E98C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7</a:t>
            </a:fld>
            <a:endParaRPr lang="fr-CH" sz="18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BC99EEE-8CEF-4FA8-A1F9-8D92D97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D8100D07-3251-4F8D-8E96-8EAB381F464E}"/>
              </a:ext>
            </a:extLst>
          </p:cNvPr>
          <p:cNvSpPr txBox="1"/>
          <p:nvPr/>
        </p:nvSpPr>
        <p:spPr>
          <a:xfrm>
            <a:off x="1097280" y="2096589"/>
            <a:ext cx="85344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1: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pre-processing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STL to CSV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Main direction</a:t>
            </a:r>
          </a:p>
        </p:txBody>
      </p:sp>
    </p:spTree>
    <p:extLst>
      <p:ext uri="{BB962C8B-B14F-4D97-AF65-F5344CB8AC3E}">
        <p14:creationId xmlns:p14="http://schemas.microsoft.com/office/powerpoint/2010/main" val="292032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2F2D6-3524-46D3-B419-AA669C53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8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2146693"/>
            <a:ext cx="85344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2: File segmentation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Equation of planes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Point segmentation</a:t>
            </a:r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1F0661DD-EA36-42CB-809B-7F83B3C16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67" y="2146693"/>
            <a:ext cx="4706444" cy="3560242"/>
          </a:xfrm>
          <a:prstGeom prst="rect">
            <a:avLst/>
          </a:prstGeom>
        </p:spPr>
      </p:pic>
      <p:sp>
        <p:nvSpPr>
          <p:cNvPr id="11" name="ZoneTexte 18">
            <a:extLst>
              <a:ext uri="{FF2B5EF4-FFF2-40B4-BE49-F238E27FC236}">
                <a16:creationId xmlns:a16="http://schemas.microsoft.com/office/drawing/2014/main" id="{D72002B6-3474-4451-AE5C-75607E50CEEB}"/>
              </a:ext>
            </a:extLst>
          </p:cNvPr>
          <p:cNvSpPr txBox="1"/>
          <p:nvPr/>
        </p:nvSpPr>
        <p:spPr>
          <a:xfrm>
            <a:off x="7464261" y="5832655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/>
              <a:t>Fig.4:</a:t>
            </a:r>
            <a:r>
              <a:rPr lang="fr-CH" sz="1100" dirty="0"/>
              <a:t> Segments of </a:t>
            </a:r>
            <a:r>
              <a:rPr lang="fr-CH" sz="1100" dirty="0" err="1"/>
              <a:t>propeller</a:t>
            </a:r>
            <a:endParaRPr lang="fr-CH" sz="1100" dirty="0"/>
          </a:p>
          <a:p>
            <a:r>
              <a:rPr lang="fr-CH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1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2F2D6-3524-46D3-B419-AA669C53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9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31F768E0-B7B9-4B6C-B040-67FD556CCC9F}"/>
              </a:ext>
            </a:extLst>
          </p:cNvPr>
          <p:cNvSpPr txBox="1"/>
          <p:nvPr/>
        </p:nvSpPr>
        <p:spPr>
          <a:xfrm>
            <a:off x="1097280" y="2259427"/>
            <a:ext cx="853440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3: Projections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From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upper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or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lower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side</a:t>
            </a:r>
            <a:endParaRPr lang="fr-FR" sz="2800" dirty="0">
              <a:solidFill>
                <a:schemeClr val="accent2">
                  <a:lumMod val="7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385E7EEB-6361-4B80-BDE1-CCAD80133AE9}"/>
              </a:ext>
            </a:extLst>
          </p:cNvPr>
          <p:cNvSpPr txBox="1"/>
          <p:nvPr/>
        </p:nvSpPr>
        <p:spPr>
          <a:xfrm>
            <a:off x="1097280" y="4105496"/>
            <a:ext cx="853440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4: Projections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From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interpolation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edges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with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</p:txBody>
      </p:sp>
      <p:pic>
        <p:nvPicPr>
          <p:cNvPr id="10" name="Image 17">
            <a:extLst>
              <a:ext uri="{FF2B5EF4-FFF2-40B4-BE49-F238E27FC236}">
                <a16:creationId xmlns:a16="http://schemas.microsoft.com/office/drawing/2014/main" id="{CCAAEDCD-C017-4C19-9FC1-FD84A0040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t="26899" r="14771" b="19272"/>
          <a:stretch/>
        </p:blipFill>
        <p:spPr>
          <a:xfrm>
            <a:off x="7220277" y="2790344"/>
            <a:ext cx="4822805" cy="2786360"/>
          </a:xfrm>
          <a:prstGeom prst="rect">
            <a:avLst/>
          </a:prstGeom>
        </p:spPr>
      </p:pic>
      <p:sp>
        <p:nvSpPr>
          <p:cNvPr id="11" name="ZoneTexte 19">
            <a:extLst>
              <a:ext uri="{FF2B5EF4-FFF2-40B4-BE49-F238E27FC236}">
                <a16:creationId xmlns:a16="http://schemas.microsoft.com/office/drawing/2014/main" id="{522D4ACE-C082-4902-8522-E9836B546638}"/>
              </a:ext>
            </a:extLst>
          </p:cNvPr>
          <p:cNvSpPr txBox="1"/>
          <p:nvPr/>
        </p:nvSpPr>
        <p:spPr>
          <a:xfrm>
            <a:off x="7903356" y="5893759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/>
              <a:t>Fig.5:</a:t>
            </a:r>
            <a:r>
              <a:rPr lang="fr-CH" sz="1100" dirty="0"/>
              <a:t> Projections on plane</a:t>
            </a:r>
          </a:p>
          <a:p>
            <a:pPr algn="r"/>
            <a:r>
              <a:rPr lang="fr-CH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1854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496</Words>
  <Application>Microsoft Office PowerPoint</Application>
  <PresentationFormat>Widescreen</PresentationFormat>
  <Paragraphs>149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Wingdings 2</vt:lpstr>
      <vt:lpstr>HDOfficeLightV0</vt:lpstr>
      <vt:lpstr>Rétrospection</vt:lpstr>
      <vt:lpstr>Midterm semester  project presentation</vt:lpstr>
      <vt:lpstr>Introduction : Drones performance analysis </vt:lpstr>
      <vt:lpstr>Introduction: Goal of the project</vt:lpstr>
      <vt:lpstr>Introduction: State of the art  3D Scanning</vt:lpstr>
      <vt:lpstr>Introduction: State of the art  Aerofoil parametrizations</vt:lpstr>
      <vt:lpstr>Methodology : Algorithm Done</vt:lpstr>
      <vt:lpstr>Methodology : Algorithm</vt:lpstr>
      <vt:lpstr>Methodology : Algorithm</vt:lpstr>
      <vt:lpstr>Methodology : Algorithm</vt:lpstr>
      <vt:lpstr>Methodology : Algorithm Future work</vt:lpstr>
      <vt:lpstr>Conclusion</vt:lpstr>
      <vt:lpstr>Thank you for your attention</vt:lpstr>
      <vt:lpstr>PowerPoint Presentation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</dc:title>
  <dc:creator>Pauline Maury</dc:creator>
  <cp:lastModifiedBy>Laurent Thoo</cp:lastModifiedBy>
  <cp:revision>338</cp:revision>
  <dcterms:created xsi:type="dcterms:W3CDTF">2018-03-29T08:04:53Z</dcterms:created>
  <dcterms:modified xsi:type="dcterms:W3CDTF">2018-10-24T22:24:09Z</dcterms:modified>
</cp:coreProperties>
</file>