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002" r:id="rId2"/>
  </p:sldMasterIdLst>
  <p:notesMasterIdLst>
    <p:notesMasterId r:id="rId25"/>
  </p:notesMasterIdLst>
  <p:handoutMasterIdLst>
    <p:handoutMasterId r:id="rId26"/>
  </p:handoutMasterIdLst>
  <p:sldIdLst>
    <p:sldId id="256" r:id="rId3"/>
    <p:sldId id="292" r:id="rId4"/>
    <p:sldId id="301" r:id="rId5"/>
    <p:sldId id="302" r:id="rId6"/>
    <p:sldId id="305" r:id="rId7"/>
    <p:sldId id="291" r:id="rId8"/>
    <p:sldId id="289" r:id="rId9"/>
    <p:sldId id="293" r:id="rId10"/>
    <p:sldId id="296" r:id="rId11"/>
    <p:sldId id="297" r:id="rId12"/>
    <p:sldId id="306" r:id="rId13"/>
    <p:sldId id="307" r:id="rId14"/>
    <p:sldId id="308" r:id="rId15"/>
    <p:sldId id="309" r:id="rId16"/>
    <p:sldId id="310" r:id="rId17"/>
    <p:sldId id="270" r:id="rId18"/>
    <p:sldId id="313" r:id="rId19"/>
    <p:sldId id="312" r:id="rId20"/>
    <p:sldId id="311" r:id="rId21"/>
    <p:sldId id="271" r:id="rId22"/>
    <p:sldId id="300"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t Thoo" initials="LT"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a:srgbClr val="FF7E79"/>
    <a:srgbClr val="FF1817"/>
    <a:srgbClr val="FF2600"/>
    <a:srgbClr val="DA1313"/>
    <a:srgbClr val="FFD579"/>
    <a:srgbClr val="FF1C26"/>
    <a:srgbClr val="FFFD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95380" autoAdjust="0"/>
  </p:normalViewPr>
  <p:slideViewPr>
    <p:cSldViewPr snapToGrid="0">
      <p:cViewPr>
        <p:scale>
          <a:sx n="70" d="100"/>
          <a:sy n="70" d="100"/>
        </p:scale>
        <p:origin x="54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16AC67-E3AD-834C-A534-FABBF2005EA4}" type="doc">
      <dgm:prSet loTypeId="urn:microsoft.com/office/officeart/2005/8/layout/hierarchy2" loCatId="" qsTypeId="urn:microsoft.com/office/officeart/2005/8/quickstyle/simple4" qsCatId="simple" csTypeId="urn:microsoft.com/office/officeart/2005/8/colors/colorful2" csCatId="colorful" phldr="1"/>
      <dgm:spPr/>
      <dgm:t>
        <a:bodyPr/>
        <a:lstStyle/>
        <a:p>
          <a:endParaRPr lang="fr-FR"/>
        </a:p>
      </dgm:t>
    </dgm:pt>
    <dgm:pt modelId="{683F3B19-EEDB-2E4D-BE0F-BA65FB4AB155}">
      <dgm:prSet phldrT="[Texte]"/>
      <dgm:spPr>
        <a:solidFill>
          <a:schemeClr val="accent4">
            <a:lumMod val="75000"/>
          </a:schemeClr>
        </a:solidFill>
      </dgm:spPr>
      <dgm:t>
        <a:bodyPr/>
        <a:lstStyle/>
        <a:p>
          <a:r>
            <a:rPr lang="fr-FR" b="1" dirty="0"/>
            <a:t>1. Contact</a:t>
          </a:r>
        </a:p>
      </dgm:t>
    </dgm:pt>
    <dgm:pt modelId="{65B88D9C-455E-3E4A-B34A-EA64CE39D0CB}" type="parTrans" cxnId="{BCBA8409-DBEA-994F-9FCF-B344453523C9}">
      <dgm:prSet/>
      <dgm:spPr/>
      <dgm:t>
        <a:bodyPr/>
        <a:lstStyle/>
        <a:p>
          <a:endParaRPr lang="fr-FR"/>
        </a:p>
      </dgm:t>
    </dgm:pt>
    <dgm:pt modelId="{3FB120A4-C59B-D445-94C0-D098395B42CD}" type="sibTrans" cxnId="{BCBA8409-DBEA-994F-9FCF-B344453523C9}">
      <dgm:prSet/>
      <dgm:spPr/>
      <dgm:t>
        <a:bodyPr/>
        <a:lstStyle/>
        <a:p>
          <a:endParaRPr lang="fr-FR"/>
        </a:p>
      </dgm:t>
    </dgm:pt>
    <dgm:pt modelId="{0033B960-23C7-D34F-B4AD-9B7559A6F4CF}">
      <dgm:prSet phldrT="[Texte]"/>
      <dgm:spPr>
        <a:solidFill>
          <a:schemeClr val="accent2">
            <a:lumMod val="75000"/>
          </a:schemeClr>
        </a:solidFill>
      </dgm:spPr>
      <dgm:t>
        <a:bodyPr/>
        <a:lstStyle/>
        <a:p>
          <a:r>
            <a:rPr lang="fr-FR" b="1" dirty="0"/>
            <a:t>2. Non Contact Active</a:t>
          </a:r>
        </a:p>
      </dgm:t>
    </dgm:pt>
    <dgm:pt modelId="{F2799D75-16A6-A641-B296-54AA4F523BE9}" type="parTrans" cxnId="{CE8A3C9A-6519-5F49-83F3-82AE1432704C}">
      <dgm:prSet/>
      <dgm:spPr/>
      <dgm:t>
        <a:bodyPr/>
        <a:lstStyle/>
        <a:p>
          <a:endParaRPr lang="fr-FR"/>
        </a:p>
      </dgm:t>
    </dgm:pt>
    <dgm:pt modelId="{F607EF16-7D46-FE44-8E92-D25251ED508E}" type="sibTrans" cxnId="{CE8A3C9A-6519-5F49-83F3-82AE1432704C}">
      <dgm:prSet/>
      <dgm:spPr/>
      <dgm:t>
        <a:bodyPr/>
        <a:lstStyle/>
        <a:p>
          <a:endParaRPr lang="fr-FR"/>
        </a:p>
      </dgm:t>
    </dgm:pt>
    <dgm:pt modelId="{36182BC3-1AC7-9544-B024-56ADBD979EE8}">
      <dgm:prSet phldrT="[Texte]"/>
      <dgm:spPr>
        <a:solidFill>
          <a:schemeClr val="accent1">
            <a:lumMod val="75000"/>
          </a:schemeClr>
        </a:solidFill>
      </dgm:spPr>
      <dgm:t>
        <a:bodyPr/>
        <a:lstStyle/>
        <a:p>
          <a:r>
            <a:rPr lang="fr-FR" b="1" dirty="0"/>
            <a:t>3. Non Contact Passive</a:t>
          </a:r>
        </a:p>
      </dgm:t>
    </dgm:pt>
    <dgm:pt modelId="{F8E3BF65-FD78-C642-B9E8-7B07A8852E46}" type="parTrans" cxnId="{E15844BD-CAFB-C740-94F4-00DC72AB1D0D}">
      <dgm:prSet/>
      <dgm:spPr/>
      <dgm:t>
        <a:bodyPr/>
        <a:lstStyle/>
        <a:p>
          <a:endParaRPr lang="fr-FR"/>
        </a:p>
      </dgm:t>
    </dgm:pt>
    <dgm:pt modelId="{907DC86B-D0CB-8D40-B222-B2F59719EFFE}" type="sibTrans" cxnId="{E15844BD-CAFB-C740-94F4-00DC72AB1D0D}">
      <dgm:prSet/>
      <dgm:spPr/>
      <dgm:t>
        <a:bodyPr/>
        <a:lstStyle/>
        <a:p>
          <a:endParaRPr lang="fr-FR"/>
        </a:p>
      </dgm:t>
    </dgm:pt>
    <dgm:pt modelId="{14D0DB6A-BDA8-F445-93D0-EABAFD06DDB2}">
      <dgm:prSet/>
      <dgm:spPr>
        <a:solidFill>
          <a:schemeClr val="accent3">
            <a:lumMod val="60000"/>
            <a:lumOff val="40000"/>
          </a:schemeClr>
        </a:solidFill>
      </dgm:spPr>
      <dgm:t>
        <a:bodyPr/>
        <a:lstStyle/>
        <a:p>
          <a:r>
            <a:rPr lang="fr-FR" dirty="0">
              <a:solidFill>
                <a:schemeClr val="tx1"/>
              </a:solidFill>
            </a:rPr>
            <a:t>CMM </a:t>
          </a:r>
        </a:p>
        <a:p>
          <a:r>
            <a:rPr lang="fr-FR" dirty="0">
              <a:solidFill>
                <a:schemeClr val="tx1"/>
              </a:solidFill>
            </a:rPr>
            <a:t>[1]</a:t>
          </a:r>
        </a:p>
      </dgm:t>
    </dgm:pt>
    <dgm:pt modelId="{A3B67D86-7B84-8240-AE6A-BF284F7012AF}" type="parTrans" cxnId="{3309E40C-6671-7947-9C3A-F72CD2227C0F}">
      <dgm:prSet/>
      <dgm:spPr/>
      <dgm:t>
        <a:bodyPr/>
        <a:lstStyle/>
        <a:p>
          <a:endParaRPr lang="fr-FR"/>
        </a:p>
      </dgm:t>
    </dgm:pt>
    <dgm:pt modelId="{C1875654-FD8E-0B49-A248-F8D586038D5F}" type="sibTrans" cxnId="{3309E40C-6671-7947-9C3A-F72CD2227C0F}">
      <dgm:prSet/>
      <dgm:spPr/>
      <dgm:t>
        <a:bodyPr/>
        <a:lstStyle/>
        <a:p>
          <a:endParaRPr lang="fr-FR"/>
        </a:p>
      </dgm:t>
    </dgm:pt>
    <dgm:pt modelId="{B2AEF7E2-3346-8B40-ADC1-DCF5A0594D40}">
      <dgm:prSet/>
      <dgm:spPr>
        <a:solidFill>
          <a:schemeClr val="accent2">
            <a:lumMod val="60000"/>
            <a:lumOff val="40000"/>
          </a:schemeClr>
        </a:solidFill>
      </dgm:spPr>
      <dgm:t>
        <a:bodyPr/>
        <a:lstStyle/>
        <a:p>
          <a:r>
            <a:rPr lang="fr-FR" dirty="0" err="1">
              <a:solidFill>
                <a:schemeClr val="tx1"/>
              </a:solidFill>
            </a:rPr>
            <a:t>Structured</a:t>
          </a:r>
          <a:r>
            <a:rPr lang="fr-FR" dirty="0">
              <a:solidFill>
                <a:schemeClr val="tx1"/>
              </a:solidFill>
            </a:rPr>
            <a:t> Light </a:t>
          </a:r>
        </a:p>
        <a:p>
          <a:r>
            <a:rPr lang="fr-FR" dirty="0">
              <a:solidFill>
                <a:schemeClr val="tx1"/>
              </a:solidFill>
            </a:rPr>
            <a:t>[2]</a:t>
          </a:r>
        </a:p>
      </dgm:t>
    </dgm:pt>
    <dgm:pt modelId="{08430D4A-3284-A349-8968-8A7C478C1A99}" type="parTrans" cxnId="{371A614E-DB62-BF48-A37A-4BF1C439CBDE}">
      <dgm:prSet/>
      <dgm:spPr/>
      <dgm:t>
        <a:bodyPr/>
        <a:lstStyle/>
        <a:p>
          <a:endParaRPr lang="fr-FR"/>
        </a:p>
      </dgm:t>
    </dgm:pt>
    <dgm:pt modelId="{5FC2F9EF-DEEE-C24E-B0C8-F38A3B670D91}" type="sibTrans" cxnId="{371A614E-DB62-BF48-A37A-4BF1C439CBDE}">
      <dgm:prSet/>
      <dgm:spPr/>
      <dgm:t>
        <a:bodyPr/>
        <a:lstStyle/>
        <a:p>
          <a:endParaRPr lang="fr-FR"/>
        </a:p>
      </dgm:t>
    </dgm:pt>
    <dgm:pt modelId="{0CF5D2B8-2F50-1040-9711-955878D507FA}">
      <dgm:prSet/>
      <dgm:spPr>
        <a:solidFill>
          <a:schemeClr val="accent2">
            <a:lumMod val="60000"/>
            <a:lumOff val="40000"/>
          </a:schemeClr>
        </a:solidFill>
      </dgm:spPr>
      <dgm:t>
        <a:bodyPr/>
        <a:lstStyle/>
        <a:p>
          <a:r>
            <a:rPr lang="fr-FR" dirty="0">
              <a:solidFill>
                <a:schemeClr val="tx1"/>
              </a:solidFill>
            </a:rPr>
            <a:t>Time of flight </a:t>
          </a:r>
        </a:p>
        <a:p>
          <a:r>
            <a:rPr lang="fr-FR" dirty="0">
              <a:solidFill>
                <a:schemeClr val="tx1"/>
              </a:solidFill>
            </a:rPr>
            <a:t>[2]</a:t>
          </a:r>
        </a:p>
      </dgm:t>
    </dgm:pt>
    <dgm:pt modelId="{7A7081B2-B4EA-BB46-B38B-030C6FA52617}" type="parTrans" cxnId="{700433FE-9DE7-3F47-8131-C011C16495B3}">
      <dgm:prSet/>
      <dgm:spPr/>
      <dgm:t>
        <a:bodyPr/>
        <a:lstStyle/>
        <a:p>
          <a:endParaRPr lang="fr-FR"/>
        </a:p>
      </dgm:t>
    </dgm:pt>
    <dgm:pt modelId="{11297829-B84C-D143-A168-E7FB747C8164}" type="sibTrans" cxnId="{700433FE-9DE7-3F47-8131-C011C16495B3}">
      <dgm:prSet/>
      <dgm:spPr/>
      <dgm:t>
        <a:bodyPr/>
        <a:lstStyle/>
        <a:p>
          <a:endParaRPr lang="fr-FR"/>
        </a:p>
      </dgm:t>
    </dgm:pt>
    <dgm:pt modelId="{C3EAF9BA-7558-244E-A648-F5C33CEC8C01}">
      <dgm:prSet/>
      <dgm:spPr>
        <a:solidFill>
          <a:schemeClr val="accent2">
            <a:lumMod val="60000"/>
            <a:lumOff val="40000"/>
          </a:schemeClr>
        </a:solidFill>
      </dgm:spPr>
      <dgm:t>
        <a:bodyPr/>
        <a:lstStyle/>
        <a:p>
          <a:r>
            <a:rPr lang="fr-FR" dirty="0">
              <a:solidFill>
                <a:schemeClr val="tx1"/>
              </a:solidFill>
            </a:rPr>
            <a:t>Laser triangulation [2]</a:t>
          </a:r>
        </a:p>
      </dgm:t>
    </dgm:pt>
    <dgm:pt modelId="{6EB9785E-A7F5-A345-90BF-0975E957D2C7}" type="parTrans" cxnId="{9906A344-6C14-0D43-8435-20F22B107B9D}">
      <dgm:prSet/>
      <dgm:spPr/>
      <dgm:t>
        <a:bodyPr/>
        <a:lstStyle/>
        <a:p>
          <a:endParaRPr lang="fr-FR"/>
        </a:p>
      </dgm:t>
    </dgm:pt>
    <dgm:pt modelId="{4D9B10C8-81CC-144A-B899-431763B5EBBD}" type="sibTrans" cxnId="{9906A344-6C14-0D43-8435-20F22B107B9D}">
      <dgm:prSet/>
      <dgm:spPr/>
      <dgm:t>
        <a:bodyPr/>
        <a:lstStyle/>
        <a:p>
          <a:endParaRPr lang="fr-FR"/>
        </a:p>
      </dgm:t>
    </dgm:pt>
    <dgm:pt modelId="{05A201FD-E473-0F4D-A9B4-0F66B0D9C0F2}">
      <dgm:prSet/>
      <dgm:spPr>
        <a:solidFill>
          <a:schemeClr val="accent1">
            <a:lumMod val="60000"/>
            <a:lumOff val="40000"/>
          </a:schemeClr>
        </a:solidFill>
      </dgm:spPr>
      <dgm:t>
        <a:bodyPr/>
        <a:lstStyle/>
        <a:p>
          <a:r>
            <a:rPr lang="fr-FR" dirty="0" err="1">
              <a:solidFill>
                <a:schemeClr val="tx1"/>
              </a:solidFill>
            </a:rPr>
            <a:t>Photogrammetry</a:t>
          </a:r>
          <a:endParaRPr lang="fr-FR" dirty="0">
            <a:solidFill>
              <a:schemeClr val="tx1"/>
            </a:solidFill>
          </a:endParaRPr>
        </a:p>
        <a:p>
          <a:r>
            <a:rPr lang="fr-FR" dirty="0">
              <a:solidFill>
                <a:schemeClr val="tx1"/>
              </a:solidFill>
            </a:rPr>
            <a:t>[3]</a:t>
          </a:r>
        </a:p>
      </dgm:t>
    </dgm:pt>
    <dgm:pt modelId="{F02B78BD-AF7B-E748-AE08-D29C778FE370}" type="parTrans" cxnId="{C02FE705-4474-3A44-8735-5EDE3A03F440}">
      <dgm:prSet/>
      <dgm:spPr/>
      <dgm:t>
        <a:bodyPr/>
        <a:lstStyle/>
        <a:p>
          <a:endParaRPr lang="fr-FR"/>
        </a:p>
      </dgm:t>
    </dgm:pt>
    <dgm:pt modelId="{4C41E024-D675-4F4C-A1EC-C82D78A2E75B}" type="sibTrans" cxnId="{C02FE705-4474-3A44-8735-5EDE3A03F440}">
      <dgm:prSet/>
      <dgm:spPr/>
      <dgm:t>
        <a:bodyPr/>
        <a:lstStyle/>
        <a:p>
          <a:endParaRPr lang="fr-FR"/>
        </a:p>
      </dgm:t>
    </dgm:pt>
    <dgm:pt modelId="{88D55009-92A1-6E44-A0DD-665FA4AC917F}">
      <dgm:prSet phldrT="[Texte]"/>
      <dgm:spPr>
        <a:noFill/>
      </dgm:spPr>
      <dgm:t>
        <a:bodyPr/>
        <a:lstStyle/>
        <a:p>
          <a:endParaRPr lang="fr-FR" dirty="0"/>
        </a:p>
      </dgm:t>
    </dgm:pt>
    <dgm:pt modelId="{ED9E1573-1886-9B4E-8462-24007C590558}" type="sibTrans" cxnId="{2B60E1EB-6144-C34C-85D2-93A93D993035}">
      <dgm:prSet/>
      <dgm:spPr/>
      <dgm:t>
        <a:bodyPr/>
        <a:lstStyle/>
        <a:p>
          <a:endParaRPr lang="fr-FR"/>
        </a:p>
      </dgm:t>
    </dgm:pt>
    <dgm:pt modelId="{3A091531-71ED-2549-80AF-34AA9CD9B23E}" type="parTrans" cxnId="{2B60E1EB-6144-C34C-85D2-93A93D993035}">
      <dgm:prSet/>
      <dgm:spPr/>
      <dgm:t>
        <a:bodyPr/>
        <a:lstStyle/>
        <a:p>
          <a:endParaRPr lang="fr-FR"/>
        </a:p>
      </dgm:t>
    </dgm:pt>
    <dgm:pt modelId="{D824A5E0-FB5E-EF45-A3DD-4C8A74B07A19}" type="pres">
      <dgm:prSet presAssocID="{B116AC67-E3AD-834C-A534-FABBF2005EA4}" presName="diagram" presStyleCnt="0">
        <dgm:presLayoutVars>
          <dgm:chPref val="1"/>
          <dgm:dir/>
          <dgm:animOne val="branch"/>
          <dgm:animLvl val="lvl"/>
          <dgm:resizeHandles val="exact"/>
        </dgm:presLayoutVars>
      </dgm:prSet>
      <dgm:spPr/>
    </dgm:pt>
    <dgm:pt modelId="{A018E18D-ABE9-A144-8712-DC5DADA2735E}" type="pres">
      <dgm:prSet presAssocID="{88D55009-92A1-6E44-A0DD-665FA4AC917F}" presName="root1" presStyleCnt="0"/>
      <dgm:spPr/>
    </dgm:pt>
    <dgm:pt modelId="{2174FEF7-0800-3240-AD54-1D123FD036A8}" type="pres">
      <dgm:prSet presAssocID="{88D55009-92A1-6E44-A0DD-665FA4AC917F}" presName="LevelOneTextNode" presStyleLbl="node0" presStyleIdx="0" presStyleCnt="1">
        <dgm:presLayoutVars>
          <dgm:chPref val="3"/>
        </dgm:presLayoutVars>
      </dgm:prSet>
      <dgm:spPr/>
    </dgm:pt>
    <dgm:pt modelId="{D9E1F56C-7F03-794B-A980-AAADE665A7B2}" type="pres">
      <dgm:prSet presAssocID="{88D55009-92A1-6E44-A0DD-665FA4AC917F}" presName="level2hierChild" presStyleCnt="0"/>
      <dgm:spPr/>
    </dgm:pt>
    <dgm:pt modelId="{BD7D263F-8993-234C-AD87-3BBBB59FF5AA}" type="pres">
      <dgm:prSet presAssocID="{65B88D9C-455E-3E4A-B34A-EA64CE39D0CB}" presName="conn2-1" presStyleLbl="parChTrans1D2" presStyleIdx="0" presStyleCnt="3"/>
      <dgm:spPr/>
    </dgm:pt>
    <dgm:pt modelId="{4BACAECF-29A4-9C43-B6A8-077AFAD7FBC9}" type="pres">
      <dgm:prSet presAssocID="{65B88D9C-455E-3E4A-B34A-EA64CE39D0CB}" presName="connTx" presStyleLbl="parChTrans1D2" presStyleIdx="0" presStyleCnt="3"/>
      <dgm:spPr/>
    </dgm:pt>
    <dgm:pt modelId="{B1AD356F-24A7-B64D-B1D3-410A6772A217}" type="pres">
      <dgm:prSet presAssocID="{683F3B19-EEDB-2E4D-BE0F-BA65FB4AB155}" presName="root2" presStyleCnt="0"/>
      <dgm:spPr/>
    </dgm:pt>
    <dgm:pt modelId="{BB03628A-AC5A-4B4D-9EB3-C95EB8497039}" type="pres">
      <dgm:prSet presAssocID="{683F3B19-EEDB-2E4D-BE0F-BA65FB4AB155}" presName="LevelTwoTextNode" presStyleLbl="node2" presStyleIdx="0" presStyleCnt="3">
        <dgm:presLayoutVars>
          <dgm:chPref val="3"/>
        </dgm:presLayoutVars>
      </dgm:prSet>
      <dgm:spPr/>
    </dgm:pt>
    <dgm:pt modelId="{B5BE2E4C-CC02-624F-A93D-F0AE27A6606E}" type="pres">
      <dgm:prSet presAssocID="{683F3B19-EEDB-2E4D-BE0F-BA65FB4AB155}" presName="level3hierChild" presStyleCnt="0"/>
      <dgm:spPr/>
    </dgm:pt>
    <dgm:pt modelId="{2F49D833-FF0F-B140-9AE9-FEF5676D45F9}" type="pres">
      <dgm:prSet presAssocID="{A3B67D86-7B84-8240-AE6A-BF284F7012AF}" presName="conn2-1" presStyleLbl="parChTrans1D3" presStyleIdx="0" presStyleCnt="5"/>
      <dgm:spPr/>
    </dgm:pt>
    <dgm:pt modelId="{22742E2F-BEBB-434C-8494-30ACE166CC28}" type="pres">
      <dgm:prSet presAssocID="{A3B67D86-7B84-8240-AE6A-BF284F7012AF}" presName="connTx" presStyleLbl="parChTrans1D3" presStyleIdx="0" presStyleCnt="5"/>
      <dgm:spPr/>
    </dgm:pt>
    <dgm:pt modelId="{91494D1E-E42C-6C4D-8959-D9184FBCA5A2}" type="pres">
      <dgm:prSet presAssocID="{14D0DB6A-BDA8-F445-93D0-EABAFD06DDB2}" presName="root2" presStyleCnt="0"/>
      <dgm:spPr/>
    </dgm:pt>
    <dgm:pt modelId="{EF8C1ED3-3AE2-0947-BD46-B87387A98D63}" type="pres">
      <dgm:prSet presAssocID="{14D0DB6A-BDA8-F445-93D0-EABAFD06DDB2}" presName="LevelTwoTextNode" presStyleLbl="node3" presStyleIdx="0" presStyleCnt="5" custScaleX="118629">
        <dgm:presLayoutVars>
          <dgm:chPref val="3"/>
        </dgm:presLayoutVars>
      </dgm:prSet>
      <dgm:spPr/>
    </dgm:pt>
    <dgm:pt modelId="{60AC2EA2-E43F-1B4A-A7DF-2C662411744C}" type="pres">
      <dgm:prSet presAssocID="{14D0DB6A-BDA8-F445-93D0-EABAFD06DDB2}" presName="level3hierChild" presStyleCnt="0"/>
      <dgm:spPr/>
    </dgm:pt>
    <dgm:pt modelId="{C041F119-71F1-2245-9B94-B74488D324E5}" type="pres">
      <dgm:prSet presAssocID="{F2799D75-16A6-A641-B296-54AA4F523BE9}" presName="conn2-1" presStyleLbl="parChTrans1D2" presStyleIdx="1" presStyleCnt="3"/>
      <dgm:spPr/>
    </dgm:pt>
    <dgm:pt modelId="{2E684705-CDC1-CA4F-9322-B837C6F8E4EA}" type="pres">
      <dgm:prSet presAssocID="{F2799D75-16A6-A641-B296-54AA4F523BE9}" presName="connTx" presStyleLbl="parChTrans1D2" presStyleIdx="1" presStyleCnt="3"/>
      <dgm:spPr/>
    </dgm:pt>
    <dgm:pt modelId="{7D58221A-FC16-2A46-A7B0-AB5D0AB05255}" type="pres">
      <dgm:prSet presAssocID="{0033B960-23C7-D34F-B4AD-9B7559A6F4CF}" presName="root2" presStyleCnt="0"/>
      <dgm:spPr/>
    </dgm:pt>
    <dgm:pt modelId="{AC7F0070-051F-0145-8682-5229EA8BE0EB}" type="pres">
      <dgm:prSet presAssocID="{0033B960-23C7-D34F-B4AD-9B7559A6F4CF}" presName="LevelTwoTextNode" presStyleLbl="node2" presStyleIdx="1" presStyleCnt="3">
        <dgm:presLayoutVars>
          <dgm:chPref val="3"/>
        </dgm:presLayoutVars>
      </dgm:prSet>
      <dgm:spPr/>
    </dgm:pt>
    <dgm:pt modelId="{5716D65A-B922-174C-962B-9D12E1B863FE}" type="pres">
      <dgm:prSet presAssocID="{0033B960-23C7-D34F-B4AD-9B7559A6F4CF}" presName="level3hierChild" presStyleCnt="0"/>
      <dgm:spPr/>
    </dgm:pt>
    <dgm:pt modelId="{338E78B1-6DEB-AA49-8BC7-F0D70EF5EFBD}" type="pres">
      <dgm:prSet presAssocID="{08430D4A-3284-A349-8968-8A7C478C1A99}" presName="conn2-1" presStyleLbl="parChTrans1D3" presStyleIdx="1" presStyleCnt="5"/>
      <dgm:spPr/>
    </dgm:pt>
    <dgm:pt modelId="{B4FE5D3E-C8D6-3A43-8EC4-2B0F747643D7}" type="pres">
      <dgm:prSet presAssocID="{08430D4A-3284-A349-8968-8A7C478C1A99}" presName="connTx" presStyleLbl="parChTrans1D3" presStyleIdx="1" presStyleCnt="5"/>
      <dgm:spPr/>
    </dgm:pt>
    <dgm:pt modelId="{C6CA638E-F068-4044-8E78-62DBDDEFCEC6}" type="pres">
      <dgm:prSet presAssocID="{B2AEF7E2-3346-8B40-ADC1-DCF5A0594D40}" presName="root2" presStyleCnt="0"/>
      <dgm:spPr/>
    </dgm:pt>
    <dgm:pt modelId="{7EA259DF-5B3C-F641-987A-A5AD18514EFF}" type="pres">
      <dgm:prSet presAssocID="{B2AEF7E2-3346-8B40-ADC1-DCF5A0594D40}" presName="LevelTwoTextNode" presStyleLbl="node3" presStyleIdx="1" presStyleCnt="5" custScaleX="118629">
        <dgm:presLayoutVars>
          <dgm:chPref val="3"/>
        </dgm:presLayoutVars>
      </dgm:prSet>
      <dgm:spPr/>
    </dgm:pt>
    <dgm:pt modelId="{DD1E666E-CCA7-E54A-B612-9F135443CC89}" type="pres">
      <dgm:prSet presAssocID="{B2AEF7E2-3346-8B40-ADC1-DCF5A0594D40}" presName="level3hierChild" presStyleCnt="0"/>
      <dgm:spPr/>
    </dgm:pt>
    <dgm:pt modelId="{62419DCE-0E87-5841-AA16-9197A639CF5C}" type="pres">
      <dgm:prSet presAssocID="{7A7081B2-B4EA-BB46-B38B-030C6FA52617}" presName="conn2-1" presStyleLbl="parChTrans1D3" presStyleIdx="2" presStyleCnt="5"/>
      <dgm:spPr/>
    </dgm:pt>
    <dgm:pt modelId="{E83D75C9-F135-3F4B-9FDE-6F3DD02514D6}" type="pres">
      <dgm:prSet presAssocID="{7A7081B2-B4EA-BB46-B38B-030C6FA52617}" presName="connTx" presStyleLbl="parChTrans1D3" presStyleIdx="2" presStyleCnt="5"/>
      <dgm:spPr/>
    </dgm:pt>
    <dgm:pt modelId="{A925B554-E653-1B4F-9077-1ABFAC16FF1A}" type="pres">
      <dgm:prSet presAssocID="{0CF5D2B8-2F50-1040-9711-955878D507FA}" presName="root2" presStyleCnt="0"/>
      <dgm:spPr/>
    </dgm:pt>
    <dgm:pt modelId="{A2221659-1EFC-D145-BE9A-ACC2794B7CEE}" type="pres">
      <dgm:prSet presAssocID="{0CF5D2B8-2F50-1040-9711-955878D507FA}" presName="LevelTwoTextNode" presStyleLbl="node3" presStyleIdx="2" presStyleCnt="5" custScaleX="118629">
        <dgm:presLayoutVars>
          <dgm:chPref val="3"/>
        </dgm:presLayoutVars>
      </dgm:prSet>
      <dgm:spPr/>
    </dgm:pt>
    <dgm:pt modelId="{30349E83-AE79-7B42-9532-D375B73EDEB0}" type="pres">
      <dgm:prSet presAssocID="{0CF5D2B8-2F50-1040-9711-955878D507FA}" presName="level3hierChild" presStyleCnt="0"/>
      <dgm:spPr/>
    </dgm:pt>
    <dgm:pt modelId="{7F81E7F6-FD25-7C48-A579-D2D5F5FFAC16}" type="pres">
      <dgm:prSet presAssocID="{6EB9785E-A7F5-A345-90BF-0975E957D2C7}" presName="conn2-1" presStyleLbl="parChTrans1D3" presStyleIdx="3" presStyleCnt="5"/>
      <dgm:spPr/>
    </dgm:pt>
    <dgm:pt modelId="{F2B9D6B3-ACB9-9849-AAFA-2E5AF6308128}" type="pres">
      <dgm:prSet presAssocID="{6EB9785E-A7F5-A345-90BF-0975E957D2C7}" presName="connTx" presStyleLbl="parChTrans1D3" presStyleIdx="3" presStyleCnt="5"/>
      <dgm:spPr/>
    </dgm:pt>
    <dgm:pt modelId="{BD98DB06-AAB7-7342-8926-7C705E1DFA98}" type="pres">
      <dgm:prSet presAssocID="{C3EAF9BA-7558-244E-A648-F5C33CEC8C01}" presName="root2" presStyleCnt="0"/>
      <dgm:spPr/>
    </dgm:pt>
    <dgm:pt modelId="{B96F4162-339B-D348-B5D4-742314E719B8}" type="pres">
      <dgm:prSet presAssocID="{C3EAF9BA-7558-244E-A648-F5C33CEC8C01}" presName="LevelTwoTextNode" presStyleLbl="node3" presStyleIdx="3" presStyleCnt="5" custScaleX="118629">
        <dgm:presLayoutVars>
          <dgm:chPref val="3"/>
        </dgm:presLayoutVars>
      </dgm:prSet>
      <dgm:spPr/>
    </dgm:pt>
    <dgm:pt modelId="{522600AB-16C0-404C-87FB-D08B0328AE85}" type="pres">
      <dgm:prSet presAssocID="{C3EAF9BA-7558-244E-A648-F5C33CEC8C01}" presName="level3hierChild" presStyleCnt="0"/>
      <dgm:spPr/>
    </dgm:pt>
    <dgm:pt modelId="{3DB9E1BF-B214-AE45-9965-B7C81A8D3C2C}" type="pres">
      <dgm:prSet presAssocID="{F8E3BF65-FD78-C642-B9E8-7B07A8852E46}" presName="conn2-1" presStyleLbl="parChTrans1D2" presStyleIdx="2" presStyleCnt="3"/>
      <dgm:spPr/>
    </dgm:pt>
    <dgm:pt modelId="{27A600CC-8CCB-5F41-8B85-A00F7BC74727}" type="pres">
      <dgm:prSet presAssocID="{F8E3BF65-FD78-C642-B9E8-7B07A8852E46}" presName="connTx" presStyleLbl="parChTrans1D2" presStyleIdx="2" presStyleCnt="3"/>
      <dgm:spPr/>
    </dgm:pt>
    <dgm:pt modelId="{DC7E3154-16DC-5A43-A4CD-E38D489F39DB}" type="pres">
      <dgm:prSet presAssocID="{36182BC3-1AC7-9544-B024-56ADBD979EE8}" presName="root2" presStyleCnt="0"/>
      <dgm:spPr/>
    </dgm:pt>
    <dgm:pt modelId="{274F8FA6-1925-9B41-80EE-0B5EFB107C4B}" type="pres">
      <dgm:prSet presAssocID="{36182BC3-1AC7-9544-B024-56ADBD979EE8}" presName="LevelTwoTextNode" presStyleLbl="node2" presStyleIdx="2" presStyleCnt="3">
        <dgm:presLayoutVars>
          <dgm:chPref val="3"/>
        </dgm:presLayoutVars>
      </dgm:prSet>
      <dgm:spPr/>
    </dgm:pt>
    <dgm:pt modelId="{F1CC07B6-1C3D-F64E-B542-CEE5AA9A25F3}" type="pres">
      <dgm:prSet presAssocID="{36182BC3-1AC7-9544-B024-56ADBD979EE8}" presName="level3hierChild" presStyleCnt="0"/>
      <dgm:spPr/>
    </dgm:pt>
    <dgm:pt modelId="{1B562B4E-CBA1-9640-AFCD-4A200C9D3EEE}" type="pres">
      <dgm:prSet presAssocID="{F02B78BD-AF7B-E748-AE08-D29C778FE370}" presName="conn2-1" presStyleLbl="parChTrans1D3" presStyleIdx="4" presStyleCnt="5"/>
      <dgm:spPr/>
    </dgm:pt>
    <dgm:pt modelId="{7C8C453C-04E5-FB4A-B98A-5714ED841932}" type="pres">
      <dgm:prSet presAssocID="{F02B78BD-AF7B-E748-AE08-D29C778FE370}" presName="connTx" presStyleLbl="parChTrans1D3" presStyleIdx="4" presStyleCnt="5"/>
      <dgm:spPr/>
    </dgm:pt>
    <dgm:pt modelId="{D9278BB7-895A-A645-A005-A293119693A5}" type="pres">
      <dgm:prSet presAssocID="{05A201FD-E473-0F4D-A9B4-0F66B0D9C0F2}" presName="root2" presStyleCnt="0"/>
      <dgm:spPr/>
    </dgm:pt>
    <dgm:pt modelId="{DFD02955-4A79-CC4B-81EC-082716821F56}" type="pres">
      <dgm:prSet presAssocID="{05A201FD-E473-0F4D-A9B4-0F66B0D9C0F2}" presName="LevelTwoTextNode" presStyleLbl="node3" presStyleIdx="4" presStyleCnt="5" custScaleX="118629">
        <dgm:presLayoutVars>
          <dgm:chPref val="3"/>
        </dgm:presLayoutVars>
      </dgm:prSet>
      <dgm:spPr/>
    </dgm:pt>
    <dgm:pt modelId="{91E4EA40-CAD5-3F4F-ABB4-E248BC077187}" type="pres">
      <dgm:prSet presAssocID="{05A201FD-E473-0F4D-A9B4-0F66B0D9C0F2}" presName="level3hierChild" presStyleCnt="0"/>
      <dgm:spPr/>
    </dgm:pt>
  </dgm:ptLst>
  <dgm:cxnLst>
    <dgm:cxn modelId="{C02FE705-4474-3A44-8735-5EDE3A03F440}" srcId="{36182BC3-1AC7-9544-B024-56ADBD979EE8}" destId="{05A201FD-E473-0F4D-A9B4-0F66B0D9C0F2}" srcOrd="0" destOrd="0" parTransId="{F02B78BD-AF7B-E748-AE08-D29C778FE370}" sibTransId="{4C41E024-D675-4F4C-A1EC-C82D78A2E75B}"/>
    <dgm:cxn modelId="{B72CE608-9E72-E54C-914A-E6C0E48848B7}" type="presOf" srcId="{0033B960-23C7-D34F-B4AD-9B7559A6F4CF}" destId="{AC7F0070-051F-0145-8682-5229EA8BE0EB}" srcOrd="0" destOrd="0" presId="urn:microsoft.com/office/officeart/2005/8/layout/hierarchy2"/>
    <dgm:cxn modelId="{BCBA8409-DBEA-994F-9FCF-B344453523C9}" srcId="{88D55009-92A1-6E44-A0DD-665FA4AC917F}" destId="{683F3B19-EEDB-2E4D-BE0F-BA65FB4AB155}" srcOrd="0" destOrd="0" parTransId="{65B88D9C-455E-3E4A-B34A-EA64CE39D0CB}" sibTransId="{3FB120A4-C59B-D445-94C0-D098395B42CD}"/>
    <dgm:cxn modelId="{3309E40C-6671-7947-9C3A-F72CD2227C0F}" srcId="{683F3B19-EEDB-2E4D-BE0F-BA65FB4AB155}" destId="{14D0DB6A-BDA8-F445-93D0-EABAFD06DDB2}" srcOrd="0" destOrd="0" parTransId="{A3B67D86-7B84-8240-AE6A-BF284F7012AF}" sibTransId="{C1875654-FD8E-0B49-A248-F8D586038D5F}"/>
    <dgm:cxn modelId="{2D4C270F-2A65-C847-BFA4-7D4D1BB76CB5}" type="presOf" srcId="{6EB9785E-A7F5-A345-90BF-0975E957D2C7}" destId="{7F81E7F6-FD25-7C48-A579-D2D5F5FFAC16}" srcOrd="0" destOrd="0" presId="urn:microsoft.com/office/officeart/2005/8/layout/hierarchy2"/>
    <dgm:cxn modelId="{F6652C18-4CD4-1F4B-B532-DF3725864D27}" type="presOf" srcId="{F2799D75-16A6-A641-B296-54AA4F523BE9}" destId="{2E684705-CDC1-CA4F-9322-B837C6F8E4EA}" srcOrd="1" destOrd="0" presId="urn:microsoft.com/office/officeart/2005/8/layout/hierarchy2"/>
    <dgm:cxn modelId="{60ED795F-46A4-4040-9ABF-A393EA17E02B}" type="presOf" srcId="{88D55009-92A1-6E44-A0DD-665FA4AC917F}" destId="{2174FEF7-0800-3240-AD54-1D123FD036A8}" srcOrd="0" destOrd="0" presId="urn:microsoft.com/office/officeart/2005/8/layout/hierarchy2"/>
    <dgm:cxn modelId="{1A84DA63-2C4C-5943-BB6C-6CCBC8B4F34E}" type="presOf" srcId="{05A201FD-E473-0F4D-A9B4-0F66B0D9C0F2}" destId="{DFD02955-4A79-CC4B-81EC-082716821F56}" srcOrd="0" destOrd="0" presId="urn:microsoft.com/office/officeart/2005/8/layout/hierarchy2"/>
    <dgm:cxn modelId="{9906A344-6C14-0D43-8435-20F22B107B9D}" srcId="{0033B960-23C7-D34F-B4AD-9B7559A6F4CF}" destId="{C3EAF9BA-7558-244E-A648-F5C33CEC8C01}" srcOrd="2" destOrd="0" parTransId="{6EB9785E-A7F5-A345-90BF-0975E957D2C7}" sibTransId="{4D9B10C8-81CC-144A-B899-431763B5EBBD}"/>
    <dgm:cxn modelId="{FB078E65-0AA3-C244-AED0-589C35F927AD}" type="presOf" srcId="{0CF5D2B8-2F50-1040-9711-955878D507FA}" destId="{A2221659-1EFC-D145-BE9A-ACC2794B7CEE}" srcOrd="0" destOrd="0" presId="urn:microsoft.com/office/officeart/2005/8/layout/hierarchy2"/>
    <dgm:cxn modelId="{5FC8F045-C6B4-3442-B55F-3FEAF60D2566}" type="presOf" srcId="{7A7081B2-B4EA-BB46-B38B-030C6FA52617}" destId="{E83D75C9-F135-3F4B-9FDE-6F3DD02514D6}" srcOrd="1" destOrd="0" presId="urn:microsoft.com/office/officeart/2005/8/layout/hierarchy2"/>
    <dgm:cxn modelId="{3FDC7E69-9646-FB4D-9538-3C85C4654B36}" type="presOf" srcId="{F2799D75-16A6-A641-B296-54AA4F523BE9}" destId="{C041F119-71F1-2245-9B94-B74488D324E5}" srcOrd="0" destOrd="0" presId="urn:microsoft.com/office/officeart/2005/8/layout/hierarchy2"/>
    <dgm:cxn modelId="{50D6AD6A-3284-9C4F-85CA-0EF6628064C8}" type="presOf" srcId="{C3EAF9BA-7558-244E-A648-F5C33CEC8C01}" destId="{B96F4162-339B-D348-B5D4-742314E719B8}" srcOrd="0" destOrd="0" presId="urn:microsoft.com/office/officeart/2005/8/layout/hierarchy2"/>
    <dgm:cxn modelId="{323F876C-53A5-C34B-849A-04ED17CEF0A3}" type="presOf" srcId="{A3B67D86-7B84-8240-AE6A-BF284F7012AF}" destId="{2F49D833-FF0F-B140-9AE9-FEF5676D45F9}" srcOrd="0" destOrd="0" presId="urn:microsoft.com/office/officeart/2005/8/layout/hierarchy2"/>
    <dgm:cxn modelId="{4B1BB74D-2856-CD4A-8AC1-A1BDE728732B}" type="presOf" srcId="{A3B67D86-7B84-8240-AE6A-BF284F7012AF}" destId="{22742E2F-BEBB-434C-8494-30ACE166CC28}" srcOrd="1" destOrd="0" presId="urn:microsoft.com/office/officeart/2005/8/layout/hierarchy2"/>
    <dgm:cxn modelId="{371A614E-DB62-BF48-A37A-4BF1C439CBDE}" srcId="{0033B960-23C7-D34F-B4AD-9B7559A6F4CF}" destId="{B2AEF7E2-3346-8B40-ADC1-DCF5A0594D40}" srcOrd="0" destOrd="0" parTransId="{08430D4A-3284-A349-8968-8A7C478C1A99}" sibTransId="{5FC2F9EF-DEEE-C24E-B0C8-F38A3B670D91}"/>
    <dgm:cxn modelId="{5946BB7B-6E00-0D44-97AF-D119A5D483EF}" type="presOf" srcId="{683F3B19-EEDB-2E4D-BE0F-BA65FB4AB155}" destId="{BB03628A-AC5A-4B4D-9EB3-C95EB8497039}" srcOrd="0" destOrd="0" presId="urn:microsoft.com/office/officeart/2005/8/layout/hierarchy2"/>
    <dgm:cxn modelId="{0C1D247C-2AB9-A94D-AD3E-737CC3558416}" type="presOf" srcId="{B2AEF7E2-3346-8B40-ADC1-DCF5A0594D40}" destId="{7EA259DF-5B3C-F641-987A-A5AD18514EFF}" srcOrd="0" destOrd="0" presId="urn:microsoft.com/office/officeart/2005/8/layout/hierarchy2"/>
    <dgm:cxn modelId="{29EB4282-6D08-8748-87CF-789C4D1D1C92}" type="presOf" srcId="{F8E3BF65-FD78-C642-B9E8-7B07A8852E46}" destId="{3DB9E1BF-B214-AE45-9965-B7C81A8D3C2C}" srcOrd="0" destOrd="0" presId="urn:microsoft.com/office/officeart/2005/8/layout/hierarchy2"/>
    <dgm:cxn modelId="{8CDA6499-DDD1-E349-9176-A5782230D262}" type="presOf" srcId="{F02B78BD-AF7B-E748-AE08-D29C778FE370}" destId="{7C8C453C-04E5-FB4A-B98A-5714ED841932}" srcOrd="1" destOrd="0" presId="urn:microsoft.com/office/officeart/2005/8/layout/hierarchy2"/>
    <dgm:cxn modelId="{CE8A3C9A-6519-5F49-83F3-82AE1432704C}" srcId="{88D55009-92A1-6E44-A0DD-665FA4AC917F}" destId="{0033B960-23C7-D34F-B4AD-9B7559A6F4CF}" srcOrd="1" destOrd="0" parTransId="{F2799D75-16A6-A641-B296-54AA4F523BE9}" sibTransId="{F607EF16-7D46-FE44-8E92-D25251ED508E}"/>
    <dgm:cxn modelId="{846950A1-A137-6F4C-94BB-3B293A690DBA}" type="presOf" srcId="{7A7081B2-B4EA-BB46-B38B-030C6FA52617}" destId="{62419DCE-0E87-5841-AA16-9197A639CF5C}" srcOrd="0" destOrd="0" presId="urn:microsoft.com/office/officeart/2005/8/layout/hierarchy2"/>
    <dgm:cxn modelId="{FE5F9CB5-14D9-5F4E-AB05-E34D18E18B42}" type="presOf" srcId="{36182BC3-1AC7-9544-B024-56ADBD979EE8}" destId="{274F8FA6-1925-9B41-80EE-0B5EFB107C4B}" srcOrd="0" destOrd="0" presId="urn:microsoft.com/office/officeart/2005/8/layout/hierarchy2"/>
    <dgm:cxn modelId="{17A25BBB-A8A9-134A-9B2B-045A135A9D9E}" type="presOf" srcId="{65B88D9C-455E-3E4A-B34A-EA64CE39D0CB}" destId="{BD7D263F-8993-234C-AD87-3BBBB59FF5AA}" srcOrd="0" destOrd="0" presId="urn:microsoft.com/office/officeart/2005/8/layout/hierarchy2"/>
    <dgm:cxn modelId="{E15844BD-CAFB-C740-94F4-00DC72AB1D0D}" srcId="{88D55009-92A1-6E44-A0DD-665FA4AC917F}" destId="{36182BC3-1AC7-9544-B024-56ADBD979EE8}" srcOrd="2" destOrd="0" parTransId="{F8E3BF65-FD78-C642-B9E8-7B07A8852E46}" sibTransId="{907DC86B-D0CB-8D40-B222-B2F59719EFFE}"/>
    <dgm:cxn modelId="{B2D5AFCD-F187-3F4E-AC97-9C821975CA96}" type="presOf" srcId="{B116AC67-E3AD-834C-A534-FABBF2005EA4}" destId="{D824A5E0-FB5E-EF45-A3DD-4C8A74B07A19}" srcOrd="0" destOrd="0" presId="urn:microsoft.com/office/officeart/2005/8/layout/hierarchy2"/>
    <dgm:cxn modelId="{CB5834CE-A58D-D943-830C-DEFD5691FCCC}" type="presOf" srcId="{08430D4A-3284-A349-8968-8A7C478C1A99}" destId="{338E78B1-6DEB-AA49-8BC7-F0D70EF5EFBD}" srcOrd="0" destOrd="0" presId="urn:microsoft.com/office/officeart/2005/8/layout/hierarchy2"/>
    <dgm:cxn modelId="{FDC340D0-B430-B146-BDF0-851B2D52C993}" type="presOf" srcId="{14D0DB6A-BDA8-F445-93D0-EABAFD06DDB2}" destId="{EF8C1ED3-3AE2-0947-BD46-B87387A98D63}" srcOrd="0" destOrd="0" presId="urn:microsoft.com/office/officeart/2005/8/layout/hierarchy2"/>
    <dgm:cxn modelId="{035FCEDC-D697-B946-872C-743925FE3540}" type="presOf" srcId="{08430D4A-3284-A349-8968-8A7C478C1A99}" destId="{B4FE5D3E-C8D6-3A43-8EC4-2B0F747643D7}" srcOrd="1" destOrd="0" presId="urn:microsoft.com/office/officeart/2005/8/layout/hierarchy2"/>
    <dgm:cxn modelId="{DCFFA2E1-328D-B344-8647-73BADCCCBFB5}" type="presOf" srcId="{F8E3BF65-FD78-C642-B9E8-7B07A8852E46}" destId="{27A600CC-8CCB-5F41-8B85-A00F7BC74727}" srcOrd="1" destOrd="0" presId="urn:microsoft.com/office/officeart/2005/8/layout/hierarchy2"/>
    <dgm:cxn modelId="{2B60E1EB-6144-C34C-85D2-93A93D993035}" srcId="{B116AC67-E3AD-834C-A534-FABBF2005EA4}" destId="{88D55009-92A1-6E44-A0DD-665FA4AC917F}" srcOrd="0" destOrd="0" parTransId="{3A091531-71ED-2549-80AF-34AA9CD9B23E}" sibTransId="{ED9E1573-1886-9B4E-8462-24007C590558}"/>
    <dgm:cxn modelId="{8528DFF9-FC93-9C42-91E9-64A6591859D0}" type="presOf" srcId="{6EB9785E-A7F5-A345-90BF-0975E957D2C7}" destId="{F2B9D6B3-ACB9-9849-AAFA-2E5AF6308128}" srcOrd="1" destOrd="0" presId="urn:microsoft.com/office/officeart/2005/8/layout/hierarchy2"/>
    <dgm:cxn modelId="{B6D4C3FB-4FC0-BF4E-9BA9-0EF2209FCA6F}" type="presOf" srcId="{F02B78BD-AF7B-E748-AE08-D29C778FE370}" destId="{1B562B4E-CBA1-9640-AFCD-4A200C9D3EEE}" srcOrd="0" destOrd="0" presId="urn:microsoft.com/office/officeart/2005/8/layout/hierarchy2"/>
    <dgm:cxn modelId="{27960FFC-5EA1-F649-B7CC-09915B090CC5}" type="presOf" srcId="{65B88D9C-455E-3E4A-B34A-EA64CE39D0CB}" destId="{4BACAECF-29A4-9C43-B6A8-077AFAD7FBC9}" srcOrd="1" destOrd="0" presId="urn:microsoft.com/office/officeart/2005/8/layout/hierarchy2"/>
    <dgm:cxn modelId="{700433FE-9DE7-3F47-8131-C011C16495B3}" srcId="{0033B960-23C7-D34F-B4AD-9B7559A6F4CF}" destId="{0CF5D2B8-2F50-1040-9711-955878D507FA}" srcOrd="1" destOrd="0" parTransId="{7A7081B2-B4EA-BB46-B38B-030C6FA52617}" sibTransId="{11297829-B84C-D143-A168-E7FB747C8164}"/>
    <dgm:cxn modelId="{3C18F030-7BBE-BF48-B7FD-EB5BD27710B8}" type="presParOf" srcId="{D824A5E0-FB5E-EF45-A3DD-4C8A74B07A19}" destId="{A018E18D-ABE9-A144-8712-DC5DADA2735E}" srcOrd="0" destOrd="0" presId="urn:microsoft.com/office/officeart/2005/8/layout/hierarchy2"/>
    <dgm:cxn modelId="{6CB292A0-9FB7-094E-93B5-88942AEFD773}" type="presParOf" srcId="{A018E18D-ABE9-A144-8712-DC5DADA2735E}" destId="{2174FEF7-0800-3240-AD54-1D123FD036A8}" srcOrd="0" destOrd="0" presId="urn:microsoft.com/office/officeart/2005/8/layout/hierarchy2"/>
    <dgm:cxn modelId="{EC5C9B5D-42AA-EE41-AB76-B24AA1211FC7}" type="presParOf" srcId="{A018E18D-ABE9-A144-8712-DC5DADA2735E}" destId="{D9E1F56C-7F03-794B-A980-AAADE665A7B2}" srcOrd="1" destOrd="0" presId="urn:microsoft.com/office/officeart/2005/8/layout/hierarchy2"/>
    <dgm:cxn modelId="{755B2FF5-FEB1-5646-A454-95F0DB47C444}" type="presParOf" srcId="{D9E1F56C-7F03-794B-A980-AAADE665A7B2}" destId="{BD7D263F-8993-234C-AD87-3BBBB59FF5AA}" srcOrd="0" destOrd="0" presId="urn:microsoft.com/office/officeart/2005/8/layout/hierarchy2"/>
    <dgm:cxn modelId="{76E90991-BB13-164B-83B0-8E28F54E358A}" type="presParOf" srcId="{BD7D263F-8993-234C-AD87-3BBBB59FF5AA}" destId="{4BACAECF-29A4-9C43-B6A8-077AFAD7FBC9}" srcOrd="0" destOrd="0" presId="urn:microsoft.com/office/officeart/2005/8/layout/hierarchy2"/>
    <dgm:cxn modelId="{2A865B16-A0FD-A646-A5E7-FE789CCF081A}" type="presParOf" srcId="{D9E1F56C-7F03-794B-A980-AAADE665A7B2}" destId="{B1AD356F-24A7-B64D-B1D3-410A6772A217}" srcOrd="1" destOrd="0" presId="urn:microsoft.com/office/officeart/2005/8/layout/hierarchy2"/>
    <dgm:cxn modelId="{252ECF19-634D-6146-94B0-3DECE8A26382}" type="presParOf" srcId="{B1AD356F-24A7-B64D-B1D3-410A6772A217}" destId="{BB03628A-AC5A-4B4D-9EB3-C95EB8497039}" srcOrd="0" destOrd="0" presId="urn:microsoft.com/office/officeart/2005/8/layout/hierarchy2"/>
    <dgm:cxn modelId="{DBA2651A-231D-DB41-BF29-0F26AC02993B}" type="presParOf" srcId="{B1AD356F-24A7-B64D-B1D3-410A6772A217}" destId="{B5BE2E4C-CC02-624F-A93D-F0AE27A6606E}" srcOrd="1" destOrd="0" presId="urn:microsoft.com/office/officeart/2005/8/layout/hierarchy2"/>
    <dgm:cxn modelId="{98A20A76-7B94-B341-8556-DAA190E7F699}" type="presParOf" srcId="{B5BE2E4C-CC02-624F-A93D-F0AE27A6606E}" destId="{2F49D833-FF0F-B140-9AE9-FEF5676D45F9}" srcOrd="0" destOrd="0" presId="urn:microsoft.com/office/officeart/2005/8/layout/hierarchy2"/>
    <dgm:cxn modelId="{474F0BF3-201F-8443-A231-DB604636BE1D}" type="presParOf" srcId="{2F49D833-FF0F-B140-9AE9-FEF5676D45F9}" destId="{22742E2F-BEBB-434C-8494-30ACE166CC28}" srcOrd="0" destOrd="0" presId="urn:microsoft.com/office/officeart/2005/8/layout/hierarchy2"/>
    <dgm:cxn modelId="{AC1C8F13-DE92-E441-BA8E-F6F19C1BA0AD}" type="presParOf" srcId="{B5BE2E4C-CC02-624F-A93D-F0AE27A6606E}" destId="{91494D1E-E42C-6C4D-8959-D9184FBCA5A2}" srcOrd="1" destOrd="0" presId="urn:microsoft.com/office/officeart/2005/8/layout/hierarchy2"/>
    <dgm:cxn modelId="{5077217B-0C07-1945-8F0D-AFDB9269C51D}" type="presParOf" srcId="{91494D1E-E42C-6C4D-8959-D9184FBCA5A2}" destId="{EF8C1ED3-3AE2-0947-BD46-B87387A98D63}" srcOrd="0" destOrd="0" presId="urn:microsoft.com/office/officeart/2005/8/layout/hierarchy2"/>
    <dgm:cxn modelId="{2C5355A4-2812-3045-B747-0A7D8E7ED15F}" type="presParOf" srcId="{91494D1E-E42C-6C4D-8959-D9184FBCA5A2}" destId="{60AC2EA2-E43F-1B4A-A7DF-2C662411744C}" srcOrd="1" destOrd="0" presId="urn:microsoft.com/office/officeart/2005/8/layout/hierarchy2"/>
    <dgm:cxn modelId="{5B8E9537-88BD-5444-B69E-CEF8154D48F0}" type="presParOf" srcId="{D9E1F56C-7F03-794B-A980-AAADE665A7B2}" destId="{C041F119-71F1-2245-9B94-B74488D324E5}" srcOrd="2" destOrd="0" presId="urn:microsoft.com/office/officeart/2005/8/layout/hierarchy2"/>
    <dgm:cxn modelId="{25EB3579-16CC-8E41-A2ED-1CF601E7FC18}" type="presParOf" srcId="{C041F119-71F1-2245-9B94-B74488D324E5}" destId="{2E684705-CDC1-CA4F-9322-B837C6F8E4EA}" srcOrd="0" destOrd="0" presId="urn:microsoft.com/office/officeart/2005/8/layout/hierarchy2"/>
    <dgm:cxn modelId="{64E388F7-080F-784A-8002-28FABC2FC85B}" type="presParOf" srcId="{D9E1F56C-7F03-794B-A980-AAADE665A7B2}" destId="{7D58221A-FC16-2A46-A7B0-AB5D0AB05255}" srcOrd="3" destOrd="0" presId="urn:microsoft.com/office/officeart/2005/8/layout/hierarchy2"/>
    <dgm:cxn modelId="{71AC0AC7-18EB-6D43-AA19-53CD5FDDD4BA}" type="presParOf" srcId="{7D58221A-FC16-2A46-A7B0-AB5D0AB05255}" destId="{AC7F0070-051F-0145-8682-5229EA8BE0EB}" srcOrd="0" destOrd="0" presId="urn:microsoft.com/office/officeart/2005/8/layout/hierarchy2"/>
    <dgm:cxn modelId="{40CF9169-C58E-1842-8D8B-171D719A3E99}" type="presParOf" srcId="{7D58221A-FC16-2A46-A7B0-AB5D0AB05255}" destId="{5716D65A-B922-174C-962B-9D12E1B863FE}" srcOrd="1" destOrd="0" presId="urn:microsoft.com/office/officeart/2005/8/layout/hierarchy2"/>
    <dgm:cxn modelId="{E7D1C6F1-5445-184B-A5D2-8F472487DB4E}" type="presParOf" srcId="{5716D65A-B922-174C-962B-9D12E1B863FE}" destId="{338E78B1-6DEB-AA49-8BC7-F0D70EF5EFBD}" srcOrd="0" destOrd="0" presId="urn:microsoft.com/office/officeart/2005/8/layout/hierarchy2"/>
    <dgm:cxn modelId="{E7EEAE4E-844E-514F-BBD7-92F449F76FCD}" type="presParOf" srcId="{338E78B1-6DEB-AA49-8BC7-F0D70EF5EFBD}" destId="{B4FE5D3E-C8D6-3A43-8EC4-2B0F747643D7}" srcOrd="0" destOrd="0" presId="urn:microsoft.com/office/officeart/2005/8/layout/hierarchy2"/>
    <dgm:cxn modelId="{A43ABC98-F696-D34C-9429-37305544010C}" type="presParOf" srcId="{5716D65A-B922-174C-962B-9D12E1B863FE}" destId="{C6CA638E-F068-4044-8E78-62DBDDEFCEC6}" srcOrd="1" destOrd="0" presId="urn:microsoft.com/office/officeart/2005/8/layout/hierarchy2"/>
    <dgm:cxn modelId="{B74A1FC2-E958-4146-BB26-6F42B49E4065}" type="presParOf" srcId="{C6CA638E-F068-4044-8E78-62DBDDEFCEC6}" destId="{7EA259DF-5B3C-F641-987A-A5AD18514EFF}" srcOrd="0" destOrd="0" presId="urn:microsoft.com/office/officeart/2005/8/layout/hierarchy2"/>
    <dgm:cxn modelId="{D6CAFDF6-1E2A-AD43-A9BF-29E8A96ED4D7}" type="presParOf" srcId="{C6CA638E-F068-4044-8E78-62DBDDEFCEC6}" destId="{DD1E666E-CCA7-E54A-B612-9F135443CC89}" srcOrd="1" destOrd="0" presId="urn:microsoft.com/office/officeart/2005/8/layout/hierarchy2"/>
    <dgm:cxn modelId="{F0557797-18FA-304B-9876-0FB2E79B6E54}" type="presParOf" srcId="{5716D65A-B922-174C-962B-9D12E1B863FE}" destId="{62419DCE-0E87-5841-AA16-9197A639CF5C}" srcOrd="2" destOrd="0" presId="urn:microsoft.com/office/officeart/2005/8/layout/hierarchy2"/>
    <dgm:cxn modelId="{F4CA1AF5-8E36-AE45-88DD-AFC00D10A1EB}" type="presParOf" srcId="{62419DCE-0E87-5841-AA16-9197A639CF5C}" destId="{E83D75C9-F135-3F4B-9FDE-6F3DD02514D6}" srcOrd="0" destOrd="0" presId="urn:microsoft.com/office/officeart/2005/8/layout/hierarchy2"/>
    <dgm:cxn modelId="{55B5AA34-34D5-EE41-B52D-62D524ED8F21}" type="presParOf" srcId="{5716D65A-B922-174C-962B-9D12E1B863FE}" destId="{A925B554-E653-1B4F-9077-1ABFAC16FF1A}" srcOrd="3" destOrd="0" presId="urn:microsoft.com/office/officeart/2005/8/layout/hierarchy2"/>
    <dgm:cxn modelId="{821F1E1D-CC52-D844-A6E1-0DDC06555E0E}" type="presParOf" srcId="{A925B554-E653-1B4F-9077-1ABFAC16FF1A}" destId="{A2221659-1EFC-D145-BE9A-ACC2794B7CEE}" srcOrd="0" destOrd="0" presId="urn:microsoft.com/office/officeart/2005/8/layout/hierarchy2"/>
    <dgm:cxn modelId="{020EAA51-8E77-2B42-B0CF-D279AB17C81F}" type="presParOf" srcId="{A925B554-E653-1B4F-9077-1ABFAC16FF1A}" destId="{30349E83-AE79-7B42-9532-D375B73EDEB0}" srcOrd="1" destOrd="0" presId="urn:microsoft.com/office/officeart/2005/8/layout/hierarchy2"/>
    <dgm:cxn modelId="{3619456D-E19E-3342-82E7-7D37A803CD84}" type="presParOf" srcId="{5716D65A-B922-174C-962B-9D12E1B863FE}" destId="{7F81E7F6-FD25-7C48-A579-D2D5F5FFAC16}" srcOrd="4" destOrd="0" presId="urn:microsoft.com/office/officeart/2005/8/layout/hierarchy2"/>
    <dgm:cxn modelId="{F36030A7-707D-C340-8156-247C55658C1B}" type="presParOf" srcId="{7F81E7F6-FD25-7C48-A579-D2D5F5FFAC16}" destId="{F2B9D6B3-ACB9-9849-AAFA-2E5AF6308128}" srcOrd="0" destOrd="0" presId="urn:microsoft.com/office/officeart/2005/8/layout/hierarchy2"/>
    <dgm:cxn modelId="{61BB42D1-EF23-A641-9424-FA5AD2BD78F5}" type="presParOf" srcId="{5716D65A-B922-174C-962B-9D12E1B863FE}" destId="{BD98DB06-AAB7-7342-8926-7C705E1DFA98}" srcOrd="5" destOrd="0" presId="urn:microsoft.com/office/officeart/2005/8/layout/hierarchy2"/>
    <dgm:cxn modelId="{D5B0F6BA-E30C-CD4E-8D35-8D5153E22BC6}" type="presParOf" srcId="{BD98DB06-AAB7-7342-8926-7C705E1DFA98}" destId="{B96F4162-339B-D348-B5D4-742314E719B8}" srcOrd="0" destOrd="0" presId="urn:microsoft.com/office/officeart/2005/8/layout/hierarchy2"/>
    <dgm:cxn modelId="{D4522788-6B98-C04E-BFBF-89DD44322ABF}" type="presParOf" srcId="{BD98DB06-AAB7-7342-8926-7C705E1DFA98}" destId="{522600AB-16C0-404C-87FB-D08B0328AE85}" srcOrd="1" destOrd="0" presId="urn:microsoft.com/office/officeart/2005/8/layout/hierarchy2"/>
    <dgm:cxn modelId="{7D867B8E-949F-F84C-8829-137529FEDAFF}" type="presParOf" srcId="{D9E1F56C-7F03-794B-A980-AAADE665A7B2}" destId="{3DB9E1BF-B214-AE45-9965-B7C81A8D3C2C}" srcOrd="4" destOrd="0" presId="urn:microsoft.com/office/officeart/2005/8/layout/hierarchy2"/>
    <dgm:cxn modelId="{6FA5CA03-7417-8549-9A68-8D030F6B181C}" type="presParOf" srcId="{3DB9E1BF-B214-AE45-9965-B7C81A8D3C2C}" destId="{27A600CC-8CCB-5F41-8B85-A00F7BC74727}" srcOrd="0" destOrd="0" presId="urn:microsoft.com/office/officeart/2005/8/layout/hierarchy2"/>
    <dgm:cxn modelId="{50016955-C514-DF44-A000-2B6602176D71}" type="presParOf" srcId="{D9E1F56C-7F03-794B-A980-AAADE665A7B2}" destId="{DC7E3154-16DC-5A43-A4CD-E38D489F39DB}" srcOrd="5" destOrd="0" presId="urn:microsoft.com/office/officeart/2005/8/layout/hierarchy2"/>
    <dgm:cxn modelId="{65B83D1C-434E-644F-9596-C98F966F258C}" type="presParOf" srcId="{DC7E3154-16DC-5A43-A4CD-E38D489F39DB}" destId="{274F8FA6-1925-9B41-80EE-0B5EFB107C4B}" srcOrd="0" destOrd="0" presId="urn:microsoft.com/office/officeart/2005/8/layout/hierarchy2"/>
    <dgm:cxn modelId="{B35D41E9-44AE-A348-92C2-D852DDCE47CC}" type="presParOf" srcId="{DC7E3154-16DC-5A43-A4CD-E38D489F39DB}" destId="{F1CC07B6-1C3D-F64E-B542-CEE5AA9A25F3}" srcOrd="1" destOrd="0" presId="urn:microsoft.com/office/officeart/2005/8/layout/hierarchy2"/>
    <dgm:cxn modelId="{A96784FD-C698-C748-BF82-FD17F283FC8D}" type="presParOf" srcId="{F1CC07B6-1C3D-F64E-B542-CEE5AA9A25F3}" destId="{1B562B4E-CBA1-9640-AFCD-4A200C9D3EEE}" srcOrd="0" destOrd="0" presId="urn:microsoft.com/office/officeart/2005/8/layout/hierarchy2"/>
    <dgm:cxn modelId="{20B8E0CA-CEC7-0C4C-AD3E-E481F2CB023F}" type="presParOf" srcId="{1B562B4E-CBA1-9640-AFCD-4A200C9D3EEE}" destId="{7C8C453C-04E5-FB4A-B98A-5714ED841932}" srcOrd="0" destOrd="0" presId="urn:microsoft.com/office/officeart/2005/8/layout/hierarchy2"/>
    <dgm:cxn modelId="{1AE1ECF1-01F8-2142-BBFD-6813DB60FA56}" type="presParOf" srcId="{F1CC07B6-1C3D-F64E-B542-CEE5AA9A25F3}" destId="{D9278BB7-895A-A645-A005-A293119693A5}" srcOrd="1" destOrd="0" presId="urn:microsoft.com/office/officeart/2005/8/layout/hierarchy2"/>
    <dgm:cxn modelId="{B403D030-475C-5743-BBF0-C8E21A49DD63}" type="presParOf" srcId="{D9278BB7-895A-A645-A005-A293119693A5}" destId="{DFD02955-4A79-CC4B-81EC-082716821F56}" srcOrd="0" destOrd="0" presId="urn:microsoft.com/office/officeart/2005/8/layout/hierarchy2"/>
    <dgm:cxn modelId="{60E48910-5720-EE4D-8E9E-78BDB4C8B435}" type="presParOf" srcId="{D9278BB7-895A-A645-A005-A293119693A5}" destId="{91E4EA40-CAD5-3F4F-ABB4-E248BC07718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99DAB-1582-404E-8EB3-4F00A361025A}" type="doc">
      <dgm:prSet loTypeId="urn:microsoft.com/office/officeart/2008/layout/AlternatingHexagons" loCatId="" qsTypeId="urn:microsoft.com/office/officeart/2005/8/quickstyle/simple2" qsCatId="simple" csTypeId="urn:microsoft.com/office/officeart/2005/8/colors/accent1_2" csCatId="accent1" phldr="1"/>
      <dgm:spPr/>
      <dgm:t>
        <a:bodyPr/>
        <a:lstStyle/>
        <a:p>
          <a:endParaRPr lang="fr-FR"/>
        </a:p>
      </dgm:t>
    </dgm:pt>
    <dgm:pt modelId="{454CB45E-8306-1742-A0A4-8E93449745BC}">
      <dgm:prSet phldrT="[Texte]" custT="1"/>
      <dgm:spPr>
        <a:solidFill>
          <a:schemeClr val="tx2"/>
        </a:solidFill>
      </dgm:spPr>
      <dgm:t>
        <a:bodyPr/>
        <a:lstStyle/>
        <a:p>
          <a:r>
            <a:rPr lang="fr-FR" sz="1600" dirty="0"/>
            <a:t>Bézier [4]</a:t>
          </a:r>
        </a:p>
      </dgm:t>
    </dgm:pt>
    <dgm:pt modelId="{30C94BD2-4936-0440-90CC-454575D6AB37}" type="parTrans" cxnId="{6E0D86FD-6CEB-6142-B2BA-86DF0CEB0FCC}">
      <dgm:prSet/>
      <dgm:spPr/>
      <dgm:t>
        <a:bodyPr/>
        <a:lstStyle/>
        <a:p>
          <a:endParaRPr lang="fr-FR"/>
        </a:p>
      </dgm:t>
    </dgm:pt>
    <dgm:pt modelId="{FBAB3914-B241-074C-BFED-7D1B556FDD87}" type="sibTrans" cxnId="{6E0D86FD-6CEB-6142-B2BA-86DF0CEB0FCC}">
      <dgm:prSet/>
      <dgm:spPr>
        <a:noFill/>
        <a:ln>
          <a:noFill/>
        </a:ln>
      </dgm:spPr>
      <dgm:t>
        <a:bodyPr/>
        <a:lstStyle/>
        <a:p>
          <a:endParaRPr lang="fr-FR"/>
        </a:p>
      </dgm:t>
    </dgm:pt>
    <dgm:pt modelId="{95750F85-E632-B043-987C-53AD88ABBF13}">
      <dgm:prSet phldrT="[Texte]" custT="1"/>
      <dgm:spPr>
        <a:solidFill>
          <a:schemeClr val="accent2"/>
        </a:solidFill>
      </dgm:spPr>
      <dgm:t>
        <a:bodyPr/>
        <a:lstStyle/>
        <a:p>
          <a:r>
            <a:rPr lang="fr-FR" sz="1600" dirty="0"/>
            <a:t>Parsec [4]</a:t>
          </a:r>
        </a:p>
      </dgm:t>
    </dgm:pt>
    <dgm:pt modelId="{BBC42927-977E-5B4B-991C-037443D473DC}" type="parTrans" cxnId="{42F68999-9155-0844-B438-F50BEFC0A3DB}">
      <dgm:prSet/>
      <dgm:spPr/>
      <dgm:t>
        <a:bodyPr/>
        <a:lstStyle/>
        <a:p>
          <a:endParaRPr lang="fr-FR"/>
        </a:p>
      </dgm:t>
    </dgm:pt>
    <dgm:pt modelId="{0F67A53D-19B0-7548-8E0E-5A4EB99F1BDD}" type="sibTrans" cxnId="{42F68999-9155-0844-B438-F50BEFC0A3DB}">
      <dgm:prSet/>
      <dgm:spPr>
        <a:noFill/>
        <a:ln>
          <a:noFill/>
        </a:ln>
      </dgm:spPr>
      <dgm:t>
        <a:bodyPr/>
        <a:lstStyle/>
        <a:p>
          <a:endParaRPr lang="fr-FR"/>
        </a:p>
      </dgm:t>
    </dgm:pt>
    <dgm:pt modelId="{D74617F6-7980-A845-9D80-E8E5F1114909}">
      <dgm:prSet phldrT="[Texte]" custT="1"/>
      <dgm:spPr/>
      <dgm:t>
        <a:bodyPr/>
        <a:lstStyle/>
        <a:p>
          <a:r>
            <a:rPr lang="fr-FR" sz="1600" dirty="0" err="1">
              <a:solidFill>
                <a:schemeClr val="tx1"/>
              </a:solidFill>
            </a:rPr>
            <a:t>Bésier</a:t>
          </a:r>
          <a:r>
            <a:rPr lang="fr-FR" sz="1600" dirty="0">
              <a:solidFill>
                <a:schemeClr val="tx1"/>
              </a:solidFill>
            </a:rPr>
            <a:t> – Parsec [4]</a:t>
          </a:r>
        </a:p>
      </dgm:t>
    </dgm:pt>
    <dgm:pt modelId="{6B79A4B9-0D00-374E-935A-CD4909CBC945}" type="parTrans" cxnId="{91E84F2D-3819-1842-9A39-703BA0AEA4D3}">
      <dgm:prSet/>
      <dgm:spPr/>
      <dgm:t>
        <a:bodyPr/>
        <a:lstStyle/>
        <a:p>
          <a:endParaRPr lang="fr-FR"/>
        </a:p>
      </dgm:t>
    </dgm:pt>
    <dgm:pt modelId="{5ABD76EF-4C3D-C443-B6A4-28F1FAC1CC5D}" type="sibTrans" cxnId="{91E84F2D-3819-1842-9A39-703BA0AEA4D3}">
      <dgm:prSet/>
      <dgm:spPr>
        <a:noFill/>
        <a:ln>
          <a:noFill/>
        </a:ln>
      </dgm:spPr>
      <dgm:t>
        <a:bodyPr/>
        <a:lstStyle/>
        <a:p>
          <a:endParaRPr lang="fr-FR"/>
        </a:p>
      </dgm:t>
    </dgm:pt>
    <dgm:pt modelId="{D051BEC7-55EF-AB41-8A52-53B625AE3879}">
      <dgm:prSet custT="1"/>
      <dgm:spPr>
        <a:solidFill>
          <a:schemeClr val="tx2"/>
        </a:solidFill>
      </dgm:spPr>
      <dgm:t>
        <a:bodyPr/>
        <a:lstStyle/>
        <a:p>
          <a:r>
            <a:rPr lang="fr-FR" sz="1600" dirty="0" err="1"/>
            <a:t>Sobieczky</a:t>
          </a:r>
          <a:r>
            <a:rPr lang="fr-FR" sz="1600" dirty="0"/>
            <a:t> (</a:t>
          </a:r>
          <a:r>
            <a:rPr lang="fr-FR" sz="1600" dirty="0" err="1"/>
            <a:t>with</a:t>
          </a:r>
          <a:r>
            <a:rPr lang="fr-FR" sz="1600" dirty="0"/>
            <a:t> PARSEC)  [5]</a:t>
          </a:r>
        </a:p>
      </dgm:t>
    </dgm:pt>
    <dgm:pt modelId="{BA6E47EA-A0C4-6041-8908-1BD2E794C547}" type="parTrans" cxnId="{149DE69B-C53A-6647-8789-3E170B85B889}">
      <dgm:prSet/>
      <dgm:spPr/>
      <dgm:t>
        <a:bodyPr/>
        <a:lstStyle/>
        <a:p>
          <a:endParaRPr lang="fr-FR"/>
        </a:p>
      </dgm:t>
    </dgm:pt>
    <dgm:pt modelId="{9CB74040-F545-E147-98FD-F05F5474CC9F}" type="sibTrans" cxnId="{149DE69B-C53A-6647-8789-3E170B85B889}">
      <dgm:prSet/>
      <dgm:spPr>
        <a:noFill/>
        <a:ln>
          <a:noFill/>
        </a:ln>
      </dgm:spPr>
      <dgm:t>
        <a:bodyPr/>
        <a:lstStyle/>
        <a:p>
          <a:endParaRPr lang="fr-FR"/>
        </a:p>
      </dgm:t>
    </dgm:pt>
    <dgm:pt modelId="{0B6ACB18-192C-074A-A045-AC8E120C52D5}">
      <dgm:prSet custT="1"/>
      <dgm:spPr>
        <a:solidFill>
          <a:schemeClr val="accent2"/>
        </a:solidFill>
      </dgm:spPr>
      <dgm:t>
        <a:bodyPr/>
        <a:lstStyle/>
        <a:p>
          <a:r>
            <a:rPr lang="fr-FR" sz="1600" dirty="0" err="1"/>
            <a:t>Improved</a:t>
          </a:r>
          <a:r>
            <a:rPr lang="fr-FR" sz="1600" dirty="0"/>
            <a:t> </a:t>
          </a:r>
          <a:r>
            <a:rPr lang="fr-FR" sz="1600" dirty="0" err="1"/>
            <a:t>Parameter</a:t>
          </a:r>
          <a:r>
            <a:rPr lang="fr-FR" sz="1600" dirty="0"/>
            <a:t> </a:t>
          </a:r>
          <a:r>
            <a:rPr lang="fr-FR" sz="1600" dirty="0" err="1"/>
            <a:t>Geometric</a:t>
          </a:r>
          <a:r>
            <a:rPr lang="fr-FR" sz="1600" dirty="0"/>
            <a:t> [6]</a:t>
          </a:r>
        </a:p>
      </dgm:t>
    </dgm:pt>
    <dgm:pt modelId="{7A75B41F-A022-CE4B-9964-5A4FF3DCEB47}" type="parTrans" cxnId="{D0D4F4DC-67BB-3D48-832F-2A4BC2C97708}">
      <dgm:prSet/>
      <dgm:spPr/>
      <dgm:t>
        <a:bodyPr/>
        <a:lstStyle/>
        <a:p>
          <a:endParaRPr lang="fr-FR"/>
        </a:p>
      </dgm:t>
    </dgm:pt>
    <dgm:pt modelId="{99695F21-10F7-504F-A602-0C6DC50AB6D8}" type="sibTrans" cxnId="{D0D4F4DC-67BB-3D48-832F-2A4BC2C97708}">
      <dgm:prSet/>
      <dgm:spPr>
        <a:noFill/>
        <a:ln>
          <a:noFill/>
        </a:ln>
      </dgm:spPr>
      <dgm:t>
        <a:bodyPr/>
        <a:lstStyle/>
        <a:p>
          <a:endParaRPr lang="fr-FR"/>
        </a:p>
      </dgm:t>
    </dgm:pt>
    <dgm:pt modelId="{468E155A-A69A-4344-9896-534736155C2E}" type="pres">
      <dgm:prSet presAssocID="{34999DAB-1582-404E-8EB3-4F00A361025A}" presName="Name0" presStyleCnt="0">
        <dgm:presLayoutVars>
          <dgm:chMax/>
          <dgm:chPref/>
          <dgm:dir/>
          <dgm:animLvl val="lvl"/>
        </dgm:presLayoutVars>
      </dgm:prSet>
      <dgm:spPr/>
    </dgm:pt>
    <dgm:pt modelId="{9B7852C0-BE56-1744-89F4-800D7BA1DA52}" type="pres">
      <dgm:prSet presAssocID="{454CB45E-8306-1742-A0A4-8E93449745BC}" presName="composite" presStyleCnt="0"/>
      <dgm:spPr/>
    </dgm:pt>
    <dgm:pt modelId="{4FCF353C-A20A-AA41-85EA-0869708E6B06}" type="pres">
      <dgm:prSet presAssocID="{454CB45E-8306-1742-A0A4-8E93449745BC}" presName="Parent1" presStyleLbl="node1" presStyleIdx="0" presStyleCnt="10" custScaleX="234905" custLinFactNeighborY="0">
        <dgm:presLayoutVars>
          <dgm:chMax val="1"/>
          <dgm:chPref val="1"/>
          <dgm:bulletEnabled val="1"/>
        </dgm:presLayoutVars>
      </dgm:prSet>
      <dgm:spPr/>
    </dgm:pt>
    <dgm:pt modelId="{D14A32DA-095F-B843-AAFF-44A999845383}" type="pres">
      <dgm:prSet presAssocID="{454CB45E-8306-1742-A0A4-8E93449745BC}" presName="Childtext1" presStyleLbl="revTx" presStyleIdx="0" presStyleCnt="5">
        <dgm:presLayoutVars>
          <dgm:chMax val="0"/>
          <dgm:chPref val="0"/>
          <dgm:bulletEnabled val="1"/>
        </dgm:presLayoutVars>
      </dgm:prSet>
      <dgm:spPr/>
    </dgm:pt>
    <dgm:pt modelId="{80910CCA-C117-BB4A-B0DE-F91395EABD9C}" type="pres">
      <dgm:prSet presAssocID="{454CB45E-8306-1742-A0A4-8E93449745BC}" presName="BalanceSpacing" presStyleCnt="0"/>
      <dgm:spPr/>
    </dgm:pt>
    <dgm:pt modelId="{EB7F2115-C178-6D4C-8C97-5173640F9B65}" type="pres">
      <dgm:prSet presAssocID="{454CB45E-8306-1742-A0A4-8E93449745BC}" presName="BalanceSpacing1" presStyleCnt="0"/>
      <dgm:spPr/>
    </dgm:pt>
    <dgm:pt modelId="{258E8B92-8B57-F044-9E78-67D6BD840559}" type="pres">
      <dgm:prSet presAssocID="{FBAB3914-B241-074C-BFED-7D1B556FDD87}" presName="Accent1Text" presStyleLbl="node1" presStyleIdx="1" presStyleCnt="10"/>
      <dgm:spPr/>
    </dgm:pt>
    <dgm:pt modelId="{AAFD2D21-0CC9-D24C-8990-9B09073F6262}" type="pres">
      <dgm:prSet presAssocID="{FBAB3914-B241-074C-BFED-7D1B556FDD87}" presName="spaceBetweenRectangles" presStyleCnt="0"/>
      <dgm:spPr/>
    </dgm:pt>
    <dgm:pt modelId="{3594E448-6C50-5A42-88E9-93FE6226087C}" type="pres">
      <dgm:prSet presAssocID="{95750F85-E632-B043-987C-53AD88ABBF13}" presName="composite" presStyleCnt="0"/>
      <dgm:spPr/>
    </dgm:pt>
    <dgm:pt modelId="{19D8D332-5135-5A49-AA0E-68CA42C9867C}" type="pres">
      <dgm:prSet presAssocID="{95750F85-E632-B043-987C-53AD88ABBF13}" presName="Parent1" presStyleLbl="node1" presStyleIdx="2" presStyleCnt="10" custScaleX="234905">
        <dgm:presLayoutVars>
          <dgm:chMax val="1"/>
          <dgm:chPref val="1"/>
          <dgm:bulletEnabled val="1"/>
        </dgm:presLayoutVars>
      </dgm:prSet>
      <dgm:spPr/>
    </dgm:pt>
    <dgm:pt modelId="{DE881C27-3559-8941-BF98-080498031A53}" type="pres">
      <dgm:prSet presAssocID="{95750F85-E632-B043-987C-53AD88ABBF13}" presName="Childtext1" presStyleLbl="revTx" presStyleIdx="1" presStyleCnt="5">
        <dgm:presLayoutVars>
          <dgm:chMax val="0"/>
          <dgm:chPref val="0"/>
          <dgm:bulletEnabled val="1"/>
        </dgm:presLayoutVars>
      </dgm:prSet>
      <dgm:spPr/>
    </dgm:pt>
    <dgm:pt modelId="{C8059883-7A4F-4745-8C88-DD5E16DA968A}" type="pres">
      <dgm:prSet presAssocID="{95750F85-E632-B043-987C-53AD88ABBF13}" presName="BalanceSpacing" presStyleCnt="0"/>
      <dgm:spPr/>
    </dgm:pt>
    <dgm:pt modelId="{F8AC4CC5-85A6-C149-8CF7-F987176EEF0A}" type="pres">
      <dgm:prSet presAssocID="{95750F85-E632-B043-987C-53AD88ABBF13}" presName="BalanceSpacing1" presStyleCnt="0"/>
      <dgm:spPr/>
    </dgm:pt>
    <dgm:pt modelId="{025AD782-B836-9940-AAE4-650DF88278F5}" type="pres">
      <dgm:prSet presAssocID="{0F67A53D-19B0-7548-8E0E-5A4EB99F1BDD}" presName="Accent1Text" presStyleLbl="node1" presStyleIdx="3" presStyleCnt="10"/>
      <dgm:spPr/>
    </dgm:pt>
    <dgm:pt modelId="{CCB059C2-77FA-174B-BFFA-9B83C25A21AF}" type="pres">
      <dgm:prSet presAssocID="{0F67A53D-19B0-7548-8E0E-5A4EB99F1BDD}" presName="spaceBetweenRectangles" presStyleCnt="0"/>
      <dgm:spPr/>
    </dgm:pt>
    <dgm:pt modelId="{EA1CA8D1-3A9D-B140-AE98-DD4B078C70FC}" type="pres">
      <dgm:prSet presAssocID="{D74617F6-7980-A845-9D80-E8E5F1114909}" presName="composite" presStyleCnt="0"/>
      <dgm:spPr/>
    </dgm:pt>
    <dgm:pt modelId="{8C2E8604-5C5A-054C-8202-7DFDA10EAF40}" type="pres">
      <dgm:prSet presAssocID="{D74617F6-7980-A845-9D80-E8E5F1114909}" presName="Parent1" presStyleLbl="node1" presStyleIdx="4" presStyleCnt="10" custScaleX="234905">
        <dgm:presLayoutVars>
          <dgm:chMax val="1"/>
          <dgm:chPref val="1"/>
          <dgm:bulletEnabled val="1"/>
        </dgm:presLayoutVars>
      </dgm:prSet>
      <dgm:spPr/>
    </dgm:pt>
    <dgm:pt modelId="{7FC76795-249C-E44F-B9D5-98C8A525528D}" type="pres">
      <dgm:prSet presAssocID="{D74617F6-7980-A845-9D80-E8E5F1114909}" presName="Childtext1" presStyleLbl="revTx" presStyleIdx="2" presStyleCnt="5">
        <dgm:presLayoutVars>
          <dgm:chMax val="0"/>
          <dgm:chPref val="0"/>
          <dgm:bulletEnabled val="1"/>
        </dgm:presLayoutVars>
      </dgm:prSet>
      <dgm:spPr/>
    </dgm:pt>
    <dgm:pt modelId="{B5623615-D801-9148-941F-095F0E753F89}" type="pres">
      <dgm:prSet presAssocID="{D74617F6-7980-A845-9D80-E8E5F1114909}" presName="BalanceSpacing" presStyleCnt="0"/>
      <dgm:spPr/>
    </dgm:pt>
    <dgm:pt modelId="{8366B8F2-768F-8E46-B40A-EC976D2FDCB3}" type="pres">
      <dgm:prSet presAssocID="{D74617F6-7980-A845-9D80-E8E5F1114909}" presName="BalanceSpacing1" presStyleCnt="0"/>
      <dgm:spPr/>
    </dgm:pt>
    <dgm:pt modelId="{8E850433-0BCB-9C4B-B592-DA99E825A0E3}" type="pres">
      <dgm:prSet presAssocID="{5ABD76EF-4C3D-C443-B6A4-28F1FAC1CC5D}" presName="Accent1Text" presStyleLbl="node1" presStyleIdx="5" presStyleCnt="10"/>
      <dgm:spPr/>
    </dgm:pt>
    <dgm:pt modelId="{76B3441F-03A9-5F43-B8DD-58B27625C817}" type="pres">
      <dgm:prSet presAssocID="{5ABD76EF-4C3D-C443-B6A4-28F1FAC1CC5D}" presName="spaceBetweenRectangles" presStyleCnt="0"/>
      <dgm:spPr/>
    </dgm:pt>
    <dgm:pt modelId="{62DADF8A-87A4-C345-AB61-B1C7D48F3657}" type="pres">
      <dgm:prSet presAssocID="{D051BEC7-55EF-AB41-8A52-53B625AE3879}" presName="composite" presStyleCnt="0"/>
      <dgm:spPr/>
    </dgm:pt>
    <dgm:pt modelId="{3AA0828C-DDB0-904E-9D09-4529DCDEAB92}" type="pres">
      <dgm:prSet presAssocID="{D051BEC7-55EF-AB41-8A52-53B625AE3879}" presName="Parent1" presStyleLbl="node1" presStyleIdx="6" presStyleCnt="10" custScaleX="234905">
        <dgm:presLayoutVars>
          <dgm:chMax val="1"/>
          <dgm:chPref val="1"/>
          <dgm:bulletEnabled val="1"/>
        </dgm:presLayoutVars>
      </dgm:prSet>
      <dgm:spPr/>
    </dgm:pt>
    <dgm:pt modelId="{5EAA7813-9B08-0541-A524-4F5AF314EB6B}" type="pres">
      <dgm:prSet presAssocID="{D051BEC7-55EF-AB41-8A52-53B625AE3879}" presName="Childtext1" presStyleLbl="revTx" presStyleIdx="3" presStyleCnt="5">
        <dgm:presLayoutVars>
          <dgm:chMax val="0"/>
          <dgm:chPref val="0"/>
          <dgm:bulletEnabled val="1"/>
        </dgm:presLayoutVars>
      </dgm:prSet>
      <dgm:spPr/>
    </dgm:pt>
    <dgm:pt modelId="{1C29BE46-BAED-D145-B459-045BB2DA4D7D}" type="pres">
      <dgm:prSet presAssocID="{D051BEC7-55EF-AB41-8A52-53B625AE3879}" presName="BalanceSpacing" presStyleCnt="0"/>
      <dgm:spPr/>
    </dgm:pt>
    <dgm:pt modelId="{EED46776-A976-6B4D-B3A6-A43F18C9B476}" type="pres">
      <dgm:prSet presAssocID="{D051BEC7-55EF-AB41-8A52-53B625AE3879}" presName="BalanceSpacing1" presStyleCnt="0"/>
      <dgm:spPr/>
    </dgm:pt>
    <dgm:pt modelId="{D83E3A8C-3047-8F41-BAE7-90EC4797A25E}" type="pres">
      <dgm:prSet presAssocID="{9CB74040-F545-E147-98FD-F05F5474CC9F}" presName="Accent1Text" presStyleLbl="node1" presStyleIdx="7" presStyleCnt="10"/>
      <dgm:spPr/>
    </dgm:pt>
    <dgm:pt modelId="{58134B2C-4EA6-B440-B2FD-EA09E72EDEB0}" type="pres">
      <dgm:prSet presAssocID="{9CB74040-F545-E147-98FD-F05F5474CC9F}" presName="spaceBetweenRectangles" presStyleCnt="0"/>
      <dgm:spPr/>
    </dgm:pt>
    <dgm:pt modelId="{7AC6C101-6468-7748-BA55-D179FAB0CA3E}" type="pres">
      <dgm:prSet presAssocID="{0B6ACB18-192C-074A-A045-AC8E120C52D5}" presName="composite" presStyleCnt="0"/>
      <dgm:spPr/>
    </dgm:pt>
    <dgm:pt modelId="{A6491345-9ACB-1049-9B82-E6B0FCAAAFA0}" type="pres">
      <dgm:prSet presAssocID="{0B6ACB18-192C-074A-A045-AC8E120C52D5}" presName="Parent1" presStyleLbl="node1" presStyleIdx="8" presStyleCnt="10" custScaleX="234905">
        <dgm:presLayoutVars>
          <dgm:chMax val="1"/>
          <dgm:chPref val="1"/>
          <dgm:bulletEnabled val="1"/>
        </dgm:presLayoutVars>
      </dgm:prSet>
      <dgm:spPr/>
    </dgm:pt>
    <dgm:pt modelId="{B56FB5F8-4342-7D42-A235-FE9F19AC8447}" type="pres">
      <dgm:prSet presAssocID="{0B6ACB18-192C-074A-A045-AC8E120C52D5}" presName="Childtext1" presStyleLbl="revTx" presStyleIdx="4" presStyleCnt="5">
        <dgm:presLayoutVars>
          <dgm:chMax val="0"/>
          <dgm:chPref val="0"/>
          <dgm:bulletEnabled val="1"/>
        </dgm:presLayoutVars>
      </dgm:prSet>
      <dgm:spPr/>
    </dgm:pt>
    <dgm:pt modelId="{A9FFDBDF-3A5F-7442-A83C-6259045F3F7B}" type="pres">
      <dgm:prSet presAssocID="{0B6ACB18-192C-074A-A045-AC8E120C52D5}" presName="BalanceSpacing" presStyleCnt="0"/>
      <dgm:spPr/>
    </dgm:pt>
    <dgm:pt modelId="{15061F53-ED3E-2041-A964-656C58821D90}" type="pres">
      <dgm:prSet presAssocID="{0B6ACB18-192C-074A-A045-AC8E120C52D5}" presName="BalanceSpacing1" presStyleCnt="0"/>
      <dgm:spPr/>
    </dgm:pt>
    <dgm:pt modelId="{A43D2C69-3E46-D64D-9C34-CE80909C98C9}" type="pres">
      <dgm:prSet presAssocID="{99695F21-10F7-504F-A602-0C6DC50AB6D8}" presName="Accent1Text" presStyleLbl="node1" presStyleIdx="9" presStyleCnt="10"/>
      <dgm:spPr/>
    </dgm:pt>
  </dgm:ptLst>
  <dgm:cxnLst>
    <dgm:cxn modelId="{D127841A-61C5-A94A-8638-87F11AEE9066}" type="presOf" srcId="{454CB45E-8306-1742-A0A4-8E93449745BC}" destId="{4FCF353C-A20A-AA41-85EA-0869708E6B06}" srcOrd="0" destOrd="0" presId="urn:microsoft.com/office/officeart/2008/layout/AlternatingHexagons"/>
    <dgm:cxn modelId="{F8A6591D-8888-A746-BD0C-FE2D0FD29610}" type="presOf" srcId="{34999DAB-1582-404E-8EB3-4F00A361025A}" destId="{468E155A-A69A-4344-9896-534736155C2E}" srcOrd="0" destOrd="0" presId="urn:microsoft.com/office/officeart/2008/layout/AlternatingHexagons"/>
    <dgm:cxn modelId="{91E84F2D-3819-1842-9A39-703BA0AEA4D3}" srcId="{34999DAB-1582-404E-8EB3-4F00A361025A}" destId="{D74617F6-7980-A845-9D80-E8E5F1114909}" srcOrd="2" destOrd="0" parTransId="{6B79A4B9-0D00-374E-935A-CD4909CBC945}" sibTransId="{5ABD76EF-4C3D-C443-B6A4-28F1FAC1CC5D}"/>
    <dgm:cxn modelId="{323A4D34-A449-BA49-8ABF-7D203343E63A}" type="presOf" srcId="{D74617F6-7980-A845-9D80-E8E5F1114909}" destId="{8C2E8604-5C5A-054C-8202-7DFDA10EAF40}" srcOrd="0" destOrd="0" presId="urn:microsoft.com/office/officeart/2008/layout/AlternatingHexagons"/>
    <dgm:cxn modelId="{F00F615F-D826-C240-8CEC-2FFF3FDEBD42}" type="presOf" srcId="{FBAB3914-B241-074C-BFED-7D1B556FDD87}" destId="{258E8B92-8B57-F044-9E78-67D6BD840559}" srcOrd="0" destOrd="0" presId="urn:microsoft.com/office/officeart/2008/layout/AlternatingHexagons"/>
    <dgm:cxn modelId="{A39C6657-FDF7-9140-A502-614FBE7617AE}" type="presOf" srcId="{5ABD76EF-4C3D-C443-B6A4-28F1FAC1CC5D}" destId="{8E850433-0BCB-9C4B-B592-DA99E825A0E3}" srcOrd="0" destOrd="0" presId="urn:microsoft.com/office/officeart/2008/layout/AlternatingHexagons"/>
    <dgm:cxn modelId="{0934FA81-EB4D-C144-BE13-A7F6542C4380}" type="presOf" srcId="{0B6ACB18-192C-074A-A045-AC8E120C52D5}" destId="{A6491345-9ACB-1049-9B82-E6B0FCAAAFA0}" srcOrd="0" destOrd="0" presId="urn:microsoft.com/office/officeart/2008/layout/AlternatingHexagons"/>
    <dgm:cxn modelId="{42F68999-9155-0844-B438-F50BEFC0A3DB}" srcId="{34999DAB-1582-404E-8EB3-4F00A361025A}" destId="{95750F85-E632-B043-987C-53AD88ABBF13}" srcOrd="1" destOrd="0" parTransId="{BBC42927-977E-5B4B-991C-037443D473DC}" sibTransId="{0F67A53D-19B0-7548-8E0E-5A4EB99F1BDD}"/>
    <dgm:cxn modelId="{149DE69B-C53A-6647-8789-3E170B85B889}" srcId="{34999DAB-1582-404E-8EB3-4F00A361025A}" destId="{D051BEC7-55EF-AB41-8A52-53B625AE3879}" srcOrd="3" destOrd="0" parTransId="{BA6E47EA-A0C4-6041-8908-1BD2E794C547}" sibTransId="{9CB74040-F545-E147-98FD-F05F5474CC9F}"/>
    <dgm:cxn modelId="{B9BA099E-88AB-724E-8618-643068A28539}" type="presOf" srcId="{95750F85-E632-B043-987C-53AD88ABBF13}" destId="{19D8D332-5135-5A49-AA0E-68CA42C9867C}" srcOrd="0" destOrd="0" presId="urn:microsoft.com/office/officeart/2008/layout/AlternatingHexagons"/>
    <dgm:cxn modelId="{262CD1A3-B126-8447-A3A8-2FC41CB69F2A}" type="presOf" srcId="{99695F21-10F7-504F-A602-0C6DC50AB6D8}" destId="{A43D2C69-3E46-D64D-9C34-CE80909C98C9}" srcOrd="0" destOrd="0" presId="urn:microsoft.com/office/officeart/2008/layout/AlternatingHexagons"/>
    <dgm:cxn modelId="{01D63DC2-09C0-2545-8563-0DFC5D075F88}" type="presOf" srcId="{D051BEC7-55EF-AB41-8A52-53B625AE3879}" destId="{3AA0828C-DDB0-904E-9D09-4529DCDEAB92}" srcOrd="0" destOrd="0" presId="urn:microsoft.com/office/officeart/2008/layout/AlternatingHexagons"/>
    <dgm:cxn modelId="{D0D4F4DC-67BB-3D48-832F-2A4BC2C97708}" srcId="{34999DAB-1582-404E-8EB3-4F00A361025A}" destId="{0B6ACB18-192C-074A-A045-AC8E120C52D5}" srcOrd="4" destOrd="0" parTransId="{7A75B41F-A022-CE4B-9964-5A4FF3DCEB47}" sibTransId="{99695F21-10F7-504F-A602-0C6DC50AB6D8}"/>
    <dgm:cxn modelId="{373C2BF3-05F7-6B4E-8305-F688D7D58618}" type="presOf" srcId="{0F67A53D-19B0-7548-8E0E-5A4EB99F1BDD}" destId="{025AD782-B836-9940-AAE4-650DF88278F5}" srcOrd="0" destOrd="0" presId="urn:microsoft.com/office/officeart/2008/layout/AlternatingHexagons"/>
    <dgm:cxn modelId="{3FB3FDFC-3336-CC4F-8673-1E19A7EA6ACE}" type="presOf" srcId="{9CB74040-F545-E147-98FD-F05F5474CC9F}" destId="{D83E3A8C-3047-8F41-BAE7-90EC4797A25E}" srcOrd="0" destOrd="0" presId="urn:microsoft.com/office/officeart/2008/layout/AlternatingHexagons"/>
    <dgm:cxn modelId="{6E0D86FD-6CEB-6142-B2BA-86DF0CEB0FCC}" srcId="{34999DAB-1582-404E-8EB3-4F00A361025A}" destId="{454CB45E-8306-1742-A0A4-8E93449745BC}" srcOrd="0" destOrd="0" parTransId="{30C94BD2-4936-0440-90CC-454575D6AB37}" sibTransId="{FBAB3914-B241-074C-BFED-7D1B556FDD87}"/>
    <dgm:cxn modelId="{3CC9BF63-05F2-4F47-A542-968109C9E65B}" type="presParOf" srcId="{468E155A-A69A-4344-9896-534736155C2E}" destId="{9B7852C0-BE56-1744-89F4-800D7BA1DA52}" srcOrd="0" destOrd="0" presId="urn:microsoft.com/office/officeart/2008/layout/AlternatingHexagons"/>
    <dgm:cxn modelId="{DF68AD6C-EBB4-4D47-942D-C4A84D56BDAA}" type="presParOf" srcId="{9B7852C0-BE56-1744-89F4-800D7BA1DA52}" destId="{4FCF353C-A20A-AA41-85EA-0869708E6B06}" srcOrd="0" destOrd="0" presId="urn:microsoft.com/office/officeart/2008/layout/AlternatingHexagons"/>
    <dgm:cxn modelId="{B46F6554-46C9-1847-9F0E-7442F4D6955C}" type="presParOf" srcId="{9B7852C0-BE56-1744-89F4-800D7BA1DA52}" destId="{D14A32DA-095F-B843-AAFF-44A999845383}" srcOrd="1" destOrd="0" presId="urn:microsoft.com/office/officeart/2008/layout/AlternatingHexagons"/>
    <dgm:cxn modelId="{1D35C594-3665-B94E-ADC9-3C2F9E79F159}" type="presParOf" srcId="{9B7852C0-BE56-1744-89F4-800D7BA1DA52}" destId="{80910CCA-C117-BB4A-B0DE-F91395EABD9C}" srcOrd="2" destOrd="0" presId="urn:microsoft.com/office/officeart/2008/layout/AlternatingHexagons"/>
    <dgm:cxn modelId="{B07B961B-98AD-BA4D-BC7A-88737882C4E5}" type="presParOf" srcId="{9B7852C0-BE56-1744-89F4-800D7BA1DA52}" destId="{EB7F2115-C178-6D4C-8C97-5173640F9B65}" srcOrd="3" destOrd="0" presId="urn:microsoft.com/office/officeart/2008/layout/AlternatingHexagons"/>
    <dgm:cxn modelId="{07730FA1-25BA-0547-95DE-909C852B4E3B}" type="presParOf" srcId="{9B7852C0-BE56-1744-89F4-800D7BA1DA52}" destId="{258E8B92-8B57-F044-9E78-67D6BD840559}" srcOrd="4" destOrd="0" presId="urn:microsoft.com/office/officeart/2008/layout/AlternatingHexagons"/>
    <dgm:cxn modelId="{7E8775FE-3494-B14B-945E-B81D6586571F}" type="presParOf" srcId="{468E155A-A69A-4344-9896-534736155C2E}" destId="{AAFD2D21-0CC9-D24C-8990-9B09073F6262}" srcOrd="1" destOrd="0" presId="urn:microsoft.com/office/officeart/2008/layout/AlternatingHexagons"/>
    <dgm:cxn modelId="{2E34BC77-97DA-4A40-8D76-3E628D8ABB48}" type="presParOf" srcId="{468E155A-A69A-4344-9896-534736155C2E}" destId="{3594E448-6C50-5A42-88E9-93FE6226087C}" srcOrd="2" destOrd="0" presId="urn:microsoft.com/office/officeart/2008/layout/AlternatingHexagons"/>
    <dgm:cxn modelId="{725D6664-D114-974F-94FA-6EA93AEEB6F7}" type="presParOf" srcId="{3594E448-6C50-5A42-88E9-93FE6226087C}" destId="{19D8D332-5135-5A49-AA0E-68CA42C9867C}" srcOrd="0" destOrd="0" presId="urn:microsoft.com/office/officeart/2008/layout/AlternatingHexagons"/>
    <dgm:cxn modelId="{1E18330A-8F52-9B47-B5A2-F11AB1605FE5}" type="presParOf" srcId="{3594E448-6C50-5A42-88E9-93FE6226087C}" destId="{DE881C27-3559-8941-BF98-080498031A53}" srcOrd="1" destOrd="0" presId="urn:microsoft.com/office/officeart/2008/layout/AlternatingHexagons"/>
    <dgm:cxn modelId="{0A46E036-C140-8547-AFAC-D222E46F156A}" type="presParOf" srcId="{3594E448-6C50-5A42-88E9-93FE6226087C}" destId="{C8059883-7A4F-4745-8C88-DD5E16DA968A}" srcOrd="2" destOrd="0" presId="urn:microsoft.com/office/officeart/2008/layout/AlternatingHexagons"/>
    <dgm:cxn modelId="{BA3A74FB-A99B-7C44-AA16-D3137FCB604D}" type="presParOf" srcId="{3594E448-6C50-5A42-88E9-93FE6226087C}" destId="{F8AC4CC5-85A6-C149-8CF7-F987176EEF0A}" srcOrd="3" destOrd="0" presId="urn:microsoft.com/office/officeart/2008/layout/AlternatingHexagons"/>
    <dgm:cxn modelId="{E31E3D58-CBF3-9C4C-906C-61B9CA94072B}" type="presParOf" srcId="{3594E448-6C50-5A42-88E9-93FE6226087C}" destId="{025AD782-B836-9940-AAE4-650DF88278F5}" srcOrd="4" destOrd="0" presId="urn:microsoft.com/office/officeart/2008/layout/AlternatingHexagons"/>
    <dgm:cxn modelId="{0C744A0B-BF97-1547-BD58-819A215770A5}" type="presParOf" srcId="{468E155A-A69A-4344-9896-534736155C2E}" destId="{CCB059C2-77FA-174B-BFFA-9B83C25A21AF}" srcOrd="3" destOrd="0" presId="urn:microsoft.com/office/officeart/2008/layout/AlternatingHexagons"/>
    <dgm:cxn modelId="{B07F21C9-424D-DF44-BB16-B088F92C48E8}" type="presParOf" srcId="{468E155A-A69A-4344-9896-534736155C2E}" destId="{EA1CA8D1-3A9D-B140-AE98-DD4B078C70FC}" srcOrd="4" destOrd="0" presId="urn:microsoft.com/office/officeart/2008/layout/AlternatingHexagons"/>
    <dgm:cxn modelId="{9A120B38-D8AF-8B48-9E89-D3E8ECE9A4B9}" type="presParOf" srcId="{EA1CA8D1-3A9D-B140-AE98-DD4B078C70FC}" destId="{8C2E8604-5C5A-054C-8202-7DFDA10EAF40}" srcOrd="0" destOrd="0" presId="urn:microsoft.com/office/officeart/2008/layout/AlternatingHexagons"/>
    <dgm:cxn modelId="{21A1A51A-7D55-124B-9B06-BC9A1A215882}" type="presParOf" srcId="{EA1CA8D1-3A9D-B140-AE98-DD4B078C70FC}" destId="{7FC76795-249C-E44F-B9D5-98C8A525528D}" srcOrd="1" destOrd="0" presId="urn:microsoft.com/office/officeart/2008/layout/AlternatingHexagons"/>
    <dgm:cxn modelId="{9000A27B-7E82-6946-9B36-1FE3AEA1EDA3}" type="presParOf" srcId="{EA1CA8D1-3A9D-B140-AE98-DD4B078C70FC}" destId="{B5623615-D801-9148-941F-095F0E753F89}" srcOrd="2" destOrd="0" presId="urn:microsoft.com/office/officeart/2008/layout/AlternatingHexagons"/>
    <dgm:cxn modelId="{77AC4ACD-3141-4C4C-B2E6-9F379E3A17FA}" type="presParOf" srcId="{EA1CA8D1-3A9D-B140-AE98-DD4B078C70FC}" destId="{8366B8F2-768F-8E46-B40A-EC976D2FDCB3}" srcOrd="3" destOrd="0" presId="urn:microsoft.com/office/officeart/2008/layout/AlternatingHexagons"/>
    <dgm:cxn modelId="{82D30E95-580B-C54C-9384-A89C749DC3E5}" type="presParOf" srcId="{EA1CA8D1-3A9D-B140-AE98-DD4B078C70FC}" destId="{8E850433-0BCB-9C4B-B592-DA99E825A0E3}" srcOrd="4" destOrd="0" presId="urn:microsoft.com/office/officeart/2008/layout/AlternatingHexagons"/>
    <dgm:cxn modelId="{CFCF476A-74DA-9048-88FE-714BACE45B96}" type="presParOf" srcId="{468E155A-A69A-4344-9896-534736155C2E}" destId="{76B3441F-03A9-5F43-B8DD-58B27625C817}" srcOrd="5" destOrd="0" presId="urn:microsoft.com/office/officeart/2008/layout/AlternatingHexagons"/>
    <dgm:cxn modelId="{B29B7E64-B9B1-EB40-B2C6-925E06872AE5}" type="presParOf" srcId="{468E155A-A69A-4344-9896-534736155C2E}" destId="{62DADF8A-87A4-C345-AB61-B1C7D48F3657}" srcOrd="6" destOrd="0" presId="urn:microsoft.com/office/officeart/2008/layout/AlternatingHexagons"/>
    <dgm:cxn modelId="{32C647AB-3B6E-0E4F-ABAE-B79433E1EDCC}" type="presParOf" srcId="{62DADF8A-87A4-C345-AB61-B1C7D48F3657}" destId="{3AA0828C-DDB0-904E-9D09-4529DCDEAB92}" srcOrd="0" destOrd="0" presId="urn:microsoft.com/office/officeart/2008/layout/AlternatingHexagons"/>
    <dgm:cxn modelId="{7D7709D7-7D45-D443-8D39-58B83EA18CCA}" type="presParOf" srcId="{62DADF8A-87A4-C345-AB61-B1C7D48F3657}" destId="{5EAA7813-9B08-0541-A524-4F5AF314EB6B}" srcOrd="1" destOrd="0" presId="urn:microsoft.com/office/officeart/2008/layout/AlternatingHexagons"/>
    <dgm:cxn modelId="{55EEA459-2037-DB43-82CC-069B8DE174C9}" type="presParOf" srcId="{62DADF8A-87A4-C345-AB61-B1C7D48F3657}" destId="{1C29BE46-BAED-D145-B459-045BB2DA4D7D}" srcOrd="2" destOrd="0" presId="urn:microsoft.com/office/officeart/2008/layout/AlternatingHexagons"/>
    <dgm:cxn modelId="{8AB95BE5-4BBC-AA4B-868F-B2477DC6A694}" type="presParOf" srcId="{62DADF8A-87A4-C345-AB61-B1C7D48F3657}" destId="{EED46776-A976-6B4D-B3A6-A43F18C9B476}" srcOrd="3" destOrd="0" presId="urn:microsoft.com/office/officeart/2008/layout/AlternatingHexagons"/>
    <dgm:cxn modelId="{22543624-3A0F-FC4D-9067-357F78AF686E}" type="presParOf" srcId="{62DADF8A-87A4-C345-AB61-B1C7D48F3657}" destId="{D83E3A8C-3047-8F41-BAE7-90EC4797A25E}" srcOrd="4" destOrd="0" presId="urn:microsoft.com/office/officeart/2008/layout/AlternatingHexagons"/>
    <dgm:cxn modelId="{7EDE4C52-E989-C24D-9016-A2CA1EFEE830}" type="presParOf" srcId="{468E155A-A69A-4344-9896-534736155C2E}" destId="{58134B2C-4EA6-B440-B2FD-EA09E72EDEB0}" srcOrd="7" destOrd="0" presId="urn:microsoft.com/office/officeart/2008/layout/AlternatingHexagons"/>
    <dgm:cxn modelId="{3865F1C5-9D1B-994A-8086-06B6BEC1AB8C}" type="presParOf" srcId="{468E155A-A69A-4344-9896-534736155C2E}" destId="{7AC6C101-6468-7748-BA55-D179FAB0CA3E}" srcOrd="8" destOrd="0" presId="urn:microsoft.com/office/officeart/2008/layout/AlternatingHexagons"/>
    <dgm:cxn modelId="{EAA72AA1-A962-AA46-9E10-3D0D1949258D}" type="presParOf" srcId="{7AC6C101-6468-7748-BA55-D179FAB0CA3E}" destId="{A6491345-9ACB-1049-9B82-E6B0FCAAAFA0}" srcOrd="0" destOrd="0" presId="urn:microsoft.com/office/officeart/2008/layout/AlternatingHexagons"/>
    <dgm:cxn modelId="{35A6FB49-3681-764F-B9D4-392F06C6E159}" type="presParOf" srcId="{7AC6C101-6468-7748-BA55-D179FAB0CA3E}" destId="{B56FB5F8-4342-7D42-A235-FE9F19AC8447}" srcOrd="1" destOrd="0" presId="urn:microsoft.com/office/officeart/2008/layout/AlternatingHexagons"/>
    <dgm:cxn modelId="{01E7C410-323F-0644-B921-5BC1F87AC49B}" type="presParOf" srcId="{7AC6C101-6468-7748-BA55-D179FAB0CA3E}" destId="{A9FFDBDF-3A5F-7442-A83C-6259045F3F7B}" srcOrd="2" destOrd="0" presId="urn:microsoft.com/office/officeart/2008/layout/AlternatingHexagons"/>
    <dgm:cxn modelId="{ED4BA7B1-D85C-1542-ADE6-591C58F10CCD}" type="presParOf" srcId="{7AC6C101-6468-7748-BA55-D179FAB0CA3E}" destId="{15061F53-ED3E-2041-A964-656C58821D90}" srcOrd="3" destOrd="0" presId="urn:microsoft.com/office/officeart/2008/layout/AlternatingHexagons"/>
    <dgm:cxn modelId="{82921F5A-FFD9-DE49-A8F2-845869309B6C}" type="presParOf" srcId="{7AC6C101-6468-7748-BA55-D179FAB0CA3E}" destId="{A43D2C69-3E46-D64D-9C34-CE80909C98C9}"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0_3" csCatId="mainScheme" phldr="1"/>
      <dgm:spPr/>
      <dgm:t>
        <a:bodyPr/>
        <a:lstStyle/>
        <a:p>
          <a:endParaRPr lang="en-GB"/>
        </a:p>
      </dgm:t>
    </dgm:pt>
    <dgm:pt modelId="{51230E84-5EC9-194E-AFAD-7B517D2CFA6A}">
      <dgm:prSet phldrT="[Texte]" custT="1"/>
      <dgm:spPr>
        <a:solidFill>
          <a:schemeClr val="accent1"/>
        </a:solidFill>
      </dgm:spPr>
      <dgm:t>
        <a:bodyPr/>
        <a:lstStyle/>
        <a:p>
          <a:r>
            <a:rPr lang="fr-CH" sz="1700" b="1" u="sng" dirty="0" err="1">
              <a:solidFill>
                <a:schemeClr val="tx1"/>
              </a:solidFill>
              <a:latin typeface="+mn-lt"/>
            </a:rPr>
            <a:t>Step</a:t>
          </a:r>
          <a:r>
            <a:rPr lang="fr-CH" sz="1700" b="1" u="sng" baseline="0" dirty="0">
              <a:solidFill>
                <a:schemeClr val="tx1"/>
              </a:solidFill>
              <a:latin typeface="+mn-lt"/>
            </a:rPr>
            <a:t> 4 :</a:t>
          </a:r>
          <a:r>
            <a:rPr lang="fr-CH" sz="1700" b="1" u="none" baseline="0" dirty="0">
              <a:solidFill>
                <a:schemeClr val="tx1"/>
              </a:solidFill>
              <a:latin typeface="+mn-lt"/>
            </a:rPr>
            <a:t> </a:t>
          </a:r>
        </a:p>
        <a:p>
          <a:r>
            <a:rPr lang="fr-CH" sz="1700" b="1" u="none" dirty="0" err="1">
              <a:solidFill>
                <a:schemeClr val="tx1"/>
              </a:solidFill>
              <a:latin typeface="+mn-lt"/>
            </a:rPr>
            <a:t>Curves</a:t>
          </a:r>
          <a:r>
            <a:rPr lang="fr-CH" sz="1700" b="1" u="none" dirty="0">
              <a:solidFill>
                <a:schemeClr val="tx1"/>
              </a:solidFill>
              <a:latin typeface="+mn-lt"/>
            </a:rPr>
            <a:t> interpolation</a:t>
          </a:r>
        </a:p>
        <a:p>
          <a:endParaRPr lang="fr-CH" sz="1700" b="1" u="none" dirty="0">
            <a:solidFill>
              <a:schemeClr val="tx1"/>
            </a:solidFill>
            <a:latin typeface="+mn-lt"/>
          </a:endParaRPr>
        </a:p>
        <a:p>
          <a:endParaRPr lang="fr-FR" sz="1700" dirty="0">
            <a:solidFill>
              <a:schemeClr val="tx1"/>
            </a:solidFill>
            <a:latin typeface="+mn-lt"/>
          </a:endParaRPr>
        </a:p>
      </dgm:t>
    </dgm:pt>
    <dgm:pt modelId="{ADC1A38C-AC4A-A04D-9FB9-B03E45C9FB9B}" type="parTrans" cxnId="{CEB16A19-1AA3-E64F-AB93-DC6AB2EC204F}">
      <dgm:prSet/>
      <dgm:spPr/>
      <dgm:t>
        <a:bodyPr/>
        <a:lstStyle/>
        <a:p>
          <a:endParaRPr lang="fr-FR" sz="1700">
            <a:latin typeface="+mn-lt"/>
          </a:endParaRPr>
        </a:p>
      </dgm:t>
    </dgm:pt>
    <dgm:pt modelId="{BC547B16-9DA1-AE4F-A64A-A9DFA9D886D8}" type="sibTrans" cxnId="{CEB16A19-1AA3-E64F-AB93-DC6AB2EC204F}">
      <dgm:prSet/>
      <dgm:spPr/>
      <dgm:t>
        <a:bodyPr/>
        <a:lstStyle/>
        <a:p>
          <a:endParaRPr lang="fr-FR" sz="1700">
            <a:latin typeface="+mn-lt"/>
          </a:endParaRPr>
        </a:p>
      </dgm:t>
    </dgm:pt>
    <dgm:pt modelId="{2CDB2F0E-8618-4E9D-B982-B9AD30D9C8D8}">
      <dgm:prSet phldrT="[Texte]" custT="1"/>
      <dgm:spPr>
        <a:solidFill>
          <a:schemeClr val="accent1">
            <a:lumMod val="60000"/>
            <a:lumOff val="40000"/>
          </a:schemeClr>
        </a:solidFill>
        <a:ln>
          <a:noFill/>
        </a:ln>
        <a:effectLst>
          <a:outerShdw blurRad="38100" dist="25400" dir="2700000" algn="br" rotWithShape="0">
            <a:srgbClr val="000000">
              <a:alpha val="60000"/>
            </a:srgbClr>
          </a:outerShdw>
        </a:effectLst>
      </dgm:spPr>
      <dgm:t>
        <a:bodyPr spcFirstLastPara="0" vert="horz" wrap="square" lIns="68009" tIns="22670" rIns="22670" bIns="22670" numCol="1" spcCol="1270" anchor="ctr" anchorCtr="0"/>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ea typeface="+mn-ea"/>
              <a:cs typeface="+mn-cs"/>
            </a:rPr>
            <a:t>Step</a:t>
          </a:r>
          <a:r>
            <a:rPr lang="fr-CH" sz="1700" b="1" u="sng" kern="1200" dirty="0">
              <a:solidFill>
                <a:schemeClr val="tx1"/>
              </a:solidFill>
              <a:latin typeface="+mn-lt"/>
              <a:ea typeface="+mn-ea"/>
              <a:cs typeface="+mn-cs"/>
            </a:rPr>
            <a:t> 5:</a:t>
          </a:r>
          <a:r>
            <a:rPr lang="fr-CH" sz="1700" b="1" u="none" kern="1200" dirty="0">
              <a:solidFill>
                <a:schemeClr val="tx1"/>
              </a:solidFill>
              <a:latin typeface="+mn-lt"/>
              <a:ea typeface="+mn-ea"/>
              <a:cs typeface="+mn-cs"/>
            </a:rPr>
            <a:t> </a:t>
          </a:r>
        </a:p>
        <a:p>
          <a:pPr marL="0" lvl="0" indent="0" algn="ctr" defTabSz="755650">
            <a:lnSpc>
              <a:spcPct val="90000"/>
            </a:lnSpc>
            <a:spcBef>
              <a:spcPct val="0"/>
            </a:spcBef>
            <a:spcAft>
              <a:spcPct val="35000"/>
            </a:spcAft>
            <a:buNone/>
          </a:pPr>
          <a:r>
            <a:rPr lang="fr-CH" sz="1700" b="1" u="none" kern="1200" dirty="0" err="1">
              <a:solidFill>
                <a:schemeClr val="tx1"/>
              </a:solidFill>
              <a:latin typeface="+mn-lt"/>
              <a:ea typeface="+mn-ea"/>
              <a:cs typeface="+mn-cs"/>
            </a:rPr>
            <a:t>Parameters</a:t>
          </a:r>
          <a:r>
            <a:rPr lang="fr-CH" sz="1700" b="1" u="none" kern="1200" dirty="0">
              <a:solidFill>
                <a:schemeClr val="tx1"/>
              </a:solidFill>
              <a:latin typeface="+mn-lt"/>
              <a:ea typeface="+mn-ea"/>
              <a:cs typeface="+mn-cs"/>
            </a:rPr>
            <a:t> computation</a:t>
          </a:r>
        </a:p>
        <a:p>
          <a:pPr marL="0" lvl="0" indent="0" algn="ctr" defTabSz="755650">
            <a:lnSpc>
              <a:spcPct val="90000"/>
            </a:lnSpc>
            <a:spcBef>
              <a:spcPct val="0"/>
            </a:spcBef>
            <a:spcAft>
              <a:spcPct val="35000"/>
            </a:spcAft>
            <a:buNone/>
          </a:pPr>
          <a:endParaRPr lang="fr-FR" sz="1700" b="1" u="none" kern="1200" dirty="0">
            <a:solidFill>
              <a:schemeClr val="tx1"/>
            </a:solidFill>
            <a:latin typeface="+mn-lt"/>
            <a:ea typeface="+mn-ea"/>
            <a:cs typeface="+mn-cs"/>
          </a:endParaRPr>
        </a:p>
      </dgm:t>
    </dgm:pt>
    <dgm:pt modelId="{138A5793-CAB2-4C8C-9DED-C0F4533E965F}" type="parTrans" cxnId="{F22903C6-050D-477A-ABEE-9DF17C12C155}">
      <dgm:prSet/>
      <dgm:spPr/>
      <dgm:t>
        <a:bodyPr/>
        <a:lstStyle/>
        <a:p>
          <a:endParaRPr lang="en-GB" sz="1700">
            <a:latin typeface="+mn-lt"/>
          </a:endParaRPr>
        </a:p>
      </dgm:t>
    </dgm:pt>
    <dgm:pt modelId="{548829F9-CBB5-40D2-909A-6491C3397FC5}" type="sibTrans" cxnId="{F22903C6-050D-477A-ABEE-9DF17C12C155}">
      <dgm:prSet/>
      <dgm:spPr/>
      <dgm:t>
        <a:bodyPr/>
        <a:lstStyle/>
        <a:p>
          <a:endParaRPr lang="en-GB" sz="1700">
            <a:latin typeface="+mn-lt"/>
          </a:endParaRPr>
        </a:p>
      </dgm:t>
    </dgm:pt>
    <dgm:pt modelId="{25023883-D64C-4981-9E8A-3C7ED51486CE}">
      <dgm:prSet phldrT="[Texte]" custT="1"/>
      <dgm:spPr>
        <a:gradFill rotWithShape="0">
          <a:gsLst>
            <a:gs pos="36000">
              <a:srgbClr val="FF9300"/>
            </a:gs>
            <a:gs pos="93640">
              <a:schemeClr val="accent1">
                <a:lumMod val="60000"/>
                <a:lumOff val="40000"/>
              </a:schemeClr>
            </a:gs>
            <a:gs pos="89000">
              <a:schemeClr val="accent1">
                <a:lumMod val="60000"/>
                <a:lumOff val="40000"/>
              </a:schemeClr>
            </a:gs>
            <a:gs pos="100000">
              <a:schemeClr val="accent1">
                <a:lumMod val="60000"/>
                <a:lumOff val="40000"/>
              </a:schemeClr>
            </a:gs>
          </a:gsLst>
          <a:path path="circle">
            <a:fillToRect l="100000" t="100000" r="100000" b="100000"/>
          </a:path>
        </a:gradFill>
        <a:ln>
          <a:noFill/>
        </a:ln>
        <a:effectLst>
          <a:outerShdw blurRad="38100" dist="25400" dir="2700000" algn="br" rotWithShape="0">
            <a:srgbClr val="000000">
              <a:alpha val="60000"/>
            </a:srgbClr>
          </a:outerShdw>
        </a:effectLst>
      </dgm:spPr>
      <dgm:t>
        <a:bodyPr spcFirstLastPara="0" vert="horz" wrap="square" lIns="68009" tIns="22670" rIns="22670" bIns="22670" numCol="1" spcCol="1270" anchor="ctr" anchorCtr="0"/>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ea typeface="+mn-ea"/>
              <a:cs typeface="Calibri" panose="020F0502020204030204" pitchFamily="34" charset="0"/>
            </a:rPr>
            <a:t>Step</a:t>
          </a:r>
          <a:r>
            <a:rPr lang="fr-CH" sz="1700" b="1" u="sng" kern="1200" dirty="0">
              <a:solidFill>
                <a:schemeClr val="tx1"/>
              </a:solidFill>
              <a:latin typeface="+mn-lt"/>
              <a:ea typeface="+mn-ea"/>
              <a:cs typeface="Calibri" panose="020F0502020204030204" pitchFamily="34" charset="0"/>
            </a:rPr>
            <a:t> 6: </a:t>
          </a:r>
        </a:p>
        <a:p>
          <a:pPr marL="0" lvl="0" indent="0" algn="ctr" defTabSz="755650">
            <a:lnSpc>
              <a:spcPct val="90000"/>
            </a:lnSpc>
            <a:spcBef>
              <a:spcPct val="0"/>
            </a:spcBef>
            <a:spcAft>
              <a:spcPct val="35000"/>
            </a:spcAft>
            <a:buNone/>
          </a:pPr>
          <a:r>
            <a:rPr lang="fr-CH" sz="1700" b="1" u="none" kern="1200" dirty="0" err="1">
              <a:solidFill>
                <a:schemeClr val="tx1"/>
              </a:solidFill>
              <a:latin typeface="+mn-lt"/>
              <a:ea typeface="+mn-ea"/>
              <a:cs typeface="Calibri" panose="020F0502020204030204" pitchFamily="34" charset="0"/>
            </a:rPr>
            <a:t>Xfoil</a:t>
          </a:r>
          <a:endParaRPr lang="fr-CH" sz="1700" b="1" u="none" kern="1200" dirty="0">
            <a:solidFill>
              <a:schemeClr val="tx1"/>
            </a:solidFill>
            <a:latin typeface="+mn-lt"/>
            <a:ea typeface="+mn-ea"/>
            <a:cs typeface="Calibri" panose="020F0502020204030204" pitchFamily="34" charset="0"/>
          </a:endParaRPr>
        </a:p>
        <a:p>
          <a:pPr marL="0" lvl="0" indent="0" algn="ctr" defTabSz="755650">
            <a:lnSpc>
              <a:spcPct val="90000"/>
            </a:lnSpc>
            <a:spcBef>
              <a:spcPct val="0"/>
            </a:spcBef>
            <a:spcAft>
              <a:spcPct val="35000"/>
            </a:spcAft>
            <a:buNone/>
          </a:pPr>
          <a:r>
            <a:rPr lang="fr-FR" sz="1700" b="0" u="none" kern="1200" dirty="0">
              <a:solidFill>
                <a:schemeClr val="tx1"/>
              </a:solidFill>
              <a:latin typeface="+mn-lt"/>
              <a:ea typeface="+mn-ea"/>
              <a:cs typeface="Calibri" panose="020F0502020204030204" pitchFamily="34" charset="0"/>
            </a:rPr>
            <a:t>Point output for </a:t>
          </a:r>
          <a:r>
            <a:rPr lang="fr-FR" sz="1700" b="0" u="none" kern="1200" dirty="0" err="1">
              <a:solidFill>
                <a:schemeClr val="tx1"/>
              </a:solidFill>
              <a:latin typeface="+mn-lt"/>
              <a:ea typeface="+mn-ea"/>
              <a:cs typeface="Calibri" panose="020F0502020204030204" pitchFamily="34" charset="0"/>
            </a:rPr>
            <a:t>Xfoil</a:t>
          </a:r>
          <a:endParaRPr lang="fr-FR" sz="1700" b="0" u="none" kern="1200" dirty="0">
            <a:solidFill>
              <a:schemeClr val="tx1"/>
            </a:solidFill>
            <a:latin typeface="+mn-lt"/>
            <a:ea typeface="+mn-ea"/>
            <a:cs typeface="Calibri" panose="020F0502020204030204" pitchFamily="34" charset="0"/>
          </a:endParaRPr>
        </a:p>
        <a:p>
          <a:pPr marL="0" lvl="0" indent="0" algn="ctr" defTabSz="755650">
            <a:lnSpc>
              <a:spcPct val="90000"/>
            </a:lnSpc>
            <a:spcBef>
              <a:spcPct val="0"/>
            </a:spcBef>
            <a:spcAft>
              <a:spcPct val="35000"/>
            </a:spcAft>
            <a:buNone/>
          </a:pPr>
          <a:r>
            <a:rPr lang="fr-FR" sz="1700" b="0" u="none" kern="1200" dirty="0">
              <a:solidFill>
                <a:schemeClr val="tx1"/>
              </a:solidFill>
              <a:latin typeface="+mn-lt"/>
              <a:ea typeface="+mn-ea"/>
              <a:cs typeface="Calibri" panose="020F0502020204030204" pitchFamily="34" charset="0"/>
            </a:rPr>
            <a:t>Reynold and Mach</a:t>
          </a:r>
        </a:p>
      </dgm:t>
    </dgm:pt>
    <dgm:pt modelId="{7222F856-3432-4581-BD6B-658F0B6F0131}" type="parTrans" cxnId="{B3E0678B-F4A6-42F7-AA13-F1BEDE7DAE70}">
      <dgm:prSet/>
      <dgm:spPr/>
      <dgm:t>
        <a:bodyPr/>
        <a:lstStyle/>
        <a:p>
          <a:endParaRPr lang="en-GB" sz="1700">
            <a:latin typeface="+mn-lt"/>
          </a:endParaRPr>
        </a:p>
      </dgm:t>
    </dgm:pt>
    <dgm:pt modelId="{58C15DE7-BFD4-4361-9A48-4E4EA12B322C}" type="sibTrans" cxnId="{B3E0678B-F4A6-42F7-AA13-F1BEDE7DAE70}">
      <dgm:prSet/>
      <dgm:spPr/>
      <dgm:t>
        <a:bodyPr/>
        <a:lstStyle/>
        <a:p>
          <a:endParaRPr lang="en-GB" sz="1700">
            <a:latin typeface="+mn-lt"/>
          </a:endParaRPr>
        </a:p>
      </dgm:t>
    </dgm:pt>
    <dgm:pt modelId="{2C32B068-BB9E-0048-88DF-50C52C4E01A5}" type="pres">
      <dgm:prSet presAssocID="{C1DAE939-AD74-944C-B25C-C7A5B5B427E5}" presName="Name0" presStyleCnt="0">
        <dgm:presLayoutVars>
          <dgm:dir/>
          <dgm:animLvl val="lvl"/>
          <dgm:resizeHandles val="exact"/>
        </dgm:presLayoutVars>
      </dgm:prSet>
      <dgm:spPr/>
    </dgm:pt>
    <dgm:pt modelId="{167F9B8E-C7A9-1548-A63E-80935E649891}" type="pres">
      <dgm:prSet presAssocID="{51230E84-5EC9-194E-AFAD-7B517D2CFA6A}" presName="parTxOnly" presStyleLbl="node1" presStyleIdx="0" presStyleCnt="3" custLinFactNeighborX="20105" custLinFactNeighborY="-255">
        <dgm:presLayoutVars>
          <dgm:chMax val="0"/>
          <dgm:chPref val="0"/>
          <dgm:bulletEnabled val="1"/>
        </dgm:presLayoutVars>
      </dgm:prSet>
      <dgm:spPr/>
    </dgm:pt>
    <dgm:pt modelId="{783C944D-88C3-4037-9AC7-5F5479E4FF29}" type="pres">
      <dgm:prSet presAssocID="{BC547B16-9DA1-AE4F-A64A-A9DFA9D886D8}" presName="parTxOnlySpace" presStyleCnt="0"/>
      <dgm:spPr/>
    </dgm:pt>
    <dgm:pt modelId="{2E4B1183-B8F4-4761-B794-348C2765A306}" type="pres">
      <dgm:prSet presAssocID="{2CDB2F0E-8618-4E9D-B982-B9AD30D9C8D8}" presName="parTxOnly" presStyleLbl="node1" presStyleIdx="1" presStyleCnt="3" custLinFactNeighborX="68">
        <dgm:presLayoutVars>
          <dgm:chMax val="0"/>
          <dgm:chPref val="0"/>
          <dgm:bulletEnabled val="1"/>
        </dgm:presLayoutVars>
      </dgm:prSet>
      <dgm:spPr>
        <a:xfrm>
          <a:off x="3218536" y="0"/>
          <a:ext cx="3572624" cy="1174233"/>
        </a:xfrm>
        <a:prstGeom prst="chevron">
          <a:avLst/>
        </a:prstGeom>
      </dgm:spPr>
    </dgm:pt>
    <dgm:pt modelId="{CCB12101-8FDA-41AD-A288-7FD88A572129}" type="pres">
      <dgm:prSet presAssocID="{548829F9-CBB5-40D2-909A-6491C3397FC5}" presName="parTxOnlySpace" presStyleCnt="0"/>
      <dgm:spPr/>
    </dgm:pt>
    <dgm:pt modelId="{E6606C97-AA77-4A99-8440-0D6CF7D3014B}" type="pres">
      <dgm:prSet presAssocID="{25023883-D64C-4981-9E8A-3C7ED51486CE}" presName="parTxOnly" presStyleLbl="node1" presStyleIdx="2" presStyleCnt="3" custLinFactNeighborX="8869" custLinFactNeighborY="-1542">
        <dgm:presLayoutVars>
          <dgm:chMax val="0"/>
          <dgm:chPref val="0"/>
          <dgm:bulletEnabled val="1"/>
        </dgm:presLayoutVars>
      </dgm:prSet>
      <dgm:spPr>
        <a:xfrm>
          <a:off x="6422501" y="0"/>
          <a:ext cx="3572624" cy="1174233"/>
        </a:xfrm>
        <a:prstGeom prst="chevron">
          <a:avLst/>
        </a:prstGeom>
      </dgm:spPr>
    </dgm:pt>
  </dgm:ptLst>
  <dgm:cxnLst>
    <dgm:cxn modelId="{CEB16A19-1AA3-E64F-AB93-DC6AB2EC204F}" srcId="{C1DAE939-AD74-944C-B25C-C7A5B5B427E5}" destId="{51230E84-5EC9-194E-AFAD-7B517D2CFA6A}" srcOrd="0" destOrd="0" parTransId="{ADC1A38C-AC4A-A04D-9FB9-B03E45C9FB9B}" sibTransId="{BC547B16-9DA1-AE4F-A64A-A9DFA9D886D8}"/>
    <dgm:cxn modelId="{47E1C788-41CC-2745-96BD-98A3DD66159B}" type="presOf" srcId="{C1DAE939-AD74-944C-B25C-C7A5B5B427E5}" destId="{2C32B068-BB9E-0048-88DF-50C52C4E01A5}" srcOrd="0" destOrd="0" presId="urn:microsoft.com/office/officeart/2005/8/layout/chevron1"/>
    <dgm:cxn modelId="{36840A8A-426F-4FCE-823E-73C39D983744}" type="presOf" srcId="{25023883-D64C-4981-9E8A-3C7ED51486CE}" destId="{E6606C97-AA77-4A99-8440-0D6CF7D3014B}" srcOrd="0" destOrd="0" presId="urn:microsoft.com/office/officeart/2005/8/layout/chevron1"/>
    <dgm:cxn modelId="{B3E0678B-F4A6-42F7-AA13-F1BEDE7DAE70}" srcId="{C1DAE939-AD74-944C-B25C-C7A5B5B427E5}" destId="{25023883-D64C-4981-9E8A-3C7ED51486CE}" srcOrd="2" destOrd="0" parTransId="{7222F856-3432-4581-BD6B-658F0B6F0131}" sibTransId="{58C15DE7-BFD4-4361-9A48-4E4EA12B322C}"/>
    <dgm:cxn modelId="{148F6A95-5E7C-47B9-B918-79A37C57AC1A}" type="presOf" srcId="{2CDB2F0E-8618-4E9D-B982-B9AD30D9C8D8}" destId="{2E4B1183-B8F4-4761-B794-348C2765A306}" srcOrd="0" destOrd="0" presId="urn:microsoft.com/office/officeart/2005/8/layout/chevron1"/>
    <dgm:cxn modelId="{F22903C6-050D-477A-ABEE-9DF17C12C155}" srcId="{C1DAE939-AD74-944C-B25C-C7A5B5B427E5}" destId="{2CDB2F0E-8618-4E9D-B982-B9AD30D9C8D8}" srcOrd="1" destOrd="0" parTransId="{138A5793-CAB2-4C8C-9DED-C0F4533E965F}" sibTransId="{548829F9-CBB5-40D2-909A-6491C3397FC5}"/>
    <dgm:cxn modelId="{AA22A5C9-1434-A44F-A394-D53D6BE3AE26}" type="presOf" srcId="{51230E84-5EC9-194E-AFAD-7B517D2CFA6A}" destId="{167F9B8E-C7A9-1548-A63E-80935E649891}" srcOrd="0" destOrd="0" presId="urn:microsoft.com/office/officeart/2005/8/layout/chevron1"/>
    <dgm:cxn modelId="{D8A28A2A-71CE-A541-9FE0-6C2CFBCC2658}" type="presParOf" srcId="{2C32B068-BB9E-0048-88DF-50C52C4E01A5}" destId="{167F9B8E-C7A9-1548-A63E-80935E649891}" srcOrd="0" destOrd="0" presId="urn:microsoft.com/office/officeart/2005/8/layout/chevron1"/>
    <dgm:cxn modelId="{8A0A9675-8617-4F9C-9361-F3A3E37CC38A}" type="presParOf" srcId="{2C32B068-BB9E-0048-88DF-50C52C4E01A5}" destId="{783C944D-88C3-4037-9AC7-5F5479E4FF29}" srcOrd="1" destOrd="0" presId="urn:microsoft.com/office/officeart/2005/8/layout/chevron1"/>
    <dgm:cxn modelId="{58D4E607-1A50-4EDF-A8EF-FB9A913C9575}" type="presParOf" srcId="{2C32B068-BB9E-0048-88DF-50C52C4E01A5}" destId="{2E4B1183-B8F4-4761-B794-348C2765A306}" srcOrd="2" destOrd="0" presId="urn:microsoft.com/office/officeart/2005/8/layout/chevron1"/>
    <dgm:cxn modelId="{0399B7DF-C00E-49A0-B494-6616F9A51481}" type="presParOf" srcId="{2C32B068-BB9E-0048-88DF-50C52C4E01A5}" destId="{CCB12101-8FDA-41AD-A288-7FD88A572129}" srcOrd="3" destOrd="0" presId="urn:microsoft.com/office/officeart/2005/8/layout/chevron1"/>
    <dgm:cxn modelId="{71A38B0D-6138-4C11-90C5-AEB03BEE50AB}" type="presParOf" srcId="{2C32B068-BB9E-0048-88DF-50C52C4E01A5}" destId="{E6606C97-AA77-4A99-8440-0D6CF7D3014B}"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0_3" csCatId="mainScheme" phldr="1"/>
      <dgm:spPr/>
    </dgm:pt>
    <dgm:pt modelId="{47487F49-87A0-AA47-8FB6-411784A31E58}">
      <dgm:prSet phldrT="[Texte]" custT="1"/>
      <dgm:spPr>
        <a:solidFill>
          <a:schemeClr val="accent2">
            <a:lumMod val="50000"/>
          </a:schemeClr>
        </a:solidFill>
      </dgm:spPr>
      <dgm:t>
        <a:bodyPr/>
        <a:lstStyle/>
        <a:p>
          <a:r>
            <a:rPr lang="fr-CH" sz="1700" b="1" u="sng" dirty="0" err="1"/>
            <a:t>Step</a:t>
          </a:r>
          <a:r>
            <a:rPr lang="fr-CH" sz="1700" b="1" u="sng" dirty="0"/>
            <a:t> 1:</a:t>
          </a:r>
          <a:r>
            <a:rPr lang="fr-CH" sz="1700" b="1" dirty="0"/>
            <a:t> </a:t>
          </a:r>
        </a:p>
        <a:p>
          <a:r>
            <a:rPr lang="fr-CH" sz="1700" b="1" dirty="0"/>
            <a:t>Pre-</a:t>
          </a:r>
          <a:r>
            <a:rPr lang="fr-CH" sz="1700" b="1" dirty="0" err="1"/>
            <a:t>processing</a:t>
          </a:r>
          <a:endParaRPr lang="fr-CH" sz="1700" b="1" dirty="0"/>
        </a:p>
        <a:p>
          <a:r>
            <a:rPr lang="fr-CH" sz="1700" dirty="0"/>
            <a:t>STL to CSV</a:t>
          </a:r>
        </a:p>
        <a:p>
          <a:r>
            <a:rPr lang="fr-CH" sz="1700" dirty="0"/>
            <a:t>Principal directions</a:t>
          </a:r>
          <a:endParaRPr lang="fr-FR" sz="1700" dirty="0">
            <a:latin typeface="+mn-lt"/>
          </a:endParaRPr>
        </a:p>
      </dgm:t>
    </dgm:pt>
    <dgm:pt modelId="{EE15E8ED-8F52-9742-B960-6A43A74C78F4}" type="parTrans" cxnId="{F0DE7ABF-BE3F-BA44-9FAA-C0CABD218B67}">
      <dgm:prSet/>
      <dgm:spPr/>
      <dgm:t>
        <a:bodyPr/>
        <a:lstStyle/>
        <a:p>
          <a:endParaRPr lang="fr-FR" sz="1700">
            <a:solidFill>
              <a:schemeClr val="tx1"/>
            </a:solidFill>
            <a:latin typeface="+mn-lt"/>
          </a:endParaRPr>
        </a:p>
      </dgm:t>
    </dgm:pt>
    <dgm:pt modelId="{4643B89F-36BF-B042-82F8-0970EFF837F0}" type="sibTrans" cxnId="{F0DE7ABF-BE3F-BA44-9FAA-C0CABD218B67}">
      <dgm:prSet/>
      <dgm:spPr/>
      <dgm:t>
        <a:bodyPr/>
        <a:lstStyle/>
        <a:p>
          <a:endParaRPr lang="fr-FR" sz="1700">
            <a:solidFill>
              <a:schemeClr val="tx1"/>
            </a:solidFill>
            <a:latin typeface="+mn-lt"/>
          </a:endParaRPr>
        </a:p>
      </dgm:t>
    </dgm:pt>
    <dgm:pt modelId="{71E36414-758A-9E4F-8CA6-77BA90AC7D49}">
      <dgm:prSet phldrT="[Texte]" custT="1"/>
      <dgm:spPr>
        <a:solidFill>
          <a:schemeClr val="accent2">
            <a:lumMod val="75000"/>
          </a:schemeClr>
        </a:solidFill>
      </dgm:spPr>
      <dgm:t>
        <a:bodyPr/>
        <a:lstStyle/>
        <a:p>
          <a:r>
            <a:rPr lang="fr-CH" sz="1700" b="1" u="sng" dirty="0" err="1"/>
            <a:t>Step</a:t>
          </a:r>
          <a:r>
            <a:rPr lang="fr-CH" sz="1700" b="1" u="sng" dirty="0"/>
            <a:t> 2:</a:t>
          </a:r>
          <a:r>
            <a:rPr lang="fr-CH" sz="1700" b="1" dirty="0"/>
            <a:t> </a:t>
          </a:r>
        </a:p>
        <a:p>
          <a:r>
            <a:rPr lang="fr-CH" sz="1700" b="1" dirty="0"/>
            <a:t>Points </a:t>
          </a:r>
          <a:r>
            <a:rPr lang="fr-CH" sz="1700" b="1" dirty="0" err="1"/>
            <a:t>selection</a:t>
          </a:r>
          <a:endParaRPr lang="fr-CH" sz="1700" b="1" dirty="0"/>
        </a:p>
        <a:p>
          <a:endParaRPr lang="fr-CH" sz="1700" b="1" dirty="0"/>
        </a:p>
        <a:p>
          <a:endParaRPr lang="fr-CH" sz="1700" b="1" dirty="0"/>
        </a:p>
      </dgm:t>
    </dgm:pt>
    <dgm:pt modelId="{BF34C043-4F8F-9E47-91CF-7E3104A50DE1}" type="parTrans" cxnId="{C31FFA80-0F09-F243-B103-41C6ACC09F72}">
      <dgm:prSet/>
      <dgm:spPr/>
      <dgm:t>
        <a:bodyPr/>
        <a:lstStyle/>
        <a:p>
          <a:endParaRPr lang="fr-FR" sz="1700">
            <a:solidFill>
              <a:schemeClr val="tx1"/>
            </a:solidFill>
            <a:latin typeface="+mn-lt"/>
          </a:endParaRPr>
        </a:p>
      </dgm:t>
    </dgm:pt>
    <dgm:pt modelId="{CEEB707B-312E-9B49-BB9F-355A11D8A40E}" type="sibTrans" cxnId="{C31FFA80-0F09-F243-B103-41C6ACC09F72}">
      <dgm:prSet/>
      <dgm:spPr/>
      <dgm:t>
        <a:bodyPr/>
        <a:lstStyle/>
        <a:p>
          <a:endParaRPr lang="fr-FR" sz="1700">
            <a:solidFill>
              <a:schemeClr val="tx1"/>
            </a:solidFill>
            <a:latin typeface="+mn-lt"/>
          </a:endParaRPr>
        </a:p>
      </dgm:t>
    </dgm:pt>
    <dgm:pt modelId="{9E1E898C-5A3C-A648-B923-DDB83D028A34}">
      <dgm:prSet custT="1"/>
      <dgm:spPr>
        <a:solidFill>
          <a:schemeClr val="accent2"/>
        </a:solidFill>
      </dgm:spPr>
      <dgm:t>
        <a:bodyPr/>
        <a:lstStyle/>
        <a:p>
          <a:r>
            <a:rPr lang="fr-CH" sz="1700" b="1" u="sng" dirty="0" err="1"/>
            <a:t>Step</a:t>
          </a:r>
          <a:r>
            <a:rPr lang="fr-CH" sz="1700" b="1" u="sng" dirty="0"/>
            <a:t> 3:</a:t>
          </a:r>
          <a:r>
            <a:rPr lang="fr-CH" sz="1700" b="1" dirty="0"/>
            <a:t>  </a:t>
          </a:r>
        </a:p>
        <a:p>
          <a:r>
            <a:rPr lang="fr-CH" sz="1700" b="1" dirty="0" err="1"/>
            <a:t>Side</a:t>
          </a:r>
          <a:r>
            <a:rPr lang="fr-CH" sz="1700" b="1" dirty="0"/>
            <a:t> </a:t>
          </a:r>
          <a:r>
            <a:rPr lang="fr-CH" sz="1700" b="1" dirty="0" err="1"/>
            <a:t>assignment</a:t>
          </a:r>
          <a:endParaRPr lang="fr-CH" sz="1700" b="1" dirty="0"/>
        </a:p>
        <a:p>
          <a:endParaRPr lang="fr-CH" sz="1700" b="1" dirty="0"/>
        </a:p>
        <a:p>
          <a:endParaRPr lang="fr-CH" sz="1700" b="1" dirty="0"/>
        </a:p>
      </dgm:t>
    </dgm:pt>
    <dgm:pt modelId="{BF1F64FE-A589-4841-905F-CD3D870D47A5}" type="parTrans" cxnId="{8E6FC652-D4CA-F24E-B8EB-47CB195231CF}">
      <dgm:prSet/>
      <dgm:spPr/>
      <dgm:t>
        <a:bodyPr/>
        <a:lstStyle/>
        <a:p>
          <a:endParaRPr lang="fr-FR" sz="1700">
            <a:solidFill>
              <a:schemeClr val="tx1"/>
            </a:solidFill>
            <a:latin typeface="+mn-lt"/>
          </a:endParaRPr>
        </a:p>
      </dgm:t>
    </dgm:pt>
    <dgm:pt modelId="{B356CFA6-7322-AF47-BE8B-B6BDD52A38D0}" type="sibTrans" cxnId="{8E6FC652-D4CA-F24E-B8EB-47CB195231CF}">
      <dgm:prSet/>
      <dgm:spPr/>
      <dgm:t>
        <a:bodyPr/>
        <a:lstStyle/>
        <a:p>
          <a:endParaRPr lang="fr-FR" sz="1700">
            <a:solidFill>
              <a:schemeClr val="tx1"/>
            </a:solidFill>
            <a:latin typeface="+mn-lt"/>
          </a:endParaRPr>
        </a:p>
      </dgm:t>
    </dgm:pt>
    <dgm:pt modelId="{2C32B068-BB9E-0048-88DF-50C52C4E01A5}" type="pres">
      <dgm:prSet presAssocID="{C1DAE939-AD74-944C-B25C-C7A5B5B427E5}" presName="Name0" presStyleCnt="0">
        <dgm:presLayoutVars>
          <dgm:dir/>
          <dgm:animLvl val="lvl"/>
          <dgm:resizeHandles val="exact"/>
        </dgm:presLayoutVars>
      </dgm:prSet>
      <dgm:spPr/>
    </dgm:pt>
    <dgm:pt modelId="{92D2F1A1-1B6D-324C-AEF0-CE9E575DC1FF}" type="pres">
      <dgm:prSet presAssocID="{47487F49-87A0-AA47-8FB6-411784A31E58}" presName="parTxOnly" presStyleLbl="node1" presStyleIdx="0" presStyleCnt="3" custLinFactNeighborX="-821" custLinFactNeighborY="0">
        <dgm:presLayoutVars>
          <dgm:chMax val="0"/>
          <dgm:chPref val="0"/>
          <dgm:bulletEnabled val="1"/>
        </dgm:presLayoutVars>
      </dgm:prSet>
      <dgm:spPr/>
    </dgm:pt>
    <dgm:pt modelId="{AB78792D-D090-B345-B878-A2855E8568FB}" type="pres">
      <dgm:prSet presAssocID="{4643B89F-36BF-B042-82F8-0970EFF837F0}" presName="parTxOnlySpace" presStyleCnt="0"/>
      <dgm:spPr/>
    </dgm:pt>
    <dgm:pt modelId="{53F03F59-FBBE-D14A-9050-DED92D883AF6}" type="pres">
      <dgm:prSet presAssocID="{71E36414-758A-9E4F-8CA6-77BA90AC7D49}" presName="parTxOnly" presStyleLbl="node1" presStyleIdx="1" presStyleCnt="3">
        <dgm:presLayoutVars>
          <dgm:chMax val="0"/>
          <dgm:chPref val="0"/>
          <dgm:bulletEnabled val="1"/>
        </dgm:presLayoutVars>
      </dgm:prSet>
      <dgm:spPr/>
    </dgm:pt>
    <dgm:pt modelId="{30837FEB-DB3D-9849-925E-A543EFC70804}" type="pres">
      <dgm:prSet presAssocID="{CEEB707B-312E-9B49-BB9F-355A11D8A40E}" presName="parTxOnlySpace" presStyleCnt="0"/>
      <dgm:spPr/>
    </dgm:pt>
    <dgm:pt modelId="{C50D3868-596B-9A4C-8E50-DC49B802AFE9}" type="pres">
      <dgm:prSet presAssocID="{9E1E898C-5A3C-A648-B923-DDB83D028A34}" presName="parTxOnly" presStyleLbl="node1" presStyleIdx="2" presStyleCnt="3" custLinFactNeighborX="821" custLinFactNeighborY="0">
        <dgm:presLayoutVars>
          <dgm:chMax val="0"/>
          <dgm:chPref val="0"/>
          <dgm:bulletEnabled val="1"/>
        </dgm:presLayoutVars>
      </dgm:prSet>
      <dgm:spPr/>
    </dgm:pt>
  </dgm:ptLst>
  <dgm:cxnLst>
    <dgm:cxn modelId="{8E6FC652-D4CA-F24E-B8EB-47CB195231CF}" srcId="{C1DAE939-AD74-944C-B25C-C7A5B5B427E5}" destId="{9E1E898C-5A3C-A648-B923-DDB83D028A34}" srcOrd="2" destOrd="0" parTransId="{BF1F64FE-A589-4841-905F-CD3D870D47A5}" sibTransId="{B356CFA6-7322-AF47-BE8B-B6BDD52A38D0}"/>
    <dgm:cxn modelId="{C31FFA80-0F09-F243-B103-41C6ACC09F72}" srcId="{C1DAE939-AD74-944C-B25C-C7A5B5B427E5}" destId="{71E36414-758A-9E4F-8CA6-77BA90AC7D49}" srcOrd="1" destOrd="0" parTransId="{BF34C043-4F8F-9E47-91CF-7E3104A50DE1}" sibTransId="{CEEB707B-312E-9B49-BB9F-355A11D8A40E}"/>
    <dgm:cxn modelId="{9EACD8A3-8997-BF45-A6AE-45A00845391A}" type="presOf" srcId="{C1DAE939-AD74-944C-B25C-C7A5B5B427E5}" destId="{2C32B068-BB9E-0048-88DF-50C52C4E01A5}" srcOrd="0" destOrd="0" presId="urn:microsoft.com/office/officeart/2005/8/layout/chevron1"/>
    <dgm:cxn modelId="{EA6A47B1-BC75-8E48-AB2E-DC2C00D9FE9F}" type="presOf" srcId="{71E36414-758A-9E4F-8CA6-77BA90AC7D49}" destId="{53F03F59-FBBE-D14A-9050-DED92D883AF6}" srcOrd="0" destOrd="0" presId="urn:microsoft.com/office/officeart/2005/8/layout/chevron1"/>
    <dgm:cxn modelId="{F0DE7ABF-BE3F-BA44-9FAA-C0CABD218B67}" srcId="{C1DAE939-AD74-944C-B25C-C7A5B5B427E5}" destId="{47487F49-87A0-AA47-8FB6-411784A31E58}" srcOrd="0" destOrd="0" parTransId="{EE15E8ED-8F52-9742-B960-6A43A74C78F4}" sibTransId="{4643B89F-36BF-B042-82F8-0970EFF837F0}"/>
    <dgm:cxn modelId="{FD419CCE-A2F4-814D-B20A-F3C848BCBFC2}" type="presOf" srcId="{9E1E898C-5A3C-A648-B923-DDB83D028A34}" destId="{C50D3868-596B-9A4C-8E50-DC49B802AFE9}" srcOrd="0" destOrd="0" presId="urn:microsoft.com/office/officeart/2005/8/layout/chevron1"/>
    <dgm:cxn modelId="{B39A71DF-A7ED-4249-B7E4-CCBAD29C20CF}" type="presOf" srcId="{47487F49-87A0-AA47-8FB6-411784A31E58}" destId="{92D2F1A1-1B6D-324C-AEF0-CE9E575DC1FF}" srcOrd="0" destOrd="0" presId="urn:microsoft.com/office/officeart/2005/8/layout/chevron1"/>
    <dgm:cxn modelId="{B853F4AD-AFAD-C24D-8F64-C6443A655821}" type="presParOf" srcId="{2C32B068-BB9E-0048-88DF-50C52C4E01A5}" destId="{92D2F1A1-1B6D-324C-AEF0-CE9E575DC1FF}" srcOrd="0" destOrd="0" presId="urn:microsoft.com/office/officeart/2005/8/layout/chevron1"/>
    <dgm:cxn modelId="{A9F3EA9E-C116-D34E-B6DE-8BF0079E7878}" type="presParOf" srcId="{2C32B068-BB9E-0048-88DF-50C52C4E01A5}" destId="{AB78792D-D090-B345-B878-A2855E8568FB}" srcOrd="1" destOrd="0" presId="urn:microsoft.com/office/officeart/2005/8/layout/chevron1"/>
    <dgm:cxn modelId="{0A487C9F-39E4-CF47-8731-5BC65971CEE1}" type="presParOf" srcId="{2C32B068-BB9E-0048-88DF-50C52C4E01A5}" destId="{53F03F59-FBBE-D14A-9050-DED92D883AF6}" srcOrd="2" destOrd="0" presId="urn:microsoft.com/office/officeart/2005/8/layout/chevron1"/>
    <dgm:cxn modelId="{29656F59-8D87-4B4C-BAC0-C72B1E1ABDCA}" type="presParOf" srcId="{2C32B068-BB9E-0048-88DF-50C52C4E01A5}" destId="{30837FEB-DB3D-9849-925E-A543EFC70804}" srcOrd="3" destOrd="0" presId="urn:microsoft.com/office/officeart/2005/8/layout/chevron1"/>
    <dgm:cxn modelId="{6D9421A4-5628-004E-8281-27A7E5D52D95}" type="presParOf" srcId="{2C32B068-BB9E-0048-88DF-50C52C4E01A5}" destId="{C50D3868-596B-9A4C-8E50-DC49B802AFE9}"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4FEF7-0800-3240-AD54-1D123FD036A8}">
      <dsp:nvSpPr>
        <dsp:cNvPr id="0" name=""/>
        <dsp:cNvSpPr/>
      </dsp:nvSpPr>
      <dsp:spPr>
        <a:xfrm>
          <a:off x="1866133" y="1807184"/>
          <a:ext cx="1570344" cy="785172"/>
        </a:xfrm>
        <a:prstGeom prst="roundRect">
          <a:avLst>
            <a:gd name="adj" fmla="val 10000"/>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fr-FR" sz="1700" kern="1200" dirty="0"/>
        </a:p>
      </dsp:txBody>
      <dsp:txXfrm>
        <a:off x="1889130" y="1830181"/>
        <a:ext cx="1524350" cy="739178"/>
      </dsp:txXfrm>
    </dsp:sp>
    <dsp:sp modelId="{BD7D263F-8993-234C-AD87-3BBBB59FF5AA}">
      <dsp:nvSpPr>
        <dsp:cNvPr id="0" name=""/>
        <dsp:cNvSpPr/>
      </dsp:nvSpPr>
      <dsp:spPr>
        <a:xfrm rot="17350740">
          <a:off x="2794536" y="1280760"/>
          <a:ext cx="1912019" cy="32124"/>
        </a:xfrm>
        <a:custGeom>
          <a:avLst/>
          <a:gdLst/>
          <a:ahLst/>
          <a:cxnLst/>
          <a:rect l="0" t="0" r="0" b="0"/>
          <a:pathLst>
            <a:path>
              <a:moveTo>
                <a:pt x="0" y="16062"/>
              </a:moveTo>
              <a:lnTo>
                <a:pt x="1912019"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3702745" y="1249022"/>
        <a:ext cx="95600" cy="95600"/>
      </dsp:txXfrm>
    </dsp:sp>
    <dsp:sp modelId="{BB03628A-AC5A-4B4D-9EB3-C95EB8497039}">
      <dsp:nvSpPr>
        <dsp:cNvPr id="0" name=""/>
        <dsp:cNvSpPr/>
      </dsp:nvSpPr>
      <dsp:spPr>
        <a:xfrm>
          <a:off x="4064615" y="1288"/>
          <a:ext cx="1570344" cy="785172"/>
        </a:xfrm>
        <a:prstGeom prst="roundRect">
          <a:avLst>
            <a:gd name="adj" fmla="val 10000"/>
          </a:avLst>
        </a:prstGeom>
        <a:solidFill>
          <a:schemeClr val="accent4">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1. Contact</a:t>
          </a:r>
        </a:p>
      </dsp:txBody>
      <dsp:txXfrm>
        <a:off x="4087612" y="24285"/>
        <a:ext cx="1524350" cy="739178"/>
      </dsp:txXfrm>
    </dsp:sp>
    <dsp:sp modelId="{2F49D833-FF0F-B140-9AE9-FEF5676D45F9}">
      <dsp:nvSpPr>
        <dsp:cNvPr id="0" name=""/>
        <dsp:cNvSpPr/>
      </dsp:nvSpPr>
      <dsp:spPr>
        <a:xfrm>
          <a:off x="5634959" y="377813"/>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378171"/>
        <a:ext cx="31406" cy="31406"/>
      </dsp:txXfrm>
    </dsp:sp>
    <dsp:sp modelId="{EF8C1ED3-3AE2-0947-BD46-B87387A98D63}">
      <dsp:nvSpPr>
        <dsp:cNvPr id="0" name=""/>
        <dsp:cNvSpPr/>
      </dsp:nvSpPr>
      <dsp:spPr>
        <a:xfrm>
          <a:off x="6263097" y="1288"/>
          <a:ext cx="1862883" cy="785172"/>
        </a:xfrm>
        <a:prstGeom prst="roundRect">
          <a:avLst>
            <a:gd name="adj" fmla="val 10000"/>
          </a:avLst>
        </a:prstGeom>
        <a:solidFill>
          <a:schemeClr val="accent3">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CMM </a:t>
          </a:r>
        </a:p>
        <a:p>
          <a:pPr marL="0" lvl="0" indent="0" algn="ctr" defTabSz="755650">
            <a:lnSpc>
              <a:spcPct val="90000"/>
            </a:lnSpc>
            <a:spcBef>
              <a:spcPct val="0"/>
            </a:spcBef>
            <a:spcAft>
              <a:spcPct val="35000"/>
            </a:spcAft>
            <a:buNone/>
          </a:pPr>
          <a:r>
            <a:rPr lang="fr-FR" sz="1700" kern="1200" dirty="0">
              <a:solidFill>
                <a:schemeClr val="tx1"/>
              </a:solidFill>
            </a:rPr>
            <a:t>[1]</a:t>
          </a:r>
        </a:p>
      </dsp:txBody>
      <dsp:txXfrm>
        <a:off x="6286094" y="24285"/>
        <a:ext cx="1816889" cy="739178"/>
      </dsp:txXfrm>
    </dsp:sp>
    <dsp:sp modelId="{C041F119-71F1-2245-9B94-B74488D324E5}">
      <dsp:nvSpPr>
        <dsp:cNvPr id="0" name=""/>
        <dsp:cNvSpPr/>
      </dsp:nvSpPr>
      <dsp:spPr>
        <a:xfrm>
          <a:off x="3436477" y="2183708"/>
          <a:ext cx="628137" cy="32124"/>
        </a:xfrm>
        <a:custGeom>
          <a:avLst/>
          <a:gdLst/>
          <a:ahLst/>
          <a:cxnLst/>
          <a:rect l="0" t="0" r="0" b="0"/>
          <a:pathLst>
            <a:path>
              <a:moveTo>
                <a:pt x="0" y="16062"/>
              </a:moveTo>
              <a:lnTo>
                <a:pt x="628137"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734842" y="2184067"/>
        <a:ext cx="31406" cy="31406"/>
      </dsp:txXfrm>
    </dsp:sp>
    <dsp:sp modelId="{AC7F0070-051F-0145-8682-5229EA8BE0EB}">
      <dsp:nvSpPr>
        <dsp:cNvPr id="0" name=""/>
        <dsp:cNvSpPr/>
      </dsp:nvSpPr>
      <dsp:spPr>
        <a:xfrm>
          <a:off x="4064615" y="1807184"/>
          <a:ext cx="1570344" cy="785172"/>
        </a:xfrm>
        <a:prstGeom prst="roundRect">
          <a:avLst>
            <a:gd name="adj" fmla="val 10000"/>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2. Non Contact Active</a:t>
          </a:r>
        </a:p>
      </dsp:txBody>
      <dsp:txXfrm>
        <a:off x="4087612" y="1830181"/>
        <a:ext cx="1524350" cy="739178"/>
      </dsp:txXfrm>
    </dsp:sp>
    <dsp:sp modelId="{338E78B1-6DEB-AA49-8BC7-F0D70EF5EFBD}">
      <dsp:nvSpPr>
        <dsp:cNvPr id="0" name=""/>
        <dsp:cNvSpPr/>
      </dsp:nvSpPr>
      <dsp:spPr>
        <a:xfrm rot="18289469">
          <a:off x="5399057" y="1732234"/>
          <a:ext cx="1099941" cy="32124"/>
        </a:xfrm>
        <a:custGeom>
          <a:avLst/>
          <a:gdLst/>
          <a:ahLst/>
          <a:cxnLst/>
          <a:rect l="0" t="0" r="0" b="0"/>
          <a:pathLst>
            <a:path>
              <a:moveTo>
                <a:pt x="0" y="16062"/>
              </a:moveTo>
              <a:lnTo>
                <a:pt x="1099941"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21529" y="1720798"/>
        <a:ext cx="54997" cy="54997"/>
      </dsp:txXfrm>
    </dsp:sp>
    <dsp:sp modelId="{7EA259DF-5B3C-F641-987A-A5AD18514EFF}">
      <dsp:nvSpPr>
        <dsp:cNvPr id="0" name=""/>
        <dsp:cNvSpPr/>
      </dsp:nvSpPr>
      <dsp:spPr>
        <a:xfrm>
          <a:off x="6263097" y="904236"/>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err="1">
              <a:solidFill>
                <a:schemeClr val="tx1"/>
              </a:solidFill>
            </a:rPr>
            <a:t>Structured</a:t>
          </a:r>
          <a:r>
            <a:rPr lang="fr-FR" sz="1700" kern="1200" dirty="0">
              <a:solidFill>
                <a:schemeClr val="tx1"/>
              </a:solidFill>
            </a:rPr>
            <a:t> Light </a:t>
          </a:r>
        </a:p>
        <a:p>
          <a:pPr marL="0" lvl="0" indent="0" algn="ctr" defTabSz="755650">
            <a:lnSpc>
              <a:spcPct val="90000"/>
            </a:lnSpc>
            <a:spcBef>
              <a:spcPct val="0"/>
            </a:spcBef>
            <a:spcAft>
              <a:spcPct val="35000"/>
            </a:spcAft>
            <a:buNone/>
          </a:pPr>
          <a:r>
            <a:rPr lang="fr-FR" sz="1700" kern="1200" dirty="0">
              <a:solidFill>
                <a:schemeClr val="tx1"/>
              </a:solidFill>
            </a:rPr>
            <a:t>[2]</a:t>
          </a:r>
        </a:p>
      </dsp:txBody>
      <dsp:txXfrm>
        <a:off x="6286094" y="927233"/>
        <a:ext cx="1816889" cy="739178"/>
      </dsp:txXfrm>
    </dsp:sp>
    <dsp:sp modelId="{62419DCE-0E87-5841-AA16-9197A639CF5C}">
      <dsp:nvSpPr>
        <dsp:cNvPr id="0" name=""/>
        <dsp:cNvSpPr/>
      </dsp:nvSpPr>
      <dsp:spPr>
        <a:xfrm>
          <a:off x="5634959" y="2183708"/>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2184067"/>
        <a:ext cx="31406" cy="31406"/>
      </dsp:txXfrm>
    </dsp:sp>
    <dsp:sp modelId="{A2221659-1EFC-D145-BE9A-ACC2794B7CEE}">
      <dsp:nvSpPr>
        <dsp:cNvPr id="0" name=""/>
        <dsp:cNvSpPr/>
      </dsp:nvSpPr>
      <dsp:spPr>
        <a:xfrm>
          <a:off x="6263097" y="1807184"/>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Time of flight </a:t>
          </a:r>
        </a:p>
        <a:p>
          <a:pPr marL="0" lvl="0" indent="0" algn="ctr" defTabSz="755650">
            <a:lnSpc>
              <a:spcPct val="90000"/>
            </a:lnSpc>
            <a:spcBef>
              <a:spcPct val="0"/>
            </a:spcBef>
            <a:spcAft>
              <a:spcPct val="35000"/>
            </a:spcAft>
            <a:buNone/>
          </a:pPr>
          <a:r>
            <a:rPr lang="fr-FR" sz="1700" kern="1200" dirty="0">
              <a:solidFill>
                <a:schemeClr val="tx1"/>
              </a:solidFill>
            </a:rPr>
            <a:t>[2]</a:t>
          </a:r>
        </a:p>
      </dsp:txBody>
      <dsp:txXfrm>
        <a:off x="6286094" y="1830181"/>
        <a:ext cx="1816889" cy="739178"/>
      </dsp:txXfrm>
    </dsp:sp>
    <dsp:sp modelId="{7F81E7F6-FD25-7C48-A579-D2D5F5FFAC16}">
      <dsp:nvSpPr>
        <dsp:cNvPr id="0" name=""/>
        <dsp:cNvSpPr/>
      </dsp:nvSpPr>
      <dsp:spPr>
        <a:xfrm rot="3310531">
          <a:off x="5399057" y="2635182"/>
          <a:ext cx="1099941" cy="32124"/>
        </a:xfrm>
        <a:custGeom>
          <a:avLst/>
          <a:gdLst/>
          <a:ahLst/>
          <a:cxnLst/>
          <a:rect l="0" t="0" r="0" b="0"/>
          <a:pathLst>
            <a:path>
              <a:moveTo>
                <a:pt x="0" y="16062"/>
              </a:moveTo>
              <a:lnTo>
                <a:pt x="1099941"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21529" y="2623746"/>
        <a:ext cx="54997" cy="54997"/>
      </dsp:txXfrm>
    </dsp:sp>
    <dsp:sp modelId="{B96F4162-339B-D348-B5D4-742314E719B8}">
      <dsp:nvSpPr>
        <dsp:cNvPr id="0" name=""/>
        <dsp:cNvSpPr/>
      </dsp:nvSpPr>
      <dsp:spPr>
        <a:xfrm>
          <a:off x="6263097" y="2710132"/>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Laser triangulation [2]</a:t>
          </a:r>
        </a:p>
      </dsp:txBody>
      <dsp:txXfrm>
        <a:off x="6286094" y="2733129"/>
        <a:ext cx="1816889" cy="739178"/>
      </dsp:txXfrm>
    </dsp:sp>
    <dsp:sp modelId="{3DB9E1BF-B214-AE45-9965-B7C81A8D3C2C}">
      <dsp:nvSpPr>
        <dsp:cNvPr id="0" name=""/>
        <dsp:cNvSpPr/>
      </dsp:nvSpPr>
      <dsp:spPr>
        <a:xfrm rot="4249260">
          <a:off x="2794536" y="3086656"/>
          <a:ext cx="1912019" cy="32124"/>
        </a:xfrm>
        <a:custGeom>
          <a:avLst/>
          <a:gdLst/>
          <a:ahLst/>
          <a:cxnLst/>
          <a:rect l="0" t="0" r="0" b="0"/>
          <a:pathLst>
            <a:path>
              <a:moveTo>
                <a:pt x="0" y="16062"/>
              </a:moveTo>
              <a:lnTo>
                <a:pt x="1912019"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3702745" y="3054918"/>
        <a:ext cx="95600" cy="95600"/>
      </dsp:txXfrm>
    </dsp:sp>
    <dsp:sp modelId="{274F8FA6-1925-9B41-80EE-0B5EFB107C4B}">
      <dsp:nvSpPr>
        <dsp:cNvPr id="0" name=""/>
        <dsp:cNvSpPr/>
      </dsp:nvSpPr>
      <dsp:spPr>
        <a:xfrm>
          <a:off x="4064615" y="3613080"/>
          <a:ext cx="1570344" cy="785172"/>
        </a:xfrm>
        <a:prstGeom prst="roundRect">
          <a:avLst>
            <a:gd name="adj" fmla="val 10000"/>
          </a:avLst>
        </a:prstGeom>
        <a:solidFill>
          <a:schemeClr val="accent1">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3. Non Contact Passive</a:t>
          </a:r>
        </a:p>
      </dsp:txBody>
      <dsp:txXfrm>
        <a:off x="4087612" y="3636077"/>
        <a:ext cx="1524350" cy="739178"/>
      </dsp:txXfrm>
    </dsp:sp>
    <dsp:sp modelId="{1B562B4E-CBA1-9640-AFCD-4A200C9D3EEE}">
      <dsp:nvSpPr>
        <dsp:cNvPr id="0" name=""/>
        <dsp:cNvSpPr/>
      </dsp:nvSpPr>
      <dsp:spPr>
        <a:xfrm>
          <a:off x="5634959" y="3989604"/>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3989963"/>
        <a:ext cx="31406" cy="31406"/>
      </dsp:txXfrm>
    </dsp:sp>
    <dsp:sp modelId="{DFD02955-4A79-CC4B-81EC-082716821F56}">
      <dsp:nvSpPr>
        <dsp:cNvPr id="0" name=""/>
        <dsp:cNvSpPr/>
      </dsp:nvSpPr>
      <dsp:spPr>
        <a:xfrm>
          <a:off x="6263097" y="3613080"/>
          <a:ext cx="1862883" cy="785172"/>
        </a:xfrm>
        <a:prstGeom prst="roundRect">
          <a:avLst>
            <a:gd name="adj" fmla="val 10000"/>
          </a:avLst>
        </a:prstGeom>
        <a:solidFill>
          <a:schemeClr val="accent1">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err="1">
              <a:solidFill>
                <a:schemeClr val="tx1"/>
              </a:solidFill>
            </a:rPr>
            <a:t>Photogrammetry</a:t>
          </a:r>
          <a:endParaRPr lang="fr-FR" sz="1700" kern="1200" dirty="0">
            <a:solidFill>
              <a:schemeClr val="tx1"/>
            </a:solidFill>
          </a:endParaRPr>
        </a:p>
        <a:p>
          <a:pPr marL="0" lvl="0" indent="0" algn="ctr" defTabSz="755650">
            <a:lnSpc>
              <a:spcPct val="90000"/>
            </a:lnSpc>
            <a:spcBef>
              <a:spcPct val="0"/>
            </a:spcBef>
            <a:spcAft>
              <a:spcPct val="35000"/>
            </a:spcAft>
            <a:buNone/>
          </a:pPr>
          <a:r>
            <a:rPr lang="fr-FR" sz="1700" kern="1200" dirty="0">
              <a:solidFill>
                <a:schemeClr val="tx1"/>
              </a:solidFill>
            </a:rPr>
            <a:t>[3]</a:t>
          </a:r>
        </a:p>
      </dsp:txBody>
      <dsp:txXfrm>
        <a:off x="6286094" y="3636077"/>
        <a:ext cx="1816889" cy="739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F353C-A20A-AA41-85EA-0869708E6B06}">
      <dsp:nvSpPr>
        <dsp:cNvPr id="0" name=""/>
        <dsp:cNvSpPr/>
      </dsp:nvSpPr>
      <dsp:spPr>
        <a:xfrm rot="5400000">
          <a:off x="2331965" y="-509839"/>
          <a:ext cx="978854" cy="2000459"/>
        </a:xfrm>
        <a:prstGeom prst="hexagon">
          <a:avLst>
            <a:gd name="adj" fmla="val 25000"/>
            <a:gd name="vf" fmla="val 115470"/>
          </a:avLst>
        </a:prstGeom>
        <a:solidFill>
          <a:schemeClr val="tx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Bézier [4]</a:t>
          </a:r>
        </a:p>
      </dsp:txBody>
      <dsp:txXfrm rot="-5400000">
        <a:off x="2154573" y="164105"/>
        <a:ext cx="1333639" cy="652570"/>
      </dsp:txXfrm>
    </dsp:sp>
    <dsp:sp modelId="{D14A32DA-095F-B843-AAFF-44A999845383}">
      <dsp:nvSpPr>
        <dsp:cNvPr id="0" name=""/>
        <dsp:cNvSpPr/>
      </dsp:nvSpPr>
      <dsp:spPr>
        <a:xfrm>
          <a:off x="3273036" y="196734"/>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258E8B92-8B57-F044-9E78-67D6BD840559}">
      <dsp:nvSpPr>
        <dsp:cNvPr id="0" name=""/>
        <dsp:cNvSpPr/>
      </dsp:nvSpPr>
      <dsp:spPr>
        <a:xfrm rot="5400000">
          <a:off x="1412233" y="64588"/>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153501"/>
        <a:ext cx="586187" cy="673778"/>
      </dsp:txXfrm>
    </dsp:sp>
    <dsp:sp modelId="{19D8D332-5135-5A49-AA0E-68CA42C9867C}">
      <dsp:nvSpPr>
        <dsp:cNvPr id="0" name=""/>
        <dsp:cNvSpPr/>
      </dsp:nvSpPr>
      <dsp:spPr>
        <a:xfrm rot="5400000">
          <a:off x="1870337" y="321012"/>
          <a:ext cx="978854" cy="2000459"/>
        </a:xfrm>
        <a:prstGeom prst="hexagon">
          <a:avLst>
            <a:gd name="adj" fmla="val 25000"/>
            <a:gd name="vf" fmla="val 115470"/>
          </a:avLst>
        </a:prstGeom>
        <a:solidFill>
          <a:schemeClr val="accent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Parsec [4]</a:t>
          </a:r>
        </a:p>
      </dsp:txBody>
      <dsp:txXfrm rot="-5400000">
        <a:off x="1692945" y="994956"/>
        <a:ext cx="1333639" cy="652570"/>
      </dsp:txXfrm>
    </dsp:sp>
    <dsp:sp modelId="{DE881C27-3559-8941-BF98-080498031A53}">
      <dsp:nvSpPr>
        <dsp:cNvPr id="0" name=""/>
        <dsp:cNvSpPr/>
      </dsp:nvSpPr>
      <dsp:spPr>
        <a:xfrm>
          <a:off x="841561" y="1027586"/>
          <a:ext cx="1057163" cy="587312"/>
        </a:xfrm>
        <a:prstGeom prst="rect">
          <a:avLst/>
        </a:prstGeom>
        <a:noFill/>
        <a:ln>
          <a:noFill/>
        </a:ln>
        <a:effectLst/>
      </dsp:spPr>
      <dsp:style>
        <a:lnRef idx="0">
          <a:scrgbClr r="0" g="0" b="0"/>
        </a:lnRef>
        <a:fillRef idx="0">
          <a:scrgbClr r="0" g="0" b="0"/>
        </a:fillRef>
        <a:effectRef idx="0">
          <a:scrgbClr r="0" g="0" b="0"/>
        </a:effectRef>
        <a:fontRef idx="minor"/>
      </dsp:style>
    </dsp:sp>
    <dsp:sp modelId="{025AD782-B836-9940-AAE4-650DF88278F5}">
      <dsp:nvSpPr>
        <dsp:cNvPr id="0" name=""/>
        <dsp:cNvSpPr/>
      </dsp:nvSpPr>
      <dsp:spPr>
        <a:xfrm rot="5400000">
          <a:off x="2790069" y="895440"/>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986402" y="984353"/>
        <a:ext cx="586187" cy="673778"/>
      </dsp:txXfrm>
    </dsp:sp>
    <dsp:sp modelId="{8C2E8604-5C5A-054C-8202-7DFDA10EAF40}">
      <dsp:nvSpPr>
        <dsp:cNvPr id="0" name=""/>
        <dsp:cNvSpPr/>
      </dsp:nvSpPr>
      <dsp:spPr>
        <a:xfrm rot="5400000">
          <a:off x="2331965" y="1151865"/>
          <a:ext cx="978854" cy="200045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solidFill>
                <a:schemeClr val="tx1"/>
              </a:solidFill>
            </a:rPr>
            <a:t>Bésier</a:t>
          </a:r>
          <a:r>
            <a:rPr lang="fr-FR" sz="1600" kern="1200" dirty="0">
              <a:solidFill>
                <a:schemeClr val="tx1"/>
              </a:solidFill>
            </a:rPr>
            <a:t> – Parsec [4]</a:t>
          </a:r>
        </a:p>
      </dsp:txBody>
      <dsp:txXfrm rot="-5400000">
        <a:off x="2154573" y="1825809"/>
        <a:ext cx="1333639" cy="652570"/>
      </dsp:txXfrm>
    </dsp:sp>
    <dsp:sp modelId="{7FC76795-249C-E44F-B9D5-98C8A525528D}">
      <dsp:nvSpPr>
        <dsp:cNvPr id="0" name=""/>
        <dsp:cNvSpPr/>
      </dsp:nvSpPr>
      <dsp:spPr>
        <a:xfrm>
          <a:off x="3273036" y="1858438"/>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8E850433-0BCB-9C4B-B592-DA99E825A0E3}">
      <dsp:nvSpPr>
        <dsp:cNvPr id="0" name=""/>
        <dsp:cNvSpPr/>
      </dsp:nvSpPr>
      <dsp:spPr>
        <a:xfrm rot="5400000">
          <a:off x="1412233" y="1726293"/>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1815206"/>
        <a:ext cx="586187" cy="673778"/>
      </dsp:txXfrm>
    </dsp:sp>
    <dsp:sp modelId="{3AA0828C-DDB0-904E-9D09-4529DCDEAB92}">
      <dsp:nvSpPr>
        <dsp:cNvPr id="0" name=""/>
        <dsp:cNvSpPr/>
      </dsp:nvSpPr>
      <dsp:spPr>
        <a:xfrm rot="5400000">
          <a:off x="1870337" y="1982717"/>
          <a:ext cx="978854" cy="2000459"/>
        </a:xfrm>
        <a:prstGeom prst="hexagon">
          <a:avLst>
            <a:gd name="adj" fmla="val 25000"/>
            <a:gd name="vf" fmla="val 115470"/>
          </a:avLst>
        </a:prstGeom>
        <a:solidFill>
          <a:schemeClr val="tx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t>Sobieczky</a:t>
          </a:r>
          <a:r>
            <a:rPr lang="fr-FR" sz="1600" kern="1200" dirty="0"/>
            <a:t> (</a:t>
          </a:r>
          <a:r>
            <a:rPr lang="fr-FR" sz="1600" kern="1200" dirty="0" err="1"/>
            <a:t>with</a:t>
          </a:r>
          <a:r>
            <a:rPr lang="fr-FR" sz="1600" kern="1200" dirty="0"/>
            <a:t> PARSEC)  [5]</a:t>
          </a:r>
        </a:p>
      </dsp:txBody>
      <dsp:txXfrm rot="-5400000">
        <a:off x="1692945" y="2656661"/>
        <a:ext cx="1333639" cy="652570"/>
      </dsp:txXfrm>
    </dsp:sp>
    <dsp:sp modelId="{5EAA7813-9B08-0541-A524-4F5AF314EB6B}">
      <dsp:nvSpPr>
        <dsp:cNvPr id="0" name=""/>
        <dsp:cNvSpPr/>
      </dsp:nvSpPr>
      <dsp:spPr>
        <a:xfrm>
          <a:off x="841561" y="2689290"/>
          <a:ext cx="1057163" cy="587312"/>
        </a:xfrm>
        <a:prstGeom prst="rect">
          <a:avLst/>
        </a:prstGeom>
        <a:noFill/>
        <a:ln>
          <a:noFill/>
        </a:ln>
        <a:effectLst/>
      </dsp:spPr>
      <dsp:style>
        <a:lnRef idx="0">
          <a:scrgbClr r="0" g="0" b="0"/>
        </a:lnRef>
        <a:fillRef idx="0">
          <a:scrgbClr r="0" g="0" b="0"/>
        </a:fillRef>
        <a:effectRef idx="0">
          <a:scrgbClr r="0" g="0" b="0"/>
        </a:effectRef>
        <a:fontRef idx="minor"/>
      </dsp:style>
    </dsp:sp>
    <dsp:sp modelId="{D83E3A8C-3047-8F41-BAE7-90EC4797A25E}">
      <dsp:nvSpPr>
        <dsp:cNvPr id="0" name=""/>
        <dsp:cNvSpPr/>
      </dsp:nvSpPr>
      <dsp:spPr>
        <a:xfrm rot="5400000">
          <a:off x="2790069" y="2557145"/>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986402" y="2646058"/>
        <a:ext cx="586187" cy="673778"/>
      </dsp:txXfrm>
    </dsp:sp>
    <dsp:sp modelId="{A6491345-9ACB-1049-9B82-E6B0FCAAAFA0}">
      <dsp:nvSpPr>
        <dsp:cNvPr id="0" name=""/>
        <dsp:cNvSpPr/>
      </dsp:nvSpPr>
      <dsp:spPr>
        <a:xfrm rot="5400000">
          <a:off x="2331965" y="2813569"/>
          <a:ext cx="978854" cy="2000459"/>
        </a:xfrm>
        <a:prstGeom prst="hexagon">
          <a:avLst>
            <a:gd name="adj" fmla="val 25000"/>
            <a:gd name="vf" fmla="val 115470"/>
          </a:avLst>
        </a:prstGeom>
        <a:solidFill>
          <a:schemeClr val="accent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t>Improved</a:t>
          </a:r>
          <a:r>
            <a:rPr lang="fr-FR" sz="1600" kern="1200" dirty="0"/>
            <a:t> </a:t>
          </a:r>
          <a:r>
            <a:rPr lang="fr-FR" sz="1600" kern="1200" dirty="0" err="1"/>
            <a:t>Parameter</a:t>
          </a:r>
          <a:r>
            <a:rPr lang="fr-FR" sz="1600" kern="1200" dirty="0"/>
            <a:t> </a:t>
          </a:r>
          <a:r>
            <a:rPr lang="fr-FR" sz="1600" kern="1200" dirty="0" err="1"/>
            <a:t>Geometric</a:t>
          </a:r>
          <a:r>
            <a:rPr lang="fr-FR" sz="1600" kern="1200" dirty="0"/>
            <a:t> [6]</a:t>
          </a:r>
        </a:p>
      </dsp:txBody>
      <dsp:txXfrm rot="-5400000">
        <a:off x="2154573" y="3487513"/>
        <a:ext cx="1333639" cy="652570"/>
      </dsp:txXfrm>
    </dsp:sp>
    <dsp:sp modelId="{B56FB5F8-4342-7D42-A235-FE9F19AC8447}">
      <dsp:nvSpPr>
        <dsp:cNvPr id="0" name=""/>
        <dsp:cNvSpPr/>
      </dsp:nvSpPr>
      <dsp:spPr>
        <a:xfrm>
          <a:off x="3273036" y="3520142"/>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A43D2C69-3E46-D64D-9C34-CE80909C98C9}">
      <dsp:nvSpPr>
        <dsp:cNvPr id="0" name=""/>
        <dsp:cNvSpPr/>
      </dsp:nvSpPr>
      <dsp:spPr>
        <a:xfrm rot="5400000">
          <a:off x="1412233" y="3387997"/>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3476910"/>
        <a:ext cx="586187" cy="673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F9B8E-C7A9-1548-A63E-80935E649891}">
      <dsp:nvSpPr>
        <dsp:cNvPr id="0" name=""/>
        <dsp:cNvSpPr/>
      </dsp:nvSpPr>
      <dsp:spPr>
        <a:xfrm>
          <a:off x="74759" y="149505"/>
          <a:ext cx="3572624" cy="1429049"/>
        </a:xfrm>
        <a:prstGeom prst="chevron">
          <a:avLst/>
        </a:prstGeom>
        <a:solidFill>
          <a:schemeClr val="accent1"/>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rPr>
            <a:t>Step</a:t>
          </a:r>
          <a:r>
            <a:rPr lang="fr-CH" sz="1700" b="1" u="sng" kern="1200" baseline="0" dirty="0">
              <a:solidFill>
                <a:schemeClr val="tx1"/>
              </a:solidFill>
              <a:latin typeface="+mn-lt"/>
            </a:rPr>
            <a:t> 4 :</a:t>
          </a:r>
          <a:r>
            <a:rPr lang="fr-CH" sz="1700" b="1" u="none" kern="1200" baseline="0" dirty="0">
              <a:solidFill>
                <a:schemeClr val="tx1"/>
              </a:solidFill>
              <a:latin typeface="+mn-lt"/>
            </a:rPr>
            <a:t> </a:t>
          </a:r>
        </a:p>
        <a:p>
          <a:pPr marL="0" lvl="0" indent="0" algn="ctr" defTabSz="755650">
            <a:lnSpc>
              <a:spcPct val="90000"/>
            </a:lnSpc>
            <a:spcBef>
              <a:spcPct val="0"/>
            </a:spcBef>
            <a:spcAft>
              <a:spcPct val="35000"/>
            </a:spcAft>
            <a:buNone/>
          </a:pPr>
          <a:r>
            <a:rPr lang="fr-CH" sz="1700" b="1" u="none" kern="1200" dirty="0" err="1">
              <a:solidFill>
                <a:schemeClr val="tx1"/>
              </a:solidFill>
              <a:latin typeface="+mn-lt"/>
            </a:rPr>
            <a:t>Curves</a:t>
          </a:r>
          <a:r>
            <a:rPr lang="fr-CH" sz="1700" b="1" u="none" kern="1200" dirty="0">
              <a:solidFill>
                <a:schemeClr val="tx1"/>
              </a:solidFill>
              <a:latin typeface="+mn-lt"/>
            </a:rPr>
            <a:t> interpolation</a:t>
          </a:r>
        </a:p>
        <a:p>
          <a:pPr marL="0" lvl="0" indent="0" algn="ctr" defTabSz="755650">
            <a:lnSpc>
              <a:spcPct val="90000"/>
            </a:lnSpc>
            <a:spcBef>
              <a:spcPct val="0"/>
            </a:spcBef>
            <a:spcAft>
              <a:spcPct val="35000"/>
            </a:spcAft>
            <a:buNone/>
          </a:pPr>
          <a:endParaRPr lang="fr-CH" sz="1700" b="1" u="none" kern="1200" dirty="0">
            <a:solidFill>
              <a:schemeClr val="tx1"/>
            </a:solidFill>
            <a:latin typeface="+mn-lt"/>
          </a:endParaRPr>
        </a:p>
        <a:p>
          <a:pPr marL="0" lvl="0" indent="0" algn="ctr" defTabSz="755650">
            <a:lnSpc>
              <a:spcPct val="90000"/>
            </a:lnSpc>
            <a:spcBef>
              <a:spcPct val="0"/>
            </a:spcBef>
            <a:spcAft>
              <a:spcPct val="35000"/>
            </a:spcAft>
            <a:buNone/>
          </a:pPr>
          <a:endParaRPr lang="fr-FR" sz="1700" kern="1200" dirty="0">
            <a:solidFill>
              <a:schemeClr val="tx1"/>
            </a:solidFill>
            <a:latin typeface="+mn-lt"/>
          </a:endParaRPr>
        </a:p>
      </dsp:txBody>
      <dsp:txXfrm>
        <a:off x="789284" y="149505"/>
        <a:ext cx="2143575" cy="1429049"/>
      </dsp:txXfrm>
    </dsp:sp>
    <dsp:sp modelId="{2E4B1183-B8F4-4761-B794-348C2765A306}">
      <dsp:nvSpPr>
        <dsp:cNvPr id="0" name=""/>
        <dsp:cNvSpPr/>
      </dsp:nvSpPr>
      <dsp:spPr>
        <a:xfrm>
          <a:off x="3218536" y="153149"/>
          <a:ext cx="3572624" cy="1429049"/>
        </a:xfrm>
        <a:prstGeom prst="chevron">
          <a:avLst/>
        </a:prstGeom>
        <a:solidFill>
          <a:schemeClr val="accent1">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ea typeface="+mn-ea"/>
              <a:cs typeface="+mn-cs"/>
            </a:rPr>
            <a:t>Step</a:t>
          </a:r>
          <a:r>
            <a:rPr lang="fr-CH" sz="1700" b="1" u="sng" kern="1200" dirty="0">
              <a:solidFill>
                <a:schemeClr val="tx1"/>
              </a:solidFill>
              <a:latin typeface="+mn-lt"/>
              <a:ea typeface="+mn-ea"/>
              <a:cs typeface="+mn-cs"/>
            </a:rPr>
            <a:t> 5:</a:t>
          </a:r>
          <a:r>
            <a:rPr lang="fr-CH" sz="1700" b="1" u="none" kern="1200" dirty="0">
              <a:solidFill>
                <a:schemeClr val="tx1"/>
              </a:solidFill>
              <a:latin typeface="+mn-lt"/>
              <a:ea typeface="+mn-ea"/>
              <a:cs typeface="+mn-cs"/>
            </a:rPr>
            <a:t> </a:t>
          </a:r>
        </a:p>
        <a:p>
          <a:pPr marL="0" lvl="0" indent="0" algn="ctr" defTabSz="755650">
            <a:lnSpc>
              <a:spcPct val="90000"/>
            </a:lnSpc>
            <a:spcBef>
              <a:spcPct val="0"/>
            </a:spcBef>
            <a:spcAft>
              <a:spcPct val="35000"/>
            </a:spcAft>
            <a:buNone/>
          </a:pPr>
          <a:r>
            <a:rPr lang="fr-CH" sz="1700" b="1" u="none" kern="1200" dirty="0" err="1">
              <a:solidFill>
                <a:schemeClr val="tx1"/>
              </a:solidFill>
              <a:latin typeface="+mn-lt"/>
              <a:ea typeface="+mn-ea"/>
              <a:cs typeface="+mn-cs"/>
            </a:rPr>
            <a:t>Parameters</a:t>
          </a:r>
          <a:r>
            <a:rPr lang="fr-CH" sz="1700" b="1" u="none" kern="1200" dirty="0">
              <a:solidFill>
                <a:schemeClr val="tx1"/>
              </a:solidFill>
              <a:latin typeface="+mn-lt"/>
              <a:ea typeface="+mn-ea"/>
              <a:cs typeface="+mn-cs"/>
            </a:rPr>
            <a:t> computation</a:t>
          </a:r>
        </a:p>
        <a:p>
          <a:pPr marL="0" lvl="0" indent="0" algn="ctr" defTabSz="755650">
            <a:lnSpc>
              <a:spcPct val="90000"/>
            </a:lnSpc>
            <a:spcBef>
              <a:spcPct val="0"/>
            </a:spcBef>
            <a:spcAft>
              <a:spcPct val="35000"/>
            </a:spcAft>
            <a:buNone/>
          </a:pPr>
          <a:endParaRPr lang="fr-FR" sz="1700" b="1" u="none" kern="1200" dirty="0">
            <a:solidFill>
              <a:schemeClr val="tx1"/>
            </a:solidFill>
            <a:latin typeface="+mn-lt"/>
            <a:ea typeface="+mn-ea"/>
            <a:cs typeface="+mn-cs"/>
          </a:endParaRPr>
        </a:p>
      </dsp:txBody>
      <dsp:txXfrm>
        <a:off x="3933061" y="153149"/>
        <a:ext cx="2143575" cy="1429049"/>
      </dsp:txXfrm>
    </dsp:sp>
    <dsp:sp modelId="{E6606C97-AA77-4A99-8440-0D6CF7D3014B}">
      <dsp:nvSpPr>
        <dsp:cNvPr id="0" name=""/>
        <dsp:cNvSpPr/>
      </dsp:nvSpPr>
      <dsp:spPr>
        <a:xfrm>
          <a:off x="6436587" y="131113"/>
          <a:ext cx="3572624" cy="1429049"/>
        </a:xfrm>
        <a:prstGeom prst="chevron">
          <a:avLst/>
        </a:prstGeom>
        <a:gradFill rotWithShape="0">
          <a:gsLst>
            <a:gs pos="36000">
              <a:srgbClr val="FF9300"/>
            </a:gs>
            <a:gs pos="93640">
              <a:schemeClr val="accent1">
                <a:lumMod val="60000"/>
                <a:lumOff val="40000"/>
              </a:schemeClr>
            </a:gs>
            <a:gs pos="89000">
              <a:schemeClr val="accent1">
                <a:lumMod val="60000"/>
                <a:lumOff val="40000"/>
              </a:schemeClr>
            </a:gs>
            <a:gs pos="100000">
              <a:schemeClr val="accent1">
                <a:lumMod val="60000"/>
                <a:lumOff val="4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ea typeface="+mn-ea"/>
              <a:cs typeface="Calibri" panose="020F0502020204030204" pitchFamily="34" charset="0"/>
            </a:rPr>
            <a:t>Step</a:t>
          </a:r>
          <a:r>
            <a:rPr lang="fr-CH" sz="1700" b="1" u="sng" kern="1200" dirty="0">
              <a:solidFill>
                <a:schemeClr val="tx1"/>
              </a:solidFill>
              <a:latin typeface="+mn-lt"/>
              <a:ea typeface="+mn-ea"/>
              <a:cs typeface="Calibri" panose="020F0502020204030204" pitchFamily="34" charset="0"/>
            </a:rPr>
            <a:t> 6: </a:t>
          </a:r>
        </a:p>
        <a:p>
          <a:pPr marL="0" lvl="0" indent="0" algn="ctr" defTabSz="755650">
            <a:lnSpc>
              <a:spcPct val="90000"/>
            </a:lnSpc>
            <a:spcBef>
              <a:spcPct val="0"/>
            </a:spcBef>
            <a:spcAft>
              <a:spcPct val="35000"/>
            </a:spcAft>
            <a:buNone/>
          </a:pPr>
          <a:r>
            <a:rPr lang="fr-CH" sz="1700" b="1" u="none" kern="1200" dirty="0" err="1">
              <a:solidFill>
                <a:schemeClr val="tx1"/>
              </a:solidFill>
              <a:latin typeface="+mn-lt"/>
              <a:ea typeface="+mn-ea"/>
              <a:cs typeface="Calibri" panose="020F0502020204030204" pitchFamily="34" charset="0"/>
            </a:rPr>
            <a:t>Xfoil</a:t>
          </a:r>
          <a:endParaRPr lang="fr-CH" sz="1700" b="1" u="none" kern="1200" dirty="0">
            <a:solidFill>
              <a:schemeClr val="tx1"/>
            </a:solidFill>
            <a:latin typeface="+mn-lt"/>
            <a:ea typeface="+mn-ea"/>
            <a:cs typeface="Calibri" panose="020F0502020204030204" pitchFamily="34" charset="0"/>
          </a:endParaRPr>
        </a:p>
        <a:p>
          <a:pPr marL="0" lvl="0" indent="0" algn="ctr" defTabSz="755650">
            <a:lnSpc>
              <a:spcPct val="90000"/>
            </a:lnSpc>
            <a:spcBef>
              <a:spcPct val="0"/>
            </a:spcBef>
            <a:spcAft>
              <a:spcPct val="35000"/>
            </a:spcAft>
            <a:buNone/>
          </a:pPr>
          <a:r>
            <a:rPr lang="fr-FR" sz="1700" b="0" u="none" kern="1200" dirty="0">
              <a:solidFill>
                <a:schemeClr val="tx1"/>
              </a:solidFill>
              <a:latin typeface="+mn-lt"/>
              <a:ea typeface="+mn-ea"/>
              <a:cs typeface="Calibri" panose="020F0502020204030204" pitchFamily="34" charset="0"/>
            </a:rPr>
            <a:t>Point output for </a:t>
          </a:r>
          <a:r>
            <a:rPr lang="fr-FR" sz="1700" b="0" u="none" kern="1200" dirty="0" err="1">
              <a:solidFill>
                <a:schemeClr val="tx1"/>
              </a:solidFill>
              <a:latin typeface="+mn-lt"/>
              <a:ea typeface="+mn-ea"/>
              <a:cs typeface="Calibri" panose="020F0502020204030204" pitchFamily="34" charset="0"/>
            </a:rPr>
            <a:t>Xfoil</a:t>
          </a:r>
          <a:endParaRPr lang="fr-FR" sz="1700" b="0" u="none" kern="1200" dirty="0">
            <a:solidFill>
              <a:schemeClr val="tx1"/>
            </a:solidFill>
            <a:latin typeface="+mn-lt"/>
            <a:ea typeface="+mn-ea"/>
            <a:cs typeface="Calibri" panose="020F0502020204030204" pitchFamily="34" charset="0"/>
          </a:endParaRPr>
        </a:p>
        <a:p>
          <a:pPr marL="0" lvl="0" indent="0" algn="ctr" defTabSz="755650">
            <a:lnSpc>
              <a:spcPct val="90000"/>
            </a:lnSpc>
            <a:spcBef>
              <a:spcPct val="0"/>
            </a:spcBef>
            <a:spcAft>
              <a:spcPct val="35000"/>
            </a:spcAft>
            <a:buNone/>
          </a:pPr>
          <a:r>
            <a:rPr lang="fr-FR" sz="1700" b="0" u="none" kern="1200" dirty="0">
              <a:solidFill>
                <a:schemeClr val="tx1"/>
              </a:solidFill>
              <a:latin typeface="+mn-lt"/>
              <a:ea typeface="+mn-ea"/>
              <a:cs typeface="Calibri" panose="020F0502020204030204" pitchFamily="34" charset="0"/>
            </a:rPr>
            <a:t>Reynold and Mach</a:t>
          </a:r>
        </a:p>
      </dsp:txBody>
      <dsp:txXfrm>
        <a:off x="7151112" y="131113"/>
        <a:ext cx="2143575" cy="14290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2F1A1-1B6D-324C-AEF0-CE9E575DC1FF}">
      <dsp:nvSpPr>
        <dsp:cNvPr id="0" name=""/>
        <dsp:cNvSpPr/>
      </dsp:nvSpPr>
      <dsp:spPr>
        <a:xfrm>
          <a:off x="0" y="189186"/>
          <a:ext cx="3610455" cy="1444182"/>
        </a:xfrm>
        <a:prstGeom prst="chevron">
          <a:avLst/>
        </a:prstGeom>
        <a:solidFill>
          <a:schemeClr val="accent2">
            <a:lumMod val="5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t>Step</a:t>
          </a:r>
          <a:r>
            <a:rPr lang="fr-CH" sz="1700" b="1" u="sng" kern="1200" dirty="0"/>
            <a:t> 1:</a:t>
          </a:r>
          <a:r>
            <a:rPr lang="fr-CH" sz="1700" b="1" kern="1200" dirty="0"/>
            <a:t> </a:t>
          </a:r>
        </a:p>
        <a:p>
          <a:pPr marL="0" lvl="0" indent="0" algn="ctr" defTabSz="755650">
            <a:lnSpc>
              <a:spcPct val="90000"/>
            </a:lnSpc>
            <a:spcBef>
              <a:spcPct val="0"/>
            </a:spcBef>
            <a:spcAft>
              <a:spcPct val="35000"/>
            </a:spcAft>
            <a:buNone/>
          </a:pPr>
          <a:r>
            <a:rPr lang="fr-CH" sz="1700" b="1" kern="1200" dirty="0"/>
            <a:t>Pre-</a:t>
          </a:r>
          <a:r>
            <a:rPr lang="fr-CH" sz="1700" b="1" kern="1200" dirty="0" err="1"/>
            <a:t>processing</a:t>
          </a:r>
          <a:endParaRPr lang="fr-CH" sz="1700" b="1" kern="1200" dirty="0"/>
        </a:p>
        <a:p>
          <a:pPr marL="0" lvl="0" indent="0" algn="ctr" defTabSz="755650">
            <a:lnSpc>
              <a:spcPct val="90000"/>
            </a:lnSpc>
            <a:spcBef>
              <a:spcPct val="0"/>
            </a:spcBef>
            <a:spcAft>
              <a:spcPct val="35000"/>
            </a:spcAft>
            <a:buNone/>
          </a:pPr>
          <a:r>
            <a:rPr lang="fr-CH" sz="1700" kern="1200" dirty="0"/>
            <a:t>STL to CSV</a:t>
          </a:r>
        </a:p>
        <a:p>
          <a:pPr marL="0" lvl="0" indent="0" algn="ctr" defTabSz="755650">
            <a:lnSpc>
              <a:spcPct val="90000"/>
            </a:lnSpc>
            <a:spcBef>
              <a:spcPct val="0"/>
            </a:spcBef>
            <a:spcAft>
              <a:spcPct val="35000"/>
            </a:spcAft>
            <a:buNone/>
          </a:pPr>
          <a:r>
            <a:rPr lang="fr-CH" sz="1700" kern="1200" dirty="0"/>
            <a:t>Principal directions</a:t>
          </a:r>
          <a:endParaRPr lang="fr-FR" sz="1700" kern="1200" dirty="0">
            <a:latin typeface="+mn-lt"/>
          </a:endParaRPr>
        </a:p>
      </dsp:txBody>
      <dsp:txXfrm>
        <a:off x="722091" y="189186"/>
        <a:ext cx="2166273" cy="1444182"/>
      </dsp:txXfrm>
    </dsp:sp>
    <dsp:sp modelId="{53F03F59-FBBE-D14A-9050-DED92D883AF6}">
      <dsp:nvSpPr>
        <dsp:cNvPr id="0" name=""/>
        <dsp:cNvSpPr/>
      </dsp:nvSpPr>
      <dsp:spPr>
        <a:xfrm>
          <a:off x="3252373" y="189186"/>
          <a:ext cx="3610455" cy="1444182"/>
        </a:xfrm>
        <a:prstGeom prst="chevron">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t>Step</a:t>
          </a:r>
          <a:r>
            <a:rPr lang="fr-CH" sz="1700" b="1" u="sng" kern="1200" dirty="0"/>
            <a:t> 2:</a:t>
          </a:r>
          <a:r>
            <a:rPr lang="fr-CH" sz="1700" b="1" kern="1200" dirty="0"/>
            <a:t> </a:t>
          </a:r>
        </a:p>
        <a:p>
          <a:pPr marL="0" lvl="0" indent="0" algn="ctr" defTabSz="755650">
            <a:lnSpc>
              <a:spcPct val="90000"/>
            </a:lnSpc>
            <a:spcBef>
              <a:spcPct val="0"/>
            </a:spcBef>
            <a:spcAft>
              <a:spcPct val="35000"/>
            </a:spcAft>
            <a:buNone/>
          </a:pPr>
          <a:r>
            <a:rPr lang="fr-CH" sz="1700" b="1" kern="1200" dirty="0"/>
            <a:t>Points </a:t>
          </a:r>
          <a:r>
            <a:rPr lang="fr-CH" sz="1700" b="1" kern="1200" dirty="0" err="1"/>
            <a:t>selection</a:t>
          </a:r>
          <a:endParaRPr lang="fr-CH" sz="1700" b="1" kern="1200" dirty="0"/>
        </a:p>
        <a:p>
          <a:pPr marL="0" lvl="0" indent="0" algn="ctr" defTabSz="755650">
            <a:lnSpc>
              <a:spcPct val="90000"/>
            </a:lnSpc>
            <a:spcBef>
              <a:spcPct val="0"/>
            </a:spcBef>
            <a:spcAft>
              <a:spcPct val="35000"/>
            </a:spcAft>
            <a:buNone/>
          </a:pPr>
          <a:endParaRPr lang="fr-CH" sz="1700" b="1" kern="1200" dirty="0"/>
        </a:p>
        <a:p>
          <a:pPr marL="0" lvl="0" indent="0" algn="ctr" defTabSz="755650">
            <a:lnSpc>
              <a:spcPct val="90000"/>
            </a:lnSpc>
            <a:spcBef>
              <a:spcPct val="0"/>
            </a:spcBef>
            <a:spcAft>
              <a:spcPct val="35000"/>
            </a:spcAft>
            <a:buNone/>
          </a:pPr>
          <a:endParaRPr lang="fr-CH" sz="1700" b="1" kern="1200" dirty="0"/>
        </a:p>
      </dsp:txBody>
      <dsp:txXfrm>
        <a:off x="3974464" y="189186"/>
        <a:ext cx="2166273" cy="1444182"/>
      </dsp:txXfrm>
    </dsp:sp>
    <dsp:sp modelId="{C50D3868-596B-9A4C-8E50-DC49B802AFE9}">
      <dsp:nvSpPr>
        <dsp:cNvPr id="0" name=""/>
        <dsp:cNvSpPr/>
      </dsp:nvSpPr>
      <dsp:spPr>
        <a:xfrm>
          <a:off x="6504747" y="189186"/>
          <a:ext cx="3610455" cy="1444182"/>
        </a:xfrm>
        <a:prstGeom prst="chevron">
          <a:avLst/>
        </a:prstGeom>
        <a:solidFill>
          <a:schemeClr val="accent2"/>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t>Step</a:t>
          </a:r>
          <a:r>
            <a:rPr lang="fr-CH" sz="1700" b="1" u="sng" kern="1200" dirty="0"/>
            <a:t> 3:</a:t>
          </a:r>
          <a:r>
            <a:rPr lang="fr-CH" sz="1700" b="1" kern="1200" dirty="0"/>
            <a:t>  </a:t>
          </a:r>
        </a:p>
        <a:p>
          <a:pPr marL="0" lvl="0" indent="0" algn="ctr" defTabSz="755650">
            <a:lnSpc>
              <a:spcPct val="90000"/>
            </a:lnSpc>
            <a:spcBef>
              <a:spcPct val="0"/>
            </a:spcBef>
            <a:spcAft>
              <a:spcPct val="35000"/>
            </a:spcAft>
            <a:buNone/>
          </a:pPr>
          <a:r>
            <a:rPr lang="fr-CH" sz="1700" b="1" kern="1200" dirty="0" err="1"/>
            <a:t>Side</a:t>
          </a:r>
          <a:r>
            <a:rPr lang="fr-CH" sz="1700" b="1" kern="1200" dirty="0"/>
            <a:t> </a:t>
          </a:r>
          <a:r>
            <a:rPr lang="fr-CH" sz="1700" b="1" kern="1200" dirty="0" err="1"/>
            <a:t>assignment</a:t>
          </a:r>
          <a:endParaRPr lang="fr-CH" sz="1700" b="1" kern="1200" dirty="0"/>
        </a:p>
        <a:p>
          <a:pPr marL="0" lvl="0" indent="0" algn="ctr" defTabSz="755650">
            <a:lnSpc>
              <a:spcPct val="90000"/>
            </a:lnSpc>
            <a:spcBef>
              <a:spcPct val="0"/>
            </a:spcBef>
            <a:spcAft>
              <a:spcPct val="35000"/>
            </a:spcAft>
            <a:buNone/>
          </a:pPr>
          <a:endParaRPr lang="fr-CH" sz="1700" b="1" kern="1200" dirty="0"/>
        </a:p>
        <a:p>
          <a:pPr marL="0" lvl="0" indent="0" algn="ctr" defTabSz="755650">
            <a:lnSpc>
              <a:spcPct val="90000"/>
            </a:lnSpc>
            <a:spcBef>
              <a:spcPct val="0"/>
            </a:spcBef>
            <a:spcAft>
              <a:spcPct val="35000"/>
            </a:spcAft>
            <a:buNone/>
          </a:pPr>
          <a:endParaRPr lang="fr-CH" sz="1700" b="1" kern="1200" dirty="0"/>
        </a:p>
      </dsp:txBody>
      <dsp:txXfrm>
        <a:off x="7226838" y="189186"/>
        <a:ext cx="2166273" cy="14441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61F266B-A38E-4C51-B130-BED118C68B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a:extLst>
              <a:ext uri="{FF2B5EF4-FFF2-40B4-BE49-F238E27FC236}">
                <a16:creationId xmlns:a16="http://schemas.microsoft.com/office/drawing/2014/main" id="{0C17F202-0F3D-4239-B3C8-E506454889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4C169A-1220-4B42-953D-8968223BCA9D}" type="datetimeFigureOut">
              <a:rPr lang="fr-CH" smtClean="0"/>
              <a:t>27.12.2018</a:t>
            </a:fld>
            <a:endParaRPr lang="fr-CH"/>
          </a:p>
        </p:txBody>
      </p:sp>
      <p:sp>
        <p:nvSpPr>
          <p:cNvPr id="4" name="Espace réservé du pied de page 3">
            <a:extLst>
              <a:ext uri="{FF2B5EF4-FFF2-40B4-BE49-F238E27FC236}">
                <a16:creationId xmlns:a16="http://schemas.microsoft.com/office/drawing/2014/main" id="{C5139FDD-67D4-47EF-A442-DE7442548D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CH"/>
              <a:t>EPFL-STI-IBI-LMAM | 04.04.2018</a:t>
            </a:r>
          </a:p>
        </p:txBody>
      </p:sp>
      <p:sp>
        <p:nvSpPr>
          <p:cNvPr id="5" name="Espace réservé du numéro de diapositive 4">
            <a:extLst>
              <a:ext uri="{FF2B5EF4-FFF2-40B4-BE49-F238E27FC236}">
                <a16:creationId xmlns:a16="http://schemas.microsoft.com/office/drawing/2014/main" id="{48EBB69D-3AD6-4971-A24B-3CBEB4ABC8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580F5D-F879-48BC-AB61-5C282519B459}" type="slidenum">
              <a:rPr lang="fr-CH" smtClean="0"/>
              <a:t>‹N°›</a:t>
            </a:fld>
            <a:endParaRPr lang="fr-CH"/>
          </a:p>
        </p:txBody>
      </p:sp>
    </p:spTree>
    <p:extLst>
      <p:ext uri="{BB962C8B-B14F-4D97-AF65-F5344CB8AC3E}">
        <p14:creationId xmlns:p14="http://schemas.microsoft.com/office/powerpoint/2010/main" val="4650891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7CC44-3BA5-E143-B780-7AA02CFEA3D2}" type="datetimeFigureOut">
              <a:rPr lang="fr-FR" smtClean="0"/>
              <a:t>27/12/2018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EPFL-STI-IBI-LMAM | 04.04.2018</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5D27E-6000-7E4B-A366-5EDBC4F15408}" type="slidenum">
              <a:rPr lang="fr-FR" smtClean="0"/>
              <a:t>‹N°›</a:t>
            </a:fld>
            <a:endParaRPr lang="fr-FR"/>
          </a:p>
        </p:txBody>
      </p:sp>
    </p:spTree>
    <p:extLst>
      <p:ext uri="{BB962C8B-B14F-4D97-AF65-F5344CB8AC3E}">
        <p14:creationId xmlns:p14="http://schemas.microsoft.com/office/powerpoint/2010/main" val="21337445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Automation </a:t>
            </a:r>
            <a:r>
              <a:rPr lang="fr-CH" dirty="0" err="1"/>
              <a:t>propeller</a:t>
            </a:r>
            <a:r>
              <a:rPr lang="fr-CH" dirty="0"/>
              <a:t> </a:t>
            </a:r>
            <a:r>
              <a:rPr lang="fr-CH" dirty="0" err="1"/>
              <a:t>geometry</a:t>
            </a:r>
            <a:r>
              <a:rPr lang="fr-CH" dirty="0"/>
              <a:t> </a:t>
            </a:r>
            <a:r>
              <a:rPr lang="fr-CH" dirty="0" err="1"/>
              <a:t>measurement</a:t>
            </a:r>
            <a:endParaRPr lang="fr-CH" dirty="0"/>
          </a:p>
          <a:p>
            <a:endParaRPr lang="fr-CH" dirty="0"/>
          </a:p>
          <a:p>
            <a:r>
              <a:rPr lang="fr-CH" dirty="0" err="1"/>
              <a:t>From</a:t>
            </a:r>
            <a:r>
              <a:rPr lang="fr-CH" dirty="0"/>
              <a:t> 3D scanning data</a:t>
            </a:r>
          </a:p>
        </p:txBody>
      </p:sp>
      <p:sp>
        <p:nvSpPr>
          <p:cNvPr id="4" name="Espace réservé du pied de page 3"/>
          <p:cNvSpPr>
            <a:spLocks noGrp="1"/>
          </p:cNvSpPr>
          <p:nvPr>
            <p:ph type="ftr" sz="quarter" idx="10"/>
          </p:nvPr>
        </p:nvSpPr>
        <p:spPr/>
        <p:txBody>
          <a:bodyPr/>
          <a:lstStyle/>
          <a:p>
            <a:r>
              <a:rPr lang="fr-FR"/>
              <a:t>EPFL-STI-IBI-LMAM | 04.04.2018</a:t>
            </a:r>
          </a:p>
        </p:txBody>
      </p:sp>
      <p:sp>
        <p:nvSpPr>
          <p:cNvPr id="5" name="Espace réservé du numéro de diapositive 4"/>
          <p:cNvSpPr>
            <a:spLocks noGrp="1"/>
          </p:cNvSpPr>
          <p:nvPr>
            <p:ph type="sldNum" sz="quarter" idx="11"/>
          </p:nvPr>
        </p:nvSpPr>
        <p:spPr/>
        <p:txBody>
          <a:bodyPr/>
          <a:lstStyle/>
          <a:p>
            <a:fld id="{2AB5D27E-6000-7E4B-A366-5EDBC4F15408}" type="slidenum">
              <a:rPr lang="fr-FR" smtClean="0"/>
              <a:t>1</a:t>
            </a:fld>
            <a:endParaRPr lang="fr-FR"/>
          </a:p>
        </p:txBody>
      </p:sp>
    </p:spTree>
    <p:extLst>
      <p:ext uri="{BB962C8B-B14F-4D97-AF65-F5344CB8AC3E}">
        <p14:creationId xmlns:p14="http://schemas.microsoft.com/office/powerpoint/2010/main" val="2825068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11</a:t>
            </a:fld>
            <a:endParaRPr lang="fr-FR"/>
          </a:p>
        </p:txBody>
      </p:sp>
    </p:spTree>
    <p:extLst>
      <p:ext uri="{BB962C8B-B14F-4D97-AF65-F5344CB8AC3E}">
        <p14:creationId xmlns:p14="http://schemas.microsoft.com/office/powerpoint/2010/main" val="3595212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12</a:t>
            </a:fld>
            <a:endParaRPr lang="fr-FR"/>
          </a:p>
        </p:txBody>
      </p:sp>
    </p:spTree>
    <p:extLst>
      <p:ext uri="{BB962C8B-B14F-4D97-AF65-F5344CB8AC3E}">
        <p14:creationId xmlns:p14="http://schemas.microsoft.com/office/powerpoint/2010/main" val="4194183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13</a:t>
            </a:fld>
            <a:endParaRPr lang="fr-FR"/>
          </a:p>
        </p:txBody>
      </p:sp>
    </p:spTree>
    <p:extLst>
      <p:ext uri="{BB962C8B-B14F-4D97-AF65-F5344CB8AC3E}">
        <p14:creationId xmlns:p14="http://schemas.microsoft.com/office/powerpoint/2010/main" val="1272542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14</a:t>
            </a:fld>
            <a:endParaRPr lang="fr-FR"/>
          </a:p>
        </p:txBody>
      </p:sp>
    </p:spTree>
    <p:extLst>
      <p:ext uri="{BB962C8B-B14F-4D97-AF65-F5344CB8AC3E}">
        <p14:creationId xmlns:p14="http://schemas.microsoft.com/office/powerpoint/2010/main" val="2606553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15</a:t>
            </a:fld>
            <a:endParaRPr lang="fr-FR"/>
          </a:p>
        </p:txBody>
      </p:sp>
    </p:spTree>
    <p:extLst>
      <p:ext uri="{BB962C8B-B14F-4D97-AF65-F5344CB8AC3E}">
        <p14:creationId xmlns:p14="http://schemas.microsoft.com/office/powerpoint/2010/main" val="3781133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16</a:t>
            </a:fld>
            <a:endParaRPr lang="fr-FR"/>
          </a:p>
        </p:txBody>
      </p:sp>
    </p:spTree>
    <p:extLst>
      <p:ext uri="{BB962C8B-B14F-4D97-AF65-F5344CB8AC3E}">
        <p14:creationId xmlns:p14="http://schemas.microsoft.com/office/powerpoint/2010/main" val="506802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17</a:t>
            </a:fld>
            <a:endParaRPr lang="fr-FR"/>
          </a:p>
        </p:txBody>
      </p:sp>
    </p:spTree>
    <p:extLst>
      <p:ext uri="{BB962C8B-B14F-4D97-AF65-F5344CB8AC3E}">
        <p14:creationId xmlns:p14="http://schemas.microsoft.com/office/powerpoint/2010/main" val="2227145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18</a:t>
            </a:fld>
            <a:endParaRPr lang="fr-FR"/>
          </a:p>
        </p:txBody>
      </p:sp>
    </p:spTree>
    <p:extLst>
      <p:ext uri="{BB962C8B-B14F-4D97-AF65-F5344CB8AC3E}">
        <p14:creationId xmlns:p14="http://schemas.microsoft.com/office/powerpoint/2010/main" val="272519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19</a:t>
            </a:fld>
            <a:endParaRPr lang="fr-FR"/>
          </a:p>
        </p:txBody>
      </p:sp>
    </p:spTree>
    <p:extLst>
      <p:ext uri="{BB962C8B-B14F-4D97-AF65-F5344CB8AC3E}">
        <p14:creationId xmlns:p14="http://schemas.microsoft.com/office/powerpoint/2010/main" val="2178725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20</a:t>
            </a:fld>
            <a:endParaRPr lang="fr-FR"/>
          </a:p>
        </p:txBody>
      </p:sp>
    </p:spTree>
    <p:extLst>
      <p:ext uri="{BB962C8B-B14F-4D97-AF65-F5344CB8AC3E}">
        <p14:creationId xmlns:p14="http://schemas.microsoft.com/office/powerpoint/2010/main" val="2519588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First, </a:t>
            </a:r>
            <a:r>
              <a:rPr lang="fr-CH" dirty="0" err="1"/>
              <a:t>introduce</a:t>
            </a:r>
            <a:r>
              <a:rPr lang="fr-CH" dirty="0"/>
              <a:t>. </a:t>
            </a:r>
            <a:r>
              <a:rPr lang="fr-CH" dirty="0" err="1"/>
              <a:t>Give</a:t>
            </a:r>
            <a:r>
              <a:rPr lang="fr-CH" dirty="0"/>
              <a:t> </a:t>
            </a:r>
            <a:r>
              <a:rPr lang="fr-CH" dirty="0" err="1"/>
              <a:t>prior</a:t>
            </a:r>
            <a:r>
              <a:rPr lang="fr-CH" dirty="0"/>
              <a:t> info to </a:t>
            </a:r>
            <a:r>
              <a:rPr lang="fr-CH" dirty="0" err="1"/>
              <a:t>understand</a:t>
            </a:r>
            <a:r>
              <a:rPr lang="fr-CH" dirty="0"/>
              <a:t> </a:t>
            </a:r>
            <a:r>
              <a:rPr lang="fr-CH" dirty="0" err="1"/>
              <a:t>following</a:t>
            </a:r>
            <a:endParaRPr lang="fr-CH" dirty="0"/>
          </a:p>
          <a:p>
            <a:endParaRPr lang="fr-CH" dirty="0"/>
          </a:p>
          <a:p>
            <a:r>
              <a:rPr lang="fr-CH" dirty="0" err="1"/>
              <a:t>Then</a:t>
            </a:r>
            <a:r>
              <a:rPr lang="fr-CH" dirty="0"/>
              <a:t>, </a:t>
            </a:r>
            <a:r>
              <a:rPr lang="fr-CH" dirty="0" err="1"/>
              <a:t>Methodology</a:t>
            </a:r>
            <a:r>
              <a:rPr lang="fr-CH" dirty="0"/>
              <a:t>: </a:t>
            </a:r>
            <a:r>
              <a:rPr lang="fr-CH" dirty="0" err="1"/>
              <a:t>done</a:t>
            </a:r>
            <a:r>
              <a:rPr lang="fr-CH" dirty="0"/>
              <a:t> </a:t>
            </a:r>
            <a:r>
              <a:rPr lang="fr-CH" dirty="0" err="1"/>
              <a:t>until</a:t>
            </a:r>
            <a:r>
              <a:rPr lang="fr-CH" dirty="0"/>
              <a:t> </a:t>
            </a:r>
            <a:r>
              <a:rPr lang="fr-CH" dirty="0" err="1"/>
              <a:t>now</a:t>
            </a:r>
            <a:r>
              <a:rPr lang="fr-CH" dirty="0"/>
              <a:t>, and </a:t>
            </a:r>
            <a:r>
              <a:rPr lang="fr-CH" dirty="0" err="1"/>
              <a:t>what</a:t>
            </a:r>
            <a:r>
              <a:rPr lang="fr-CH" dirty="0"/>
              <a:t> </a:t>
            </a:r>
            <a:r>
              <a:rPr lang="fr-CH" dirty="0" err="1"/>
              <a:t>is</a:t>
            </a:r>
            <a:r>
              <a:rPr lang="fr-CH" dirty="0"/>
              <a:t> </a:t>
            </a:r>
            <a:r>
              <a:rPr lang="fr-CH" dirty="0" err="1"/>
              <a:t>left</a:t>
            </a:r>
            <a:r>
              <a:rPr lang="fr-CH" dirty="0"/>
              <a:t> to do</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a:t>
            </a:fld>
            <a:endParaRPr lang="fr-FR"/>
          </a:p>
        </p:txBody>
      </p:sp>
    </p:spTree>
    <p:extLst>
      <p:ext uri="{BB962C8B-B14F-4D97-AF65-F5344CB8AC3E}">
        <p14:creationId xmlns:p14="http://schemas.microsoft.com/office/powerpoint/2010/main" val="2484605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21</a:t>
            </a:fld>
            <a:endParaRPr lang="fr-FR"/>
          </a:p>
        </p:txBody>
      </p:sp>
    </p:spTree>
    <p:extLst>
      <p:ext uri="{BB962C8B-B14F-4D97-AF65-F5344CB8AC3E}">
        <p14:creationId xmlns:p14="http://schemas.microsoft.com/office/powerpoint/2010/main" val="2349952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22</a:t>
            </a:fld>
            <a:endParaRPr lang="fr-FR"/>
          </a:p>
        </p:txBody>
      </p:sp>
    </p:spTree>
    <p:extLst>
      <p:ext uri="{BB962C8B-B14F-4D97-AF65-F5344CB8AC3E}">
        <p14:creationId xmlns:p14="http://schemas.microsoft.com/office/powerpoint/2010/main" val="1835214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Project </a:t>
            </a:r>
            <a:r>
              <a:rPr lang="fr-CH" dirty="0" err="1"/>
              <a:t>with</a:t>
            </a:r>
            <a:r>
              <a:rPr lang="fr-CH" dirty="0"/>
              <a:t> </a:t>
            </a:r>
            <a:r>
              <a:rPr lang="fr-CH" dirty="0" err="1"/>
              <a:t>propellers</a:t>
            </a:r>
            <a:r>
              <a:rPr lang="fr-CH" dirty="0"/>
              <a:t>. </a:t>
            </a:r>
          </a:p>
          <a:p>
            <a:r>
              <a:rPr lang="fr-CH" dirty="0" err="1"/>
              <a:t>Explain</a:t>
            </a:r>
            <a:r>
              <a:rPr lang="fr-CH" dirty="0"/>
              <a:t> main </a:t>
            </a:r>
            <a:r>
              <a:rPr lang="fr-CH" dirty="0" err="1"/>
              <a:t>terms</a:t>
            </a:r>
            <a:r>
              <a:rPr lang="fr-CH" dirty="0"/>
              <a:t> </a:t>
            </a:r>
            <a:r>
              <a:rPr lang="fr-CH" dirty="0" err="1"/>
              <a:t>will</a:t>
            </a:r>
            <a:r>
              <a:rPr lang="fr-CH" dirty="0"/>
              <a:t> use for </a:t>
            </a:r>
            <a:r>
              <a:rPr lang="fr-CH" dirty="0" err="1"/>
              <a:t>parameters</a:t>
            </a:r>
            <a:endParaRPr lang="fr-CH" dirty="0"/>
          </a:p>
          <a:p>
            <a:endParaRPr lang="fr-CH" dirty="0"/>
          </a:p>
          <a:p>
            <a:r>
              <a:rPr lang="fr-CH" dirty="0"/>
              <a:t>Aerofoil = cross </a:t>
            </a:r>
            <a:r>
              <a:rPr lang="fr-CH" dirty="0" err="1"/>
              <a:t>sectionnal</a:t>
            </a:r>
            <a:r>
              <a:rPr lang="fr-CH" dirty="0"/>
              <a:t> </a:t>
            </a:r>
            <a:r>
              <a:rPr lang="fr-CH" dirty="0" err="1"/>
              <a:t>shape</a:t>
            </a:r>
            <a:r>
              <a:rPr lang="fr-CH" dirty="0"/>
              <a:t> of </a:t>
            </a:r>
            <a:r>
              <a:rPr lang="fr-CH" dirty="0" err="1"/>
              <a:t>blade</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3</a:t>
            </a:fld>
            <a:endParaRPr lang="fr-FR"/>
          </a:p>
        </p:txBody>
      </p:sp>
    </p:spTree>
    <p:extLst>
      <p:ext uri="{BB962C8B-B14F-4D97-AF65-F5344CB8AC3E}">
        <p14:creationId xmlns:p14="http://schemas.microsoft.com/office/powerpoint/2010/main" val="3821608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Nowadays drone perf analysis: BEMT.</a:t>
            </a:r>
          </a:p>
          <a:p>
            <a:pPr marL="171450" indent="-171450">
              <a:buFontTx/>
              <a:buChar char="-"/>
            </a:pPr>
            <a:r>
              <a:rPr lang="en-US" sz="1200" dirty="0"/>
              <a:t>cuts the propeller down into discrete segments along the radius</a:t>
            </a:r>
          </a:p>
          <a:p>
            <a:pPr marL="171450" indent="-171450">
              <a:buFontTx/>
              <a:buChar char="-"/>
            </a:pPr>
            <a:r>
              <a:rPr lang="en-US" sz="1200" dirty="0"/>
              <a:t>Estimate relative flow angle to blade segment WITH law conservation of momentum</a:t>
            </a:r>
          </a:p>
          <a:p>
            <a:pPr marL="171450" indent="-171450">
              <a:buFontTx/>
              <a:buChar char="-"/>
            </a:pPr>
            <a:r>
              <a:rPr lang="en-US" sz="1200" dirty="0">
                <a:sym typeface="Wingdings" panose="05000000000000000000" pitchFamily="2" charset="2"/>
              </a:rPr>
              <a:t> Predict thrust and torques generated by segment    (integrate over radius for all propeller)</a:t>
            </a:r>
          </a:p>
          <a:p>
            <a:pPr marL="171450" indent="-171450">
              <a:buFontTx/>
              <a:buChar char="-"/>
            </a:pPr>
            <a:r>
              <a:rPr lang="en-US" sz="1200" dirty="0">
                <a:sym typeface="Wingdings" panose="05000000000000000000" pitchFamily="2" charset="2"/>
              </a:rPr>
              <a:t> Aerodynamic effect of the air flow on propeller performance   -- lift and drag normal and parallel to prop</a:t>
            </a:r>
          </a:p>
          <a:p>
            <a:pPr marL="171450" indent="-171450">
              <a:buFontTx/>
              <a:buChar char="-"/>
            </a:pPr>
            <a:endParaRPr lang="en-US" sz="1200" dirty="0">
              <a:sym typeface="Wingdings" panose="05000000000000000000" pitchFamily="2" charset="2"/>
            </a:endParaRPr>
          </a:p>
          <a:p>
            <a:pPr marL="171450" indent="-171450">
              <a:buFont typeface="Wingdings" panose="05000000000000000000" pitchFamily="2" charset="2"/>
              <a:buChar char="à"/>
            </a:pPr>
            <a:r>
              <a:rPr lang="en-US" sz="1200" dirty="0">
                <a:sym typeface="Wingdings" panose="05000000000000000000" pitchFamily="2" charset="2"/>
              </a:rPr>
              <a:t>Method to predict performance of drone based on shape of propeller </a:t>
            </a:r>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r>
              <a:rPr lang="en-US" dirty="0"/>
              <a:t>Axial component of this hydrodynamic force = element thrust</a:t>
            </a:r>
          </a:p>
          <a:p>
            <a:r>
              <a:rPr lang="en-US" dirty="0"/>
              <a:t>Moment about the propeller axis of the tangential component = element torque. </a:t>
            </a:r>
          </a:p>
          <a:p>
            <a:endParaRPr lang="en-US" dirty="0"/>
          </a:p>
          <a:p>
            <a:r>
              <a:rPr lang="en-US" dirty="0"/>
              <a:t>Resultant velocity: </a:t>
            </a:r>
          </a:p>
          <a:p>
            <a:r>
              <a:rPr lang="en-US" dirty="0"/>
              <a:t>-include an axial velocity V0 </a:t>
            </a:r>
          </a:p>
          <a:p>
            <a:r>
              <a:rPr lang="en-US" dirty="0"/>
              <a:t>-a rotational velocity V2 which varies up to the blade tip. </a:t>
            </a:r>
          </a:p>
          <a:p>
            <a:endParaRPr lang="en-US" dirty="0"/>
          </a:p>
          <a:p>
            <a:r>
              <a:rPr lang="en-US" dirty="0"/>
              <a:t>Propeller blade will be set at a given geometric pitch angle (alpha), </a:t>
            </a:r>
          </a:p>
          <a:p>
            <a:r>
              <a:rPr lang="en-US" dirty="0"/>
              <a:t>Local velocity vector will create a flow angle of attack on the section. </a:t>
            </a:r>
          </a:p>
          <a:p>
            <a:r>
              <a:rPr lang="en-US" dirty="0"/>
              <a:t>The lift and drag of the section can be calculated using standard 2D hydrofoil properties. </a:t>
            </a:r>
          </a:p>
          <a:p>
            <a:r>
              <a:rPr lang="en-US" dirty="0"/>
              <a:t>The lift and drag components normal to and parallel to the propeller disk can be calculated so that the contribution to the thrust and torque of the complete propeller from this single element can be found. </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4</a:t>
            </a:fld>
            <a:endParaRPr lang="fr-FR"/>
          </a:p>
        </p:txBody>
      </p:sp>
    </p:spTree>
    <p:extLst>
      <p:ext uri="{BB962C8B-B14F-4D97-AF65-F5344CB8AC3E}">
        <p14:creationId xmlns:p14="http://schemas.microsoft.com/office/powerpoint/2010/main" val="1608920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2"/>
                </a:solidFill>
                <a:latin typeface="Calibri Light" charset="0"/>
                <a:ea typeface="Calibri Light" charset="0"/>
                <a:cs typeface="Calibri Light" charset="0"/>
              </a:rPr>
              <a:t>GOAL: create a tool to analyze performance of drone </a:t>
            </a:r>
          </a:p>
          <a:p>
            <a:pPr algn="l"/>
            <a:endParaRPr lang="en-US" dirty="0">
              <a:solidFill>
                <a:schemeClr val="tx2"/>
              </a:solidFill>
              <a:latin typeface="Calibri Light" charset="0"/>
              <a:ea typeface="Calibri Light" charset="0"/>
              <a:cs typeface="Calibri Light" charset="0"/>
            </a:endParaRPr>
          </a:p>
          <a:p>
            <a:pPr algn="l"/>
            <a:r>
              <a:rPr lang="en-US" dirty="0">
                <a:solidFill>
                  <a:schemeClr val="tx2"/>
                </a:solidFill>
                <a:latin typeface="Calibri Light" charset="0"/>
                <a:ea typeface="Calibri Light" charset="0"/>
                <a:cs typeface="Calibri Light" charset="0"/>
              </a:rPr>
              <a:t>Usually drone analysis with: </a:t>
            </a:r>
          </a:p>
          <a:p>
            <a:pPr algn="l"/>
            <a:r>
              <a:rPr lang="en-US" dirty="0">
                <a:solidFill>
                  <a:schemeClr val="tx2"/>
                </a:solidFill>
                <a:latin typeface="Calibri Light" charset="0"/>
                <a:ea typeface="Calibri Light" charset="0"/>
                <a:cs typeface="Calibri Light" charset="0"/>
              </a:rPr>
              <a:t>      1. Wind tunnels (not practical)</a:t>
            </a:r>
          </a:p>
          <a:p>
            <a:pPr algn="l"/>
            <a:r>
              <a:rPr lang="en-US" dirty="0">
                <a:solidFill>
                  <a:schemeClr val="tx2"/>
                </a:solidFill>
                <a:latin typeface="Calibri Light" charset="0"/>
                <a:ea typeface="Calibri Light" charset="0"/>
                <a:cs typeface="Calibri Light" charset="0"/>
              </a:rPr>
              <a:t>      2. BEMT (need shape)    </a:t>
            </a:r>
            <a:r>
              <a:rPr lang="en-US" dirty="0">
                <a:solidFill>
                  <a:schemeClr val="tx2"/>
                </a:solidFill>
                <a:latin typeface="Calibri Light" charset="0"/>
                <a:ea typeface="Calibri Light" charset="0"/>
                <a:cs typeface="Calibri Light" charset="0"/>
                <a:sym typeface="Wingdings" panose="05000000000000000000" pitchFamily="2" charset="2"/>
              </a:rPr>
              <a:t> not easily available. Not published by manufacturers</a:t>
            </a:r>
          </a:p>
          <a:p>
            <a:pPr algn="l"/>
            <a:endParaRPr lang="en-US" dirty="0">
              <a:solidFill>
                <a:schemeClr val="tx2"/>
              </a:solidFill>
              <a:latin typeface="Calibri Light" charset="0"/>
              <a:ea typeface="Calibri Light" charset="0"/>
              <a:cs typeface="Calibri Light" charset="0"/>
              <a:sym typeface="Wingdings" panose="05000000000000000000" pitchFamily="2" charset="2"/>
            </a:endParaRPr>
          </a:p>
          <a:p>
            <a:pPr algn="l"/>
            <a:r>
              <a:rPr lang="en-US" dirty="0">
                <a:solidFill>
                  <a:schemeClr val="tx2"/>
                </a:solidFill>
                <a:latin typeface="Calibri Light" charset="0"/>
                <a:ea typeface="Calibri Light" charset="0"/>
                <a:cs typeface="Calibri Light" charset="0"/>
                <a:sym typeface="Wingdings" panose="05000000000000000000" pitchFamily="2" charset="2"/>
              </a:rPr>
              <a:t>NEED: propeller shape to understand performance of drone </a:t>
            </a:r>
          </a:p>
          <a:p>
            <a:pPr algn="l"/>
            <a:endParaRPr lang="en-US" dirty="0">
              <a:solidFill>
                <a:schemeClr val="tx2"/>
              </a:solidFill>
              <a:latin typeface="Calibri Light" charset="0"/>
              <a:ea typeface="Calibri Light" charset="0"/>
              <a:cs typeface="Calibri Light" charset="0"/>
              <a:sym typeface="Wingdings" panose="05000000000000000000" pitchFamily="2" charset="2"/>
            </a:endParaRPr>
          </a:p>
          <a:p>
            <a:pPr algn="l"/>
            <a:r>
              <a:rPr lang="en-US" dirty="0">
                <a:solidFill>
                  <a:schemeClr val="tx2"/>
                </a:solidFill>
                <a:latin typeface="Calibri Light" charset="0"/>
                <a:ea typeface="Calibri Light" charset="0"/>
                <a:cs typeface="Calibri Light" charset="0"/>
                <a:sym typeface="Wingdings" panose="05000000000000000000" pitchFamily="2" charset="2"/>
              </a:rPr>
              <a:t>IDEA: </a:t>
            </a:r>
          </a:p>
          <a:p>
            <a:pPr algn="l"/>
            <a:r>
              <a:rPr lang="en-US" dirty="0">
                <a:solidFill>
                  <a:schemeClr val="tx2"/>
                </a:solidFill>
                <a:latin typeface="Calibri Light" charset="0"/>
                <a:ea typeface="Calibri Light" charset="0"/>
                <a:cs typeface="Calibri Light" charset="0"/>
                <a:sym typeface="Wingdings" panose="05000000000000000000" pitchFamily="2" charset="2"/>
              </a:rPr>
              <a:t>      3D scan propeller  obtain point cloud  of its surface  compute parameters and </a:t>
            </a:r>
            <a:r>
              <a:rPr lang="en-US" dirty="0" err="1">
                <a:solidFill>
                  <a:schemeClr val="tx2"/>
                </a:solidFill>
                <a:latin typeface="Calibri Light" charset="0"/>
                <a:ea typeface="Calibri Light" charset="0"/>
                <a:cs typeface="Calibri Light" charset="0"/>
                <a:sym typeface="Wingdings" panose="05000000000000000000" pitchFamily="2" charset="2"/>
              </a:rPr>
              <a:t>aerofoil</a:t>
            </a:r>
            <a:r>
              <a:rPr lang="en-US" dirty="0">
                <a:solidFill>
                  <a:schemeClr val="tx2"/>
                </a:solidFill>
                <a:latin typeface="Calibri Light" charset="0"/>
                <a:ea typeface="Calibri Light" charset="0"/>
                <a:cs typeface="Calibri Light" charset="0"/>
                <a:sym typeface="Wingdings" panose="05000000000000000000" pitchFamily="2" charset="2"/>
              </a:rPr>
              <a:t> shape on based  enable to use BEMT</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5</a:t>
            </a:fld>
            <a:endParaRPr lang="fr-FR"/>
          </a:p>
        </p:txBody>
      </p:sp>
    </p:spTree>
    <p:extLst>
      <p:ext uri="{BB962C8B-B14F-4D97-AF65-F5344CB8AC3E}">
        <p14:creationId xmlns:p14="http://schemas.microsoft.com/office/powerpoint/2010/main" val="4627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Need a scanning </a:t>
            </a:r>
            <a:r>
              <a:rPr lang="fr-CH" dirty="0" err="1"/>
              <a:t>method</a:t>
            </a:r>
            <a:r>
              <a:rPr lang="fr-CH" dirty="0"/>
              <a:t> to </a:t>
            </a:r>
            <a:r>
              <a:rPr lang="fr-CH" dirty="0" err="1"/>
              <a:t>generate</a:t>
            </a:r>
            <a:r>
              <a:rPr lang="fr-CH" dirty="0"/>
              <a:t> point cloud. 5 main techniques to </a:t>
            </a:r>
            <a:r>
              <a:rPr lang="fr-CH" dirty="0" err="1"/>
              <a:t>choose</a:t>
            </a:r>
            <a:r>
              <a:rPr lang="fr-CH" dirty="0"/>
              <a:t> </a:t>
            </a:r>
            <a:r>
              <a:rPr lang="fr-CH" dirty="0" err="1"/>
              <a:t>from</a:t>
            </a:r>
            <a:endParaRPr lang="fr-CH" dirty="0"/>
          </a:p>
          <a:p>
            <a:endParaRPr lang="fr-CH" dirty="0"/>
          </a:p>
          <a:p>
            <a:r>
              <a:rPr lang="fr-CH" dirty="0"/>
              <a:t>Contact : CMM: </a:t>
            </a:r>
            <a:r>
              <a:rPr lang="en-US" sz="1200" b="0" i="0" kern="1200" dirty="0">
                <a:solidFill>
                  <a:schemeClr val="tx1"/>
                </a:solidFill>
                <a:effectLst/>
                <a:latin typeface="+mn-lt"/>
                <a:ea typeface="+mn-ea"/>
                <a:cs typeface="+mn-cs"/>
              </a:rPr>
              <a:t>probe physically touches a firmly fixed object at several points and samples the different positions of the surface</a:t>
            </a:r>
          </a:p>
          <a:p>
            <a:pPr marL="228600" indent="-228600">
              <a:buAutoNum type="arabicPeriod"/>
            </a:pPr>
            <a:endParaRPr lang="fr-CH" dirty="0"/>
          </a:p>
          <a:p>
            <a:pPr marL="228600" indent="-228600">
              <a:buAutoNum type="arabicPeriod"/>
            </a:pPr>
            <a:endParaRPr lang="fr-CH" dirty="0"/>
          </a:p>
          <a:p>
            <a:pPr marL="228600" indent="-228600">
              <a:buAutoNum type="arabicPeriod"/>
            </a:pPr>
            <a:r>
              <a:rPr lang="fr-CH" dirty="0"/>
              <a:t>Non contact active  ----- </a:t>
            </a:r>
            <a:r>
              <a:rPr lang="en-US" sz="1200" b="0" i="0" kern="1200" dirty="0">
                <a:solidFill>
                  <a:schemeClr val="tx1"/>
                </a:solidFill>
                <a:effectLst/>
                <a:latin typeface="+mn-lt"/>
                <a:ea typeface="+mn-ea"/>
                <a:cs typeface="+mn-cs"/>
              </a:rPr>
              <a:t>rely on the emission of radiation or light. </a:t>
            </a:r>
            <a:endParaRPr lang="fr-CH" dirty="0"/>
          </a:p>
          <a:p>
            <a:r>
              <a:rPr lang="fr-CH" dirty="0"/>
              <a:t>         </a:t>
            </a:r>
          </a:p>
          <a:p>
            <a:r>
              <a:rPr lang="fr-CH" dirty="0"/>
              <a:t>         </a:t>
            </a:r>
            <a:r>
              <a:rPr lang="fr-CH" dirty="0" err="1"/>
              <a:t>Structured</a:t>
            </a:r>
            <a:r>
              <a:rPr lang="fr-CH" dirty="0"/>
              <a:t> Light:      </a:t>
            </a:r>
            <a:r>
              <a:rPr lang="en-US" sz="1200" b="0" i="0" kern="1200" dirty="0">
                <a:solidFill>
                  <a:schemeClr val="tx1"/>
                </a:solidFill>
                <a:effectLst/>
                <a:latin typeface="+mn-lt"/>
                <a:ea typeface="+mn-ea"/>
                <a:cs typeface="+mn-cs"/>
              </a:rPr>
              <a:t>a pattern of light. Measuring deformation of pattern on the object: shape deduced</a:t>
            </a:r>
          </a:p>
          <a:p>
            <a:pPr marL="0" indent="0">
              <a:buNone/>
            </a:pPr>
            <a:endParaRPr lang="fr-CH" dirty="0"/>
          </a:p>
          <a:p>
            <a:r>
              <a:rPr lang="fr-CH" dirty="0"/>
              <a:t>         Time of flight:  L</a:t>
            </a:r>
            <a:r>
              <a:rPr lang="en-US" sz="1200" b="0" i="0" kern="1200" dirty="0" err="1">
                <a:solidFill>
                  <a:schemeClr val="tx1"/>
                </a:solidFill>
                <a:effectLst/>
                <a:latin typeface="+mn-lt"/>
                <a:ea typeface="+mn-ea"/>
                <a:cs typeface="+mn-cs"/>
              </a:rPr>
              <a:t>aser</a:t>
            </a:r>
            <a:r>
              <a:rPr lang="en-US" sz="1200" b="0" i="0" kern="1200" dirty="0">
                <a:solidFill>
                  <a:schemeClr val="tx1"/>
                </a:solidFill>
                <a:effectLst/>
                <a:latin typeface="+mn-lt"/>
                <a:ea typeface="+mn-ea"/>
                <a:cs typeface="+mn-cs"/>
              </a:rPr>
              <a:t> beam projected onto surface.  Collected by a sensor. </a:t>
            </a:r>
            <a:r>
              <a:rPr lang="en-US" sz="1200" b="0" i="0" kern="1200" dirty="0" err="1">
                <a:solidFill>
                  <a:schemeClr val="tx1"/>
                </a:solidFill>
                <a:effectLst/>
                <a:latin typeface="+mn-lt"/>
                <a:ea typeface="+mn-ea"/>
                <a:cs typeface="+mn-cs"/>
              </a:rPr>
              <a:t>ToF</a:t>
            </a:r>
            <a:r>
              <a:rPr lang="en-US" sz="1200" b="0" i="0" kern="1200" dirty="0">
                <a:solidFill>
                  <a:schemeClr val="tx1"/>
                </a:solidFill>
                <a:effectLst/>
                <a:latin typeface="+mn-lt"/>
                <a:ea typeface="+mn-ea"/>
                <a:cs typeface="+mn-cs"/>
              </a:rPr>
              <a:t> of laser beam between its emission and reception provides geometrical information</a:t>
            </a:r>
          </a:p>
          <a:p>
            <a:endParaRPr lang="fr-CH" dirty="0"/>
          </a:p>
          <a:p>
            <a:r>
              <a:rPr lang="fr-CH" dirty="0"/>
              <a:t>         Laser triangulation: </a:t>
            </a:r>
            <a:r>
              <a:rPr lang="en-US" sz="1200" b="0" i="0" kern="1200" dirty="0">
                <a:solidFill>
                  <a:schemeClr val="tx1"/>
                </a:solidFill>
                <a:effectLst/>
                <a:latin typeface="+mn-lt"/>
                <a:ea typeface="+mn-ea"/>
                <a:cs typeface="+mn-cs"/>
              </a:rPr>
              <a:t>Depending on  distance object, reflected light falls at angle on receiving element. Determining spot position, distance object-receiver computed</a:t>
            </a:r>
          </a:p>
          <a:p>
            <a:pPr marL="0" indent="0">
              <a:buNone/>
            </a:pPr>
            <a:endParaRPr lang="fr-CH" dirty="0"/>
          </a:p>
          <a:p>
            <a:pPr marL="0" indent="0">
              <a:buNone/>
            </a:pPr>
            <a:endParaRPr lang="fr-CH" dirty="0"/>
          </a:p>
          <a:p>
            <a:r>
              <a:rPr lang="fr-CH" dirty="0"/>
              <a:t>3. Non CP: </a:t>
            </a:r>
            <a:r>
              <a:rPr lang="fr-CH" dirty="0" err="1"/>
              <a:t>Photogrammetry</a:t>
            </a:r>
            <a:r>
              <a:rPr lang="fr-CH" dirty="0"/>
              <a:t>: r</a:t>
            </a:r>
            <a:r>
              <a:rPr lang="en-US" sz="1200" b="0" i="0" kern="1200" dirty="0" err="1">
                <a:solidFill>
                  <a:schemeClr val="tx1"/>
                </a:solidFill>
                <a:effectLst/>
                <a:latin typeface="+mn-lt"/>
                <a:ea typeface="+mn-ea"/>
                <a:cs typeface="+mn-cs"/>
              </a:rPr>
              <a:t>econstructs</a:t>
            </a:r>
            <a:r>
              <a:rPr lang="en-US" sz="1200" b="0" i="0" kern="1200" dirty="0">
                <a:solidFill>
                  <a:schemeClr val="tx1"/>
                </a:solidFill>
                <a:effectLst/>
                <a:latin typeface="+mn-lt"/>
                <a:ea typeface="+mn-ea"/>
                <a:cs typeface="+mn-cs"/>
              </a:rPr>
              <a:t> a 3D model object from 2D digital pictures taken at different angles (computer vision + computational geometry </a:t>
            </a:r>
            <a:r>
              <a:rPr lang="en-US" sz="1200" b="0" i="0" kern="1200" dirty="0" err="1">
                <a:solidFill>
                  <a:schemeClr val="tx1"/>
                </a:solidFill>
                <a:effectLst/>
                <a:latin typeface="+mn-lt"/>
                <a:ea typeface="+mn-ea"/>
                <a:cs typeface="+mn-cs"/>
              </a:rPr>
              <a:t>algo</a:t>
            </a:r>
            <a:r>
              <a:rPr lang="en-US" sz="1200" b="0" i="0" kern="1200" dirty="0">
                <a:solidFill>
                  <a:schemeClr val="tx1"/>
                </a:solidFill>
                <a:effectLst/>
                <a:latin typeface="+mn-lt"/>
                <a:ea typeface="+mn-ea"/>
                <a:cs typeface="+mn-cs"/>
              </a:rPr>
              <a:t>)</a:t>
            </a:r>
          </a:p>
          <a:p>
            <a:pPr marL="0" indent="0">
              <a:buNone/>
            </a:pP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6</a:t>
            </a:fld>
            <a:endParaRPr lang="fr-FR"/>
          </a:p>
        </p:txBody>
      </p:sp>
    </p:spTree>
    <p:extLst>
      <p:ext uri="{BB962C8B-B14F-4D97-AF65-F5344CB8AC3E}">
        <p14:creationId xmlns:p14="http://schemas.microsoft.com/office/powerpoint/2010/main" val="359128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Once scanning data, </a:t>
            </a:r>
            <a:r>
              <a:rPr lang="fr-CH" dirty="0" err="1"/>
              <a:t>need</a:t>
            </a:r>
            <a:r>
              <a:rPr lang="fr-CH" dirty="0"/>
              <a:t> to know how to </a:t>
            </a:r>
            <a:r>
              <a:rPr lang="fr-CH" dirty="0" err="1"/>
              <a:t>parametrize</a:t>
            </a:r>
            <a:r>
              <a:rPr lang="fr-CH" dirty="0"/>
              <a:t> </a:t>
            </a:r>
            <a:r>
              <a:rPr lang="fr-CH" dirty="0" err="1"/>
              <a:t>aerofoil</a:t>
            </a:r>
            <a:endParaRPr lang="fr-CH" dirty="0"/>
          </a:p>
          <a:p>
            <a:endParaRPr lang="fr-CH" dirty="0"/>
          </a:p>
          <a:p>
            <a:r>
              <a:rPr lang="fr-CH" dirty="0"/>
              <a:t>Aerofoil = cross section</a:t>
            </a:r>
          </a:p>
          <a:p>
            <a:endParaRPr lang="fr-CH" dirty="0"/>
          </a:p>
          <a:p>
            <a:r>
              <a:rPr lang="fr-CH" dirty="0" err="1"/>
              <a:t>Many</a:t>
            </a:r>
            <a:r>
              <a:rPr lang="fr-CH" dirty="0"/>
              <a:t> techniques </a:t>
            </a:r>
            <a:r>
              <a:rPr lang="fr-CH" dirty="0" err="1"/>
              <a:t>which</a:t>
            </a:r>
            <a:r>
              <a:rPr lang="fr-CH" dirty="0"/>
              <a:t> uses </a:t>
            </a:r>
            <a:r>
              <a:rPr lang="fr-CH" dirty="0" err="1"/>
              <a:t>different</a:t>
            </a:r>
            <a:r>
              <a:rPr lang="fr-CH" dirty="0"/>
              <a:t> </a:t>
            </a:r>
            <a:r>
              <a:rPr lang="fr-CH" dirty="0" err="1"/>
              <a:t>features</a:t>
            </a:r>
            <a:endParaRPr lang="fr-CH" dirty="0"/>
          </a:p>
          <a:p>
            <a:r>
              <a:rPr lang="fr-CH" dirty="0"/>
              <a:t>    </a:t>
            </a:r>
            <a:r>
              <a:rPr lang="fr-CH" dirty="0" err="1"/>
              <a:t>Bezier</a:t>
            </a:r>
            <a:r>
              <a:rPr lang="fr-CH" dirty="0"/>
              <a:t>: </a:t>
            </a:r>
            <a:r>
              <a:rPr lang="fr-CH" dirty="0" err="1"/>
              <a:t>polynomials</a:t>
            </a:r>
            <a:r>
              <a:rPr lang="fr-CH" dirty="0"/>
              <a:t> </a:t>
            </a:r>
            <a:r>
              <a:rPr lang="fr-CH" dirty="0" err="1"/>
              <a:t>curves</a:t>
            </a:r>
            <a:endParaRPr lang="fr-CH" dirty="0"/>
          </a:p>
          <a:p>
            <a:r>
              <a:rPr lang="fr-CH" dirty="0"/>
              <a:t>    Parsec </a:t>
            </a:r>
            <a:r>
              <a:rPr lang="fr-CH" dirty="0" err="1"/>
              <a:t>parameters</a:t>
            </a:r>
            <a:r>
              <a:rPr lang="fr-CH" dirty="0"/>
              <a:t>  -- </a:t>
            </a:r>
            <a:r>
              <a:rPr lang="fr-CH" dirty="0" err="1"/>
              <a:t>improved</a:t>
            </a:r>
            <a:endParaRPr lang="fr-CH" dirty="0"/>
          </a:p>
          <a:p>
            <a:r>
              <a:rPr lang="fr-CH" dirty="0"/>
              <a:t>    </a:t>
            </a:r>
            <a:r>
              <a:rPr lang="fr-CH" dirty="0" err="1"/>
              <a:t>Less</a:t>
            </a:r>
            <a:r>
              <a:rPr lang="fr-CH" dirty="0"/>
              <a:t> </a:t>
            </a:r>
            <a:r>
              <a:rPr lang="fr-CH" dirty="0" err="1"/>
              <a:t>parameters</a:t>
            </a:r>
            <a:r>
              <a:rPr lang="fr-CH" dirty="0"/>
              <a:t>: IPG</a:t>
            </a:r>
          </a:p>
          <a:p>
            <a:endParaRPr lang="fr-CH" dirty="0"/>
          </a:p>
          <a:p>
            <a:r>
              <a:rPr lang="fr-CH" dirty="0"/>
              <a:t>Will </a:t>
            </a:r>
            <a:r>
              <a:rPr lang="fr-CH" dirty="0" err="1"/>
              <a:t>try</a:t>
            </a:r>
            <a:r>
              <a:rPr lang="fr-CH" dirty="0"/>
              <a:t> </a:t>
            </a:r>
            <a:r>
              <a:rPr lang="fr-CH" dirty="0" err="1"/>
              <a:t>which</a:t>
            </a:r>
            <a:r>
              <a:rPr lang="fr-CH" dirty="0"/>
              <a:t> </a:t>
            </a:r>
            <a:r>
              <a:rPr lang="fr-CH" dirty="0" err="1"/>
              <a:t>is</a:t>
            </a:r>
            <a:r>
              <a:rPr lang="fr-CH" dirty="0"/>
              <a:t> best to </a:t>
            </a:r>
            <a:r>
              <a:rPr lang="fr-CH" dirty="0" err="1"/>
              <a:t>describe</a:t>
            </a:r>
            <a:r>
              <a:rPr lang="fr-CH" dirty="0"/>
              <a:t> </a:t>
            </a:r>
            <a:r>
              <a:rPr lang="fr-CH" dirty="0" err="1"/>
              <a:t>aerofoil</a:t>
            </a:r>
            <a:r>
              <a:rPr lang="fr-CH" dirty="0"/>
              <a:t> </a:t>
            </a:r>
            <a:r>
              <a:rPr lang="fr-CH" dirty="0" err="1"/>
              <a:t>obtained</a:t>
            </a:r>
            <a:r>
              <a:rPr lang="fr-CH" dirty="0"/>
              <a:t> </a:t>
            </a:r>
            <a:r>
              <a:rPr lang="fr-CH" dirty="0" err="1"/>
              <a:t>from</a:t>
            </a:r>
            <a:r>
              <a:rPr lang="fr-CH" dirty="0"/>
              <a:t> point cloud</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7</a:t>
            </a:fld>
            <a:endParaRPr lang="fr-FR"/>
          </a:p>
        </p:txBody>
      </p:sp>
    </p:spTree>
    <p:extLst>
      <p:ext uri="{BB962C8B-B14F-4D97-AF65-F5344CB8AC3E}">
        <p14:creationId xmlns:p14="http://schemas.microsoft.com/office/powerpoint/2010/main" val="297065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6 main </a:t>
            </a:r>
            <a:r>
              <a:rPr lang="fr-CH" dirty="0" err="1"/>
              <a:t>steps</a:t>
            </a:r>
            <a:r>
              <a:rPr lang="fr-CH" dirty="0"/>
              <a:t> </a:t>
            </a:r>
            <a:r>
              <a:rPr lang="fr-CH" dirty="0" err="1"/>
              <a:t>overview</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8</a:t>
            </a:fld>
            <a:endParaRPr lang="fr-FR"/>
          </a:p>
        </p:txBody>
      </p:sp>
    </p:spTree>
    <p:extLst>
      <p:ext uri="{BB962C8B-B14F-4D97-AF65-F5344CB8AC3E}">
        <p14:creationId xmlns:p14="http://schemas.microsoft.com/office/powerpoint/2010/main" val="568087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10</a:t>
            </a:fld>
            <a:endParaRPr lang="fr-FR"/>
          </a:p>
        </p:txBody>
      </p:sp>
    </p:spTree>
    <p:extLst>
      <p:ext uri="{BB962C8B-B14F-4D97-AF65-F5344CB8AC3E}">
        <p14:creationId xmlns:p14="http://schemas.microsoft.com/office/powerpoint/2010/main" val="38677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338AA8-AB00-47F6-A52E-C02B380056E0}" type="datetime1">
              <a:rPr lang="fr-CH" smtClean="0"/>
              <a:t>27.12.2018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8050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3335B8-C336-4CA9-A908-7EF5938D9A90}" type="datetime1">
              <a:rPr lang="fr-CH" smtClean="0"/>
              <a:t>27.12.2018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31270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E9F5A68A-FEC5-4141-851D-D49EC4A60C9A}" type="datetime1">
              <a:rPr lang="fr-CH" smtClean="0"/>
              <a:t>27.12.2018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290528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Cliquez et modifiez le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ABFC9C46-D19E-49E5-8B8E-0F695CD54D36}" type="datetime1">
              <a:rPr lang="fr-CH" smtClean="0"/>
              <a:t>27.12.2018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414178"/>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CE915BF-2EBA-40DA-ACA2-BAC9FEC6D45F}" type="datetime1">
              <a:rPr lang="fr-CH" smtClean="0"/>
              <a:t>27.12.2018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870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Cliquez et modifiez le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2D84D36-6867-4F5B-BB5D-B0D445DDF8BD}" type="datetime1">
              <a:rPr lang="fr-CH" smtClean="0"/>
              <a:t>27.12.2018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698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7D984B7-4139-41A1-9E72-D2C1ED32CB64}" type="datetime1">
              <a:rPr lang="fr-CH" smtClean="0"/>
              <a:t>27.12.2018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257416583"/>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ED9AB75-468F-4F56-B100-B8CDEFB06ACD}" type="datetime1">
              <a:rPr lang="fr-CH" smtClean="0"/>
              <a:t>27.12.2018</a:t>
            </a:fld>
            <a:endParaRPr lang="fr-CH"/>
          </a:p>
        </p:txBody>
      </p:sp>
      <p:sp>
        <p:nvSpPr>
          <p:cNvPr id="8" name="Footer Placeholder 7"/>
          <p:cNvSpPr>
            <a:spLocks noGrp="1"/>
          </p:cNvSpPr>
          <p:nvPr>
            <p:ph type="ftr" sz="quarter" idx="11"/>
          </p:nvPr>
        </p:nvSpPr>
        <p:spPr/>
        <p:txBody>
          <a:body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368445423"/>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863148C7-4AD7-42B4-8B0D-598027C721E9}" type="datetime1">
              <a:rPr lang="fr-CH" smtClean="0"/>
              <a:t>27.12.2018</a:t>
            </a:fld>
            <a:endParaRPr lang="fr-CH"/>
          </a:p>
        </p:txBody>
      </p:sp>
      <p:sp>
        <p:nvSpPr>
          <p:cNvPr id="4" name="Footer Placeholder 3"/>
          <p:cNvSpPr>
            <a:spLocks noGrp="1"/>
          </p:cNvSpPr>
          <p:nvPr>
            <p:ph type="ftr" sz="quarter" idx="11"/>
          </p:nvPr>
        </p:nvSpPr>
        <p:spPr/>
        <p:txBody>
          <a:bodyPr/>
          <a:lstStyle/>
          <a:p>
            <a:r>
              <a:rPr lang="fr-CH"/>
              <a:t>EPFL-STI-LMAM | 04.04.2018</a:t>
            </a:r>
          </a:p>
        </p:txBody>
      </p:sp>
      <p:sp>
        <p:nvSpPr>
          <p:cNvPr id="5" name="Slide Number Placeholder 4"/>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2059848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E80EEB-C91E-4758-97FD-15EA38C590EF}" type="datetime1">
              <a:rPr lang="fr-CH" smtClean="0"/>
              <a:t>27.12.2018</a:t>
            </a:fld>
            <a:endParaRPr lang="fr-CH"/>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292185579"/>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Cliquez et modifiez le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20EC88-CD5B-4B39-BDD8-88ECAABA00A7}" type="datetime1">
              <a:rPr lang="fr-CH" smtClean="0"/>
              <a:t>27.12.2018</a:t>
            </a:fld>
            <a:endParaRPr lang="fr-CH"/>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CH"/>
              <a:t>EPFL-STI-LMAM | 04.04.2018</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BDCE95-9A2C-4CF6-AC2F-5E8F5B23B560}" type="slidenum">
              <a:rPr lang="fr-CH" smtClean="0"/>
              <a:t>‹N°›</a:t>
            </a:fld>
            <a:endParaRPr lang="fr-CH"/>
          </a:p>
        </p:txBody>
      </p:sp>
    </p:spTree>
    <p:extLst>
      <p:ext uri="{BB962C8B-B14F-4D97-AF65-F5344CB8AC3E}">
        <p14:creationId xmlns:p14="http://schemas.microsoft.com/office/powerpoint/2010/main" val="1615409211"/>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5CE6D8-56FE-4D39-818C-789E032FD7AA}" type="datetime1">
              <a:rPr lang="fr-CH" smtClean="0"/>
              <a:t>27.12.2018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64947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a:t>Cliquez et modifiez le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5683B9-504B-4A2E-9163-4465CD15713D}" type="datetime1">
              <a:rPr lang="fr-CH" smtClean="0"/>
              <a:t>27.12.2018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694343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DC39BC-7B21-4CC6-B18E-B4312F709F5C}" type="datetime1">
              <a:rPr lang="fr-CH" smtClean="0"/>
              <a:t>27.12.2018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204818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BBBA8E-B6E0-458F-A7BE-805B2A73F184}" type="datetime1">
              <a:rPr lang="fr-CH" smtClean="0"/>
              <a:t>27.12.2018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76123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7546A20-D025-4B4F-BA62-48072654D13F}" type="datetime1">
              <a:rPr lang="fr-CH" smtClean="0"/>
              <a:t>27.12.2018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86396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0D571F2-AAC6-456F-A5C1-0608A74F1AD6}" type="datetime1">
              <a:rPr lang="fr-CH" smtClean="0"/>
              <a:t>27.12.2018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8227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358F3861-5E9E-4334-B9B9-957EDCADE37B}" type="datetime1">
              <a:rPr lang="fr-CH" smtClean="0"/>
              <a:t>27.12.2018</a:t>
            </a:fld>
            <a:endParaRPr lang="fr-CH"/>
          </a:p>
        </p:txBody>
      </p:sp>
      <p:sp>
        <p:nvSpPr>
          <p:cNvPr id="8" name="Footer Placeholder 7"/>
          <p:cNvSpPr>
            <a:spLocks noGrp="1"/>
          </p:cNvSpPr>
          <p:nvPr>
            <p:ph type="ftr" sz="quarter" idx="11"/>
          </p:nvPr>
        </p:nvSpPr>
        <p:spPr/>
        <p:txBody>
          <a:body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‹N°›</a:t>
            </a:fld>
            <a:endParaRPr lang="fr-CH"/>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23997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9E5D8CB-CDF8-4CA5-95E8-98509A6021AD}" type="datetime1">
              <a:rPr lang="fr-CH" smtClean="0"/>
              <a:t>27.12.2018</a:t>
            </a:fld>
            <a:endParaRPr lang="fr-CH"/>
          </a:p>
        </p:txBody>
      </p:sp>
      <p:sp>
        <p:nvSpPr>
          <p:cNvPr id="4" name="Footer Placeholder 3"/>
          <p:cNvSpPr>
            <a:spLocks noGrp="1"/>
          </p:cNvSpPr>
          <p:nvPr>
            <p:ph type="ftr" sz="quarter" idx="11"/>
          </p:nvPr>
        </p:nvSpPr>
        <p:spPr/>
        <p:txBody>
          <a:bodyPr/>
          <a:lstStyle/>
          <a:p>
            <a:r>
              <a:rPr lang="fr-CH"/>
              <a:t>EPFL-STI-LMAM | 04.04.2018</a:t>
            </a:r>
          </a:p>
        </p:txBody>
      </p:sp>
      <p:sp>
        <p:nvSpPr>
          <p:cNvPr id="5" name="Slide Number Placeholder 4"/>
          <p:cNvSpPr>
            <a:spLocks noGrp="1"/>
          </p:cNvSpPr>
          <p:nvPr>
            <p:ph type="sldNum" sz="quarter" idx="12"/>
          </p:nvPr>
        </p:nvSpPr>
        <p:spPr/>
        <p:txBody>
          <a:bodyPr/>
          <a:lstStyle/>
          <a:p>
            <a:fld id="{C5BDCE95-9A2C-4CF6-AC2F-5E8F5B23B560}" type="slidenum">
              <a:rPr lang="fr-CH" smtClean="0"/>
              <a:t>‹N°›</a:t>
            </a:fld>
            <a:endParaRPr lang="fr-CH"/>
          </a:p>
        </p:txBody>
      </p:sp>
      <p:sp>
        <p:nvSpPr>
          <p:cNvPr id="6" name="Title 5"/>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68517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12718-0DE0-4AB4-9B81-3D2CAC5826B2}" type="datetime1">
              <a:rPr lang="fr-CH" smtClean="0"/>
              <a:t>27.12.2018</a:t>
            </a:fld>
            <a:endParaRPr lang="fr-CH"/>
          </a:p>
        </p:txBody>
      </p:sp>
      <p:sp>
        <p:nvSpPr>
          <p:cNvPr id="3" name="Footer Placeholder 2"/>
          <p:cNvSpPr>
            <a:spLocks noGrp="1"/>
          </p:cNvSpPr>
          <p:nvPr>
            <p:ph type="ftr" sz="quarter" idx="11"/>
          </p:nvPr>
        </p:nvSpPr>
        <p:spPr/>
        <p:txBody>
          <a:bodyPr/>
          <a:lstStyle/>
          <a:p>
            <a:r>
              <a:rPr lang="fr-CH"/>
              <a:t>EPFL-STI-LMAM | 04.04.2018</a:t>
            </a:r>
          </a:p>
        </p:txBody>
      </p:sp>
      <p:sp>
        <p:nvSpPr>
          <p:cNvPr id="4" name="Slide Number Placeholder 3"/>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40031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600091B-D431-4E8B-B88F-8FCEC22C29AD}" type="datetime1">
              <a:rPr lang="fr-CH" smtClean="0"/>
              <a:t>27.12.2018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24062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5E7242E-0C8F-4FC5-AC59-EE029740C7FF}" type="datetime1">
              <a:rPr lang="fr-CH" smtClean="0"/>
              <a:t>27.12.2018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90058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5A64017-90F2-4A9A-A326-5496BE4062DB}" type="datetime1">
              <a:rPr lang="fr-CH" smtClean="0"/>
              <a:t>27.12.2018</a:t>
            </a:fld>
            <a:endParaRPr lang="fr-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fr-CH"/>
              <a:t>EPFL-STI-LMAM | 04.04.2018</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5BDCE95-9A2C-4CF6-AC2F-5E8F5B23B560}" type="slidenum">
              <a:rPr lang="fr-CH" smtClean="0"/>
              <a:t>‹N°›</a:t>
            </a:fld>
            <a:endParaRPr lang="fr-CH"/>
          </a:p>
        </p:txBody>
      </p:sp>
    </p:spTree>
    <p:extLst>
      <p:ext uri="{BB962C8B-B14F-4D97-AF65-F5344CB8AC3E}">
        <p14:creationId xmlns:p14="http://schemas.microsoft.com/office/powerpoint/2010/main" val="3056648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Cliquez et modifiez le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F2BCF66-79A0-45F1-9F59-486442163168}" type="datetime1">
              <a:rPr lang="fr-CH" smtClean="0"/>
              <a:t>27.12.2018</a:t>
            </a:fld>
            <a:endParaRPr lang="fr-CH"/>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CH"/>
              <a:t>EPFL-STI-LMAM | 04.04.2018</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BDCE95-9A2C-4CF6-AC2F-5E8F5B23B560}" type="slidenum">
              <a:rPr lang="fr-CH" smtClean="0"/>
              <a:t>‹N°›</a:t>
            </a:fld>
            <a:endParaRPr lang="fr-C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984433"/>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2.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2.JP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JP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D15EF-4D56-4251-B86A-5C0FC204AC94}"/>
              </a:ext>
            </a:extLst>
          </p:cNvPr>
          <p:cNvSpPr>
            <a:spLocks noGrp="1"/>
          </p:cNvSpPr>
          <p:nvPr>
            <p:ph type="ctrTitle"/>
          </p:nvPr>
        </p:nvSpPr>
        <p:spPr>
          <a:xfrm>
            <a:off x="1524000" y="1171591"/>
            <a:ext cx="9144000" cy="1385048"/>
          </a:xfrm>
        </p:spPr>
        <p:txBody>
          <a:bodyPr>
            <a:noAutofit/>
          </a:bodyPr>
          <a:lstStyle/>
          <a:p>
            <a:pPr algn="ctr"/>
            <a:r>
              <a:rPr lang="fr-CH" sz="5400" b="1" dirty="0" err="1">
                <a:solidFill>
                  <a:schemeClr val="tx2"/>
                </a:solidFill>
                <a:latin typeface="Calibri Light" charset="0"/>
                <a:ea typeface="Calibri Light" charset="0"/>
                <a:cs typeface="Calibri Light" charset="0"/>
              </a:rPr>
              <a:t>Semester</a:t>
            </a:r>
            <a:r>
              <a:rPr lang="fr-CH" sz="5400" b="1" dirty="0">
                <a:solidFill>
                  <a:schemeClr val="tx2"/>
                </a:solidFill>
                <a:latin typeface="Calibri Light" charset="0"/>
                <a:ea typeface="Calibri Light" charset="0"/>
                <a:cs typeface="Calibri Light" charset="0"/>
              </a:rPr>
              <a:t> Project </a:t>
            </a:r>
            <a:br>
              <a:rPr lang="fr-CH" sz="5400" b="1" dirty="0">
                <a:solidFill>
                  <a:schemeClr val="tx2"/>
                </a:solidFill>
                <a:latin typeface="Calibri Light" charset="0"/>
                <a:ea typeface="Calibri Light" charset="0"/>
                <a:cs typeface="Calibri Light" charset="0"/>
              </a:rPr>
            </a:br>
            <a:r>
              <a:rPr lang="fr-CH" sz="5400" b="1" dirty="0">
                <a:solidFill>
                  <a:schemeClr val="tx2"/>
                </a:solidFill>
                <a:latin typeface="Calibri Light" charset="0"/>
                <a:ea typeface="Calibri Light" charset="0"/>
                <a:cs typeface="Calibri Light" charset="0"/>
              </a:rPr>
              <a:t>Final </a:t>
            </a:r>
            <a:r>
              <a:rPr lang="fr-CH" sz="5400" b="1" dirty="0" err="1">
                <a:solidFill>
                  <a:schemeClr val="tx2"/>
                </a:solidFill>
                <a:latin typeface="Calibri Light" charset="0"/>
                <a:ea typeface="Calibri Light" charset="0"/>
                <a:cs typeface="Calibri Light" charset="0"/>
              </a:rPr>
              <a:t>Presentation</a:t>
            </a:r>
            <a:endParaRPr lang="fr-CH" sz="5400" b="1" dirty="0">
              <a:solidFill>
                <a:schemeClr val="tx2"/>
              </a:solidFill>
              <a:latin typeface="Calibri Light" charset="0"/>
              <a:ea typeface="Calibri Light" charset="0"/>
              <a:cs typeface="Calibri Light" charset="0"/>
            </a:endParaRPr>
          </a:p>
        </p:txBody>
      </p:sp>
      <p:sp>
        <p:nvSpPr>
          <p:cNvPr id="3" name="Sous-titre 2">
            <a:extLst>
              <a:ext uri="{FF2B5EF4-FFF2-40B4-BE49-F238E27FC236}">
                <a16:creationId xmlns:a16="http://schemas.microsoft.com/office/drawing/2014/main" id="{A22899CC-1D8E-461E-839F-84C57326E7CE}"/>
              </a:ext>
            </a:extLst>
          </p:cNvPr>
          <p:cNvSpPr>
            <a:spLocks noGrp="1"/>
          </p:cNvSpPr>
          <p:nvPr>
            <p:ph type="subTitle" idx="1"/>
          </p:nvPr>
        </p:nvSpPr>
        <p:spPr>
          <a:xfrm>
            <a:off x="270639" y="3194653"/>
            <a:ext cx="11650721" cy="1612050"/>
          </a:xfrm>
        </p:spPr>
        <p:txBody>
          <a:bodyPr>
            <a:normAutofit/>
          </a:bodyPr>
          <a:lstStyle/>
          <a:p>
            <a:pPr algn="ctr"/>
            <a:r>
              <a:rPr lang="en-US" sz="2800" dirty="0">
                <a:solidFill>
                  <a:schemeClr val="accent2"/>
                </a:solidFill>
                <a:latin typeface="Calibri" charset="0"/>
                <a:ea typeface="Calibri" charset="0"/>
                <a:cs typeface="Calibri" charset="0"/>
              </a:rPr>
              <a:t>Automated propeller geometry measurement </a:t>
            </a:r>
          </a:p>
          <a:p>
            <a:pPr algn="ctr"/>
            <a:r>
              <a:rPr lang="en-US" sz="2800" dirty="0">
                <a:solidFill>
                  <a:schemeClr val="accent2"/>
                </a:solidFill>
                <a:latin typeface="Calibri" charset="0"/>
                <a:ea typeface="Calibri" charset="0"/>
                <a:cs typeface="Calibri" charset="0"/>
              </a:rPr>
              <a:t>from 3d scanning data</a:t>
            </a:r>
          </a:p>
          <a:p>
            <a:pPr algn="ctr"/>
            <a:r>
              <a:rPr lang="en-US" b="1" dirty="0">
                <a:latin typeface="Calibri Light" charset="0"/>
                <a:ea typeface="Calibri Light" charset="0"/>
                <a:cs typeface="Calibri Light" charset="0"/>
              </a:rPr>
              <a:t>LIS</a:t>
            </a:r>
          </a:p>
          <a:p>
            <a:pPr algn="ctr"/>
            <a:endParaRPr lang="en-US" dirty="0"/>
          </a:p>
        </p:txBody>
      </p:sp>
      <p:sp>
        <p:nvSpPr>
          <p:cNvPr id="4" name="ZoneTexte 3">
            <a:extLst>
              <a:ext uri="{FF2B5EF4-FFF2-40B4-BE49-F238E27FC236}">
                <a16:creationId xmlns:a16="http://schemas.microsoft.com/office/drawing/2014/main" id="{65D53B84-4E35-4DEA-A9DB-414A582482C7}"/>
              </a:ext>
            </a:extLst>
          </p:cNvPr>
          <p:cNvSpPr txBox="1"/>
          <p:nvPr/>
        </p:nvSpPr>
        <p:spPr>
          <a:xfrm>
            <a:off x="10160016" y="4376197"/>
            <a:ext cx="1978325" cy="1200329"/>
          </a:xfrm>
          <a:prstGeom prst="rect">
            <a:avLst/>
          </a:prstGeom>
          <a:noFill/>
        </p:spPr>
        <p:txBody>
          <a:bodyPr wrap="square" rtlCol="0">
            <a:spAutoFit/>
          </a:bodyPr>
          <a:lstStyle/>
          <a:p>
            <a:pPr algn="r"/>
            <a:r>
              <a:rPr lang="fr-CH" u="sng" dirty="0" err="1">
                <a:solidFill>
                  <a:schemeClr val="accent2"/>
                </a:solidFill>
                <a:latin typeface="Calibri Light" charset="0"/>
                <a:ea typeface="Calibri Light" charset="0"/>
                <a:cs typeface="Calibri Light" charset="0"/>
              </a:rPr>
              <a:t>Supervisors</a:t>
            </a:r>
            <a:r>
              <a:rPr lang="fr-CH" u="sng" dirty="0">
                <a:solidFill>
                  <a:schemeClr val="accent2"/>
                </a:solidFill>
                <a:latin typeface="Calibri Light" charset="0"/>
                <a:ea typeface="Calibri Light" charset="0"/>
                <a:cs typeface="Calibri Light" charset="0"/>
              </a:rPr>
              <a:t> :</a:t>
            </a:r>
          </a:p>
          <a:p>
            <a:pPr algn="r"/>
            <a:r>
              <a:rPr lang="fr-CH" dirty="0">
                <a:solidFill>
                  <a:schemeClr val="tx2"/>
                </a:solidFill>
                <a:latin typeface="Calibri Light" charset="0"/>
                <a:ea typeface="Calibri Light" charset="0"/>
                <a:cs typeface="Calibri Light" charset="0"/>
              </a:rPr>
              <a:t>D. </a:t>
            </a:r>
            <a:r>
              <a:rPr lang="fr-CH" dirty="0" err="1">
                <a:solidFill>
                  <a:schemeClr val="tx2"/>
                </a:solidFill>
                <a:latin typeface="Calibri Light" charset="0"/>
                <a:ea typeface="Calibri Light" charset="0"/>
                <a:cs typeface="Calibri Light" charset="0"/>
              </a:rPr>
              <a:t>Floreano</a:t>
            </a:r>
            <a:endParaRPr lang="fr-CH" dirty="0">
              <a:solidFill>
                <a:schemeClr val="tx2"/>
              </a:solidFill>
              <a:latin typeface="Calibri Light" charset="0"/>
              <a:ea typeface="Calibri Light" charset="0"/>
              <a:cs typeface="Calibri Light" charset="0"/>
            </a:endParaRPr>
          </a:p>
          <a:p>
            <a:pPr algn="r"/>
            <a:r>
              <a:rPr lang="fr-CH" dirty="0">
                <a:solidFill>
                  <a:schemeClr val="tx2"/>
                </a:solidFill>
                <a:latin typeface="Calibri Light" charset="0"/>
                <a:ea typeface="Calibri Light" charset="0"/>
                <a:cs typeface="Calibri Light" charset="0"/>
              </a:rPr>
              <a:t>S. Steffen</a:t>
            </a:r>
          </a:p>
          <a:p>
            <a:pPr algn="r"/>
            <a:r>
              <a:rPr lang="fr-CH" dirty="0">
                <a:solidFill>
                  <a:schemeClr val="tx2"/>
                </a:solidFill>
                <a:latin typeface="Calibri Light" charset="0"/>
                <a:ea typeface="Calibri Light" charset="0"/>
                <a:cs typeface="Calibri Light" charset="0"/>
              </a:rPr>
              <a:t>A. </a:t>
            </a:r>
            <a:r>
              <a:rPr lang="fr-CH" dirty="0" err="1">
                <a:solidFill>
                  <a:schemeClr val="tx2"/>
                </a:solidFill>
                <a:latin typeface="Calibri Light" charset="0"/>
                <a:ea typeface="Calibri Light" charset="0"/>
                <a:cs typeface="Calibri Light" charset="0"/>
              </a:rPr>
              <a:t>Bhaskaran</a:t>
            </a:r>
            <a:endParaRPr lang="fr-CH" dirty="0">
              <a:solidFill>
                <a:schemeClr val="tx2"/>
              </a:solidFill>
              <a:latin typeface="Calibri Light" charset="0"/>
              <a:ea typeface="Calibri Light" charset="0"/>
              <a:cs typeface="Calibri Light" charset="0"/>
            </a:endParaRPr>
          </a:p>
        </p:txBody>
      </p:sp>
      <p:sp>
        <p:nvSpPr>
          <p:cNvPr id="6" name="Rectangle 5">
            <a:extLst>
              <a:ext uri="{FF2B5EF4-FFF2-40B4-BE49-F238E27FC236}">
                <a16:creationId xmlns:a16="http://schemas.microsoft.com/office/drawing/2014/main" id="{17E2DC4E-6CDA-4F05-B3AF-6E533B3D7043}"/>
              </a:ext>
            </a:extLst>
          </p:cNvPr>
          <p:cNvSpPr/>
          <p:nvPr/>
        </p:nvSpPr>
        <p:spPr>
          <a:xfrm>
            <a:off x="9993239" y="5541589"/>
            <a:ext cx="2145102" cy="646331"/>
          </a:xfrm>
          <a:prstGeom prst="rect">
            <a:avLst/>
          </a:prstGeom>
        </p:spPr>
        <p:txBody>
          <a:bodyPr wrap="square">
            <a:spAutoFit/>
          </a:bodyPr>
          <a:lstStyle/>
          <a:p>
            <a:pPr algn="r"/>
            <a:r>
              <a:rPr lang="fr-CH" u="sng" dirty="0" err="1">
                <a:solidFill>
                  <a:schemeClr val="accent2"/>
                </a:solidFill>
                <a:latin typeface="Calibri Light" charset="0"/>
                <a:ea typeface="Calibri Light" charset="0"/>
                <a:cs typeface="Calibri Light" charset="0"/>
              </a:rPr>
              <a:t>Author</a:t>
            </a:r>
            <a:r>
              <a:rPr lang="fr-CH" u="sng" dirty="0">
                <a:solidFill>
                  <a:schemeClr val="accent2"/>
                </a:solidFill>
                <a:latin typeface="Calibri Light" charset="0"/>
                <a:ea typeface="Calibri Light" charset="0"/>
                <a:cs typeface="Calibri Light" charset="0"/>
              </a:rPr>
              <a:t>:</a:t>
            </a:r>
          </a:p>
          <a:p>
            <a:pPr algn="r"/>
            <a:r>
              <a:rPr lang="fr-CH" dirty="0">
                <a:solidFill>
                  <a:schemeClr val="tx2"/>
                </a:solidFill>
                <a:latin typeface="Calibri Light" charset="0"/>
                <a:ea typeface="Calibri Light" charset="0"/>
                <a:cs typeface="Calibri Light" charset="0"/>
              </a:rPr>
              <a:t>P. Maury Laribière</a:t>
            </a:r>
          </a:p>
        </p:txBody>
      </p:sp>
      <p:pic>
        <p:nvPicPr>
          <p:cNvPr id="8" name="Image 7">
            <a:extLst>
              <a:ext uri="{FF2B5EF4-FFF2-40B4-BE49-F238E27FC236}">
                <a16:creationId xmlns:a16="http://schemas.microsoft.com/office/drawing/2014/main" id="{78E3916F-8570-44BD-BF1B-692085B3D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46" y="4806703"/>
            <a:ext cx="2771953" cy="1330538"/>
          </a:xfrm>
          <a:prstGeom prst="rect">
            <a:avLst/>
          </a:prstGeom>
        </p:spPr>
      </p:pic>
      <p:sp>
        <p:nvSpPr>
          <p:cNvPr id="5" name="Espace réservé du numéro de diapositive 4">
            <a:extLst>
              <a:ext uri="{FF2B5EF4-FFF2-40B4-BE49-F238E27FC236}">
                <a16:creationId xmlns:a16="http://schemas.microsoft.com/office/drawing/2014/main" id="{12529D9F-48AE-4E65-B8CA-7027523B1125}"/>
              </a:ext>
            </a:extLst>
          </p:cNvPr>
          <p:cNvSpPr>
            <a:spLocks noGrp="1"/>
          </p:cNvSpPr>
          <p:nvPr>
            <p:ph type="sldNum" sz="quarter" idx="12"/>
          </p:nvPr>
        </p:nvSpPr>
        <p:spPr>
          <a:xfrm>
            <a:off x="9900458" y="6470868"/>
            <a:ext cx="1312025" cy="365125"/>
          </a:xfrm>
        </p:spPr>
        <p:txBody>
          <a:bodyPr/>
          <a:lstStyle/>
          <a:p>
            <a:fld id="{C5BDCE95-9A2C-4CF6-AC2F-5E8F5B23B560}" type="slidenum">
              <a:rPr lang="fr-CH" sz="1800" smtClean="0"/>
              <a:t>1</a:t>
            </a:fld>
            <a:endParaRPr lang="fr-CH" sz="1800" dirty="0"/>
          </a:p>
        </p:txBody>
      </p:sp>
      <p:sp>
        <p:nvSpPr>
          <p:cNvPr id="9" name="Rectangle 8">
            <a:extLst>
              <a:ext uri="{FF2B5EF4-FFF2-40B4-BE49-F238E27FC236}">
                <a16:creationId xmlns:a16="http://schemas.microsoft.com/office/drawing/2014/main" id="{B740770B-15B3-4C00-B09A-3474F7AD86A6}"/>
              </a:ext>
            </a:extLst>
          </p:cNvPr>
          <p:cNvSpPr/>
          <p:nvPr/>
        </p:nvSpPr>
        <p:spPr>
          <a:xfrm>
            <a:off x="1169581" y="4284921"/>
            <a:ext cx="10042902" cy="912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Espace réservé du pied de page 6">
            <a:extLst>
              <a:ext uri="{FF2B5EF4-FFF2-40B4-BE49-F238E27FC236}">
                <a16:creationId xmlns:a16="http://schemas.microsoft.com/office/drawing/2014/main" id="{0BF72336-9AE3-4963-818A-29317F71EBF1}"/>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45457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285FCAC7-8D38-4E44-9216-92766CA54BD4}"/>
              </a:ext>
            </a:extLst>
          </p:cNvPr>
          <p:cNvPicPr>
            <a:picLocks noChangeAspect="1"/>
          </p:cNvPicPr>
          <p:nvPr/>
        </p:nvPicPr>
        <p:blipFill rotWithShape="1">
          <a:blip r:embed="rId3">
            <a:extLst>
              <a:ext uri="{28A0092B-C50C-407E-A947-70E740481C1C}">
                <a14:useLocalDpi xmlns:a14="http://schemas.microsoft.com/office/drawing/2010/main" val="0"/>
              </a:ext>
            </a:extLst>
          </a:blip>
          <a:srcRect l="20127" t="13920" r="14562" b="11531"/>
          <a:stretch/>
        </p:blipFill>
        <p:spPr>
          <a:xfrm>
            <a:off x="5302771" y="2341863"/>
            <a:ext cx="3714593" cy="2961679"/>
          </a:xfrm>
          <a:prstGeom prst="rect">
            <a:avLst/>
          </a:prstGeom>
        </p:spPr>
      </p:pic>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10</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1253302" y="3066599"/>
            <a:ext cx="4200860"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2: </a:t>
            </a:r>
            <a:r>
              <a:rPr lang="fr-FR" sz="2800" b="1" dirty="0">
                <a:solidFill>
                  <a:schemeClr val="tx2"/>
                </a:solidFill>
                <a:latin typeface="Calibri Light" charset="0"/>
                <a:ea typeface="Calibri Light" charset="0"/>
                <a:cs typeface="Calibri Light" charset="0"/>
              </a:rPr>
              <a:t>Points </a:t>
            </a:r>
            <a:r>
              <a:rPr lang="fr-FR" sz="2800" b="1" dirty="0" err="1">
                <a:solidFill>
                  <a:schemeClr val="tx2"/>
                </a:solidFill>
                <a:latin typeface="Calibri Light" charset="0"/>
                <a:ea typeface="Calibri Light" charset="0"/>
                <a:cs typeface="Calibri Light" charset="0"/>
              </a:rPr>
              <a:t>selection</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Iterative</a:t>
            </a:r>
            <a:r>
              <a:rPr lang="fr-FR" sz="2800" dirty="0">
                <a:solidFill>
                  <a:schemeClr val="accent2"/>
                </a:solidFill>
                <a:latin typeface="Calibri Light" charset="0"/>
                <a:ea typeface="Calibri Light" charset="0"/>
                <a:cs typeface="Calibri Light" charset="0"/>
              </a:rPr>
              <a:t> </a:t>
            </a:r>
            <a:r>
              <a:rPr lang="fr-FR" sz="2800" dirty="0" err="1">
                <a:solidFill>
                  <a:schemeClr val="accent2"/>
                </a:solidFill>
                <a:latin typeface="Calibri Light" charset="0"/>
                <a:ea typeface="Calibri Light" charset="0"/>
                <a:cs typeface="Calibri Light" charset="0"/>
              </a:rPr>
              <a:t>algorithm</a:t>
            </a:r>
            <a:endParaRPr lang="fr-FR" sz="28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Accuracy</a:t>
            </a:r>
            <a:r>
              <a:rPr lang="fr-FR" sz="2800" dirty="0">
                <a:solidFill>
                  <a:schemeClr val="accent2"/>
                </a:solidFill>
                <a:latin typeface="Calibri Light" charset="0"/>
                <a:ea typeface="Calibri Light" charset="0"/>
                <a:cs typeface="Calibri Light" charset="0"/>
              </a:rPr>
              <a:t> change</a:t>
            </a:r>
          </a:p>
        </p:txBody>
      </p:sp>
      <p:pic>
        <p:nvPicPr>
          <p:cNvPr id="11" name="Picture 8" descr="A close up of a knife&#10;&#10;Description generated with very high confidence">
            <a:extLst>
              <a:ext uri="{FF2B5EF4-FFF2-40B4-BE49-F238E27FC236}">
                <a16:creationId xmlns:a16="http://schemas.microsoft.com/office/drawing/2014/main" id="{8038208B-AC13-4424-B26D-EDFE89D912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9072" y="2089034"/>
            <a:ext cx="1683411" cy="3881197"/>
          </a:xfrm>
          <a:prstGeom prst="rect">
            <a:avLst/>
          </a:prstGeom>
        </p:spPr>
      </p:pic>
      <p:cxnSp>
        <p:nvCxnSpPr>
          <p:cNvPr id="12" name="Straight Connector 14">
            <a:extLst>
              <a:ext uri="{FF2B5EF4-FFF2-40B4-BE49-F238E27FC236}">
                <a16:creationId xmlns:a16="http://schemas.microsoft.com/office/drawing/2014/main" id="{04761926-18EA-485F-BD75-42A8087BB5A8}"/>
              </a:ext>
            </a:extLst>
          </p:cNvPr>
          <p:cNvCxnSpPr>
            <a:cxnSpLocks/>
          </p:cNvCxnSpPr>
          <p:nvPr/>
        </p:nvCxnSpPr>
        <p:spPr>
          <a:xfrm>
            <a:off x="9787893" y="3027960"/>
            <a:ext cx="735039"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cxnSp>
        <p:nvCxnSpPr>
          <p:cNvPr id="13" name="Straight Connector 14">
            <a:extLst>
              <a:ext uri="{FF2B5EF4-FFF2-40B4-BE49-F238E27FC236}">
                <a16:creationId xmlns:a16="http://schemas.microsoft.com/office/drawing/2014/main" id="{81A8E61B-1930-4152-8982-94B6B99F5AFF}"/>
              </a:ext>
            </a:extLst>
          </p:cNvPr>
          <p:cNvCxnSpPr>
            <a:cxnSpLocks/>
          </p:cNvCxnSpPr>
          <p:nvPr/>
        </p:nvCxnSpPr>
        <p:spPr>
          <a:xfrm>
            <a:off x="9836776" y="3197613"/>
            <a:ext cx="735039" cy="0"/>
          </a:xfrm>
          <a:prstGeom prst="line">
            <a:avLst/>
          </a:prstGeom>
          <a:ln w="28575">
            <a:solidFill>
              <a:srgbClr val="7030A0"/>
            </a:solidFill>
            <a:prstDash val="sysDash"/>
          </a:ln>
        </p:spPr>
        <p:style>
          <a:lnRef idx="1">
            <a:schemeClr val="accent3"/>
          </a:lnRef>
          <a:fillRef idx="0">
            <a:schemeClr val="accent3"/>
          </a:fillRef>
          <a:effectRef idx="0">
            <a:schemeClr val="accent3"/>
          </a:effectRef>
          <a:fontRef idx="minor">
            <a:schemeClr val="tx1"/>
          </a:fontRef>
        </p:style>
      </p:cxnSp>
      <p:cxnSp>
        <p:nvCxnSpPr>
          <p:cNvPr id="14" name="Straight Connector 14">
            <a:extLst>
              <a:ext uri="{FF2B5EF4-FFF2-40B4-BE49-F238E27FC236}">
                <a16:creationId xmlns:a16="http://schemas.microsoft.com/office/drawing/2014/main" id="{B2318F0F-833C-4C41-8D11-9C404BBFC022}"/>
              </a:ext>
            </a:extLst>
          </p:cNvPr>
          <p:cNvCxnSpPr>
            <a:cxnSpLocks/>
          </p:cNvCxnSpPr>
          <p:nvPr/>
        </p:nvCxnSpPr>
        <p:spPr>
          <a:xfrm>
            <a:off x="9787893" y="2866933"/>
            <a:ext cx="735039" cy="0"/>
          </a:xfrm>
          <a:prstGeom prst="line">
            <a:avLst/>
          </a:prstGeom>
          <a:ln w="28575">
            <a:solidFill>
              <a:srgbClr val="7030A0"/>
            </a:solidFill>
            <a:prstDash val="sysDash"/>
          </a:ln>
        </p:spPr>
        <p:style>
          <a:lnRef idx="1">
            <a:schemeClr val="accent3"/>
          </a:lnRef>
          <a:fillRef idx="0">
            <a:schemeClr val="accent3"/>
          </a:fillRef>
          <a:effectRef idx="0">
            <a:schemeClr val="accent3"/>
          </a:effectRef>
          <a:fontRef idx="minor">
            <a:schemeClr val="tx1"/>
          </a:fontRef>
        </p:style>
      </p:cxnSp>
      <p:cxnSp>
        <p:nvCxnSpPr>
          <p:cNvPr id="15" name="Straight Connector 14">
            <a:extLst>
              <a:ext uri="{FF2B5EF4-FFF2-40B4-BE49-F238E27FC236}">
                <a16:creationId xmlns:a16="http://schemas.microsoft.com/office/drawing/2014/main" id="{80CA3BED-CADC-402F-9614-19092F54E08C}"/>
              </a:ext>
            </a:extLst>
          </p:cNvPr>
          <p:cNvCxnSpPr>
            <a:cxnSpLocks/>
          </p:cNvCxnSpPr>
          <p:nvPr/>
        </p:nvCxnSpPr>
        <p:spPr>
          <a:xfrm>
            <a:off x="9739010" y="2720285"/>
            <a:ext cx="735039" cy="0"/>
          </a:xfrm>
          <a:prstGeom prst="line">
            <a:avLst/>
          </a:prstGeom>
          <a:ln w="28575">
            <a:solidFill>
              <a:schemeClr val="accent6"/>
            </a:solidFill>
            <a:prstDash val="sysDash"/>
          </a:ln>
        </p:spPr>
        <p:style>
          <a:lnRef idx="1">
            <a:schemeClr val="accent3"/>
          </a:lnRef>
          <a:fillRef idx="0">
            <a:schemeClr val="accent3"/>
          </a:fillRef>
          <a:effectRef idx="0">
            <a:schemeClr val="accent3"/>
          </a:effectRef>
          <a:fontRef idx="minor">
            <a:schemeClr val="tx1"/>
          </a:fontRef>
        </p:style>
      </p:cxnSp>
      <p:cxnSp>
        <p:nvCxnSpPr>
          <p:cNvPr id="16" name="Straight Connector 14">
            <a:extLst>
              <a:ext uri="{FF2B5EF4-FFF2-40B4-BE49-F238E27FC236}">
                <a16:creationId xmlns:a16="http://schemas.microsoft.com/office/drawing/2014/main" id="{2538945D-967C-4AA6-8594-6BEEABCF9881}"/>
              </a:ext>
            </a:extLst>
          </p:cNvPr>
          <p:cNvCxnSpPr>
            <a:cxnSpLocks/>
          </p:cNvCxnSpPr>
          <p:nvPr/>
        </p:nvCxnSpPr>
        <p:spPr>
          <a:xfrm>
            <a:off x="9891410" y="3350013"/>
            <a:ext cx="735039" cy="0"/>
          </a:xfrm>
          <a:prstGeom prst="line">
            <a:avLst/>
          </a:prstGeom>
          <a:ln w="28575">
            <a:solidFill>
              <a:schemeClr val="accent6"/>
            </a:solidFill>
            <a:prstDash val="sysDash"/>
          </a:ln>
        </p:spPr>
        <p:style>
          <a:lnRef idx="1">
            <a:schemeClr val="accent3"/>
          </a:lnRef>
          <a:fillRef idx="0">
            <a:schemeClr val="accent3"/>
          </a:fillRef>
          <a:effectRef idx="0">
            <a:schemeClr val="accent3"/>
          </a:effectRef>
          <a:fontRef idx="minor">
            <a:schemeClr val="tx1"/>
          </a:fontRef>
        </p:style>
      </p:cxnSp>
      <p:cxnSp>
        <p:nvCxnSpPr>
          <p:cNvPr id="3" name="Connecteur droit avec flèche 2">
            <a:extLst>
              <a:ext uri="{FF2B5EF4-FFF2-40B4-BE49-F238E27FC236}">
                <a16:creationId xmlns:a16="http://schemas.microsoft.com/office/drawing/2014/main" id="{17255A1F-CC03-420B-935C-1385F9C4640A}"/>
              </a:ext>
            </a:extLst>
          </p:cNvPr>
          <p:cNvCxnSpPr/>
          <p:nvPr/>
        </p:nvCxnSpPr>
        <p:spPr>
          <a:xfrm>
            <a:off x="10571815" y="2866933"/>
            <a:ext cx="0" cy="19966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F98581B5-62A3-4A61-B9A8-37149F5C83C6}"/>
              </a:ext>
            </a:extLst>
          </p:cNvPr>
          <p:cNvCxnSpPr/>
          <p:nvPr/>
        </p:nvCxnSpPr>
        <p:spPr>
          <a:xfrm>
            <a:off x="9674668" y="3197613"/>
            <a:ext cx="0" cy="19966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EDF7935E-6BEF-49E3-9E3E-0EDB4579392D}"/>
              </a:ext>
            </a:extLst>
          </p:cNvPr>
          <p:cNvCxnSpPr/>
          <p:nvPr/>
        </p:nvCxnSpPr>
        <p:spPr>
          <a:xfrm>
            <a:off x="9674668" y="2676252"/>
            <a:ext cx="0" cy="19966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FADF6F9F-8EE2-4B7B-BCC0-A39214BA2BC7}"/>
              </a:ext>
            </a:extLst>
          </p:cNvPr>
          <p:cNvSpPr txBox="1"/>
          <p:nvPr/>
        </p:nvSpPr>
        <p:spPr>
          <a:xfrm>
            <a:off x="10570637" y="2762774"/>
            <a:ext cx="368061" cy="369332"/>
          </a:xfrm>
          <a:prstGeom prst="rect">
            <a:avLst/>
          </a:prstGeom>
          <a:noFill/>
          <a:ln>
            <a:noFill/>
          </a:ln>
        </p:spPr>
        <p:txBody>
          <a:bodyPr wrap="square" rtlCol="0">
            <a:spAutoFit/>
          </a:bodyPr>
          <a:lstStyle/>
          <a:p>
            <a:r>
              <a:rPr lang="el-GR" dirty="0"/>
              <a:t>Δ</a:t>
            </a:r>
            <a:endParaRPr lang="en-GB" dirty="0"/>
          </a:p>
        </p:txBody>
      </p:sp>
      <p:sp>
        <p:nvSpPr>
          <p:cNvPr id="23" name="Espace réservé du pied de page 6">
            <a:extLst>
              <a:ext uri="{FF2B5EF4-FFF2-40B4-BE49-F238E27FC236}">
                <a16:creationId xmlns:a16="http://schemas.microsoft.com/office/drawing/2014/main" id="{278536E7-C664-41DB-B0F3-5D51AFF7929E}"/>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81414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11</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1097280" y="3429000"/>
            <a:ext cx="4200860" cy="996170"/>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3: </a:t>
            </a:r>
            <a:r>
              <a:rPr lang="fr-FR" sz="2800" b="1" dirty="0" err="1">
                <a:solidFill>
                  <a:schemeClr val="tx2"/>
                </a:solidFill>
                <a:latin typeface="Calibri Light" charset="0"/>
                <a:ea typeface="Calibri Light" charset="0"/>
                <a:cs typeface="Calibri Light" charset="0"/>
              </a:rPr>
              <a:t>Side</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assignment</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Least squares</a:t>
            </a:r>
          </a:p>
        </p:txBody>
      </p:sp>
      <p:pic>
        <p:nvPicPr>
          <p:cNvPr id="3" name="Image 2">
            <a:extLst>
              <a:ext uri="{FF2B5EF4-FFF2-40B4-BE49-F238E27FC236}">
                <a16:creationId xmlns:a16="http://schemas.microsoft.com/office/drawing/2014/main" id="{E4AA29D8-8722-4FF4-B979-99C52140338B}"/>
              </a:ext>
            </a:extLst>
          </p:cNvPr>
          <p:cNvPicPr>
            <a:picLocks noChangeAspect="1"/>
          </p:cNvPicPr>
          <p:nvPr/>
        </p:nvPicPr>
        <p:blipFill rotWithShape="1">
          <a:blip r:embed="rId3">
            <a:extLst>
              <a:ext uri="{28A0092B-C50C-407E-A947-70E740481C1C}">
                <a14:useLocalDpi xmlns:a14="http://schemas.microsoft.com/office/drawing/2010/main" val="0"/>
              </a:ext>
            </a:extLst>
          </a:blip>
          <a:srcRect l="6415" t="6712" r="8916" b="3583"/>
          <a:stretch/>
        </p:blipFill>
        <p:spPr>
          <a:xfrm>
            <a:off x="5565231" y="1941781"/>
            <a:ext cx="5596719" cy="4304164"/>
          </a:xfrm>
          <a:prstGeom prst="rect">
            <a:avLst/>
          </a:prstGeom>
        </p:spPr>
      </p:pic>
      <p:pic>
        <p:nvPicPr>
          <p:cNvPr id="11" name="Picture 8" descr="A close up of a knife&#10;&#10;Description generated with very high confidence">
            <a:extLst>
              <a:ext uri="{FF2B5EF4-FFF2-40B4-BE49-F238E27FC236}">
                <a16:creationId xmlns:a16="http://schemas.microsoft.com/office/drawing/2014/main" id="{FEB884CE-3F7B-44BA-9AC8-1ED0D6EB0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201" y="320856"/>
            <a:ext cx="576749" cy="1329726"/>
          </a:xfrm>
          <a:prstGeom prst="rect">
            <a:avLst/>
          </a:prstGeom>
        </p:spPr>
      </p:pic>
      <p:cxnSp>
        <p:nvCxnSpPr>
          <p:cNvPr id="12" name="Straight Connector 14">
            <a:extLst>
              <a:ext uri="{FF2B5EF4-FFF2-40B4-BE49-F238E27FC236}">
                <a16:creationId xmlns:a16="http://schemas.microsoft.com/office/drawing/2014/main" id="{7C093F8D-0D8A-472A-869F-8CDE948A8BBF}"/>
              </a:ext>
            </a:extLst>
          </p:cNvPr>
          <p:cNvCxnSpPr>
            <a:cxnSpLocks/>
          </p:cNvCxnSpPr>
          <p:nvPr/>
        </p:nvCxnSpPr>
        <p:spPr>
          <a:xfrm>
            <a:off x="10625778" y="612055"/>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13" name="Espace réservé du pied de page 6">
            <a:extLst>
              <a:ext uri="{FF2B5EF4-FFF2-40B4-BE49-F238E27FC236}">
                <a16:creationId xmlns:a16="http://schemas.microsoft.com/office/drawing/2014/main" id="{A8107C40-C90F-4118-8AD2-B3F1135BF085}"/>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401449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12</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1097280" y="1955960"/>
            <a:ext cx="8292973" cy="480131"/>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4: </a:t>
            </a:r>
            <a:r>
              <a:rPr lang="fr-FR" sz="2800" b="1" dirty="0" err="1">
                <a:solidFill>
                  <a:schemeClr val="tx2"/>
                </a:solidFill>
                <a:latin typeface="Calibri Light" charset="0"/>
                <a:ea typeface="Calibri Light" charset="0"/>
                <a:cs typeface="Calibri Light" charset="0"/>
              </a:rPr>
              <a:t>Curves</a:t>
            </a:r>
            <a:r>
              <a:rPr lang="fr-FR" sz="2800" b="1" dirty="0">
                <a:solidFill>
                  <a:schemeClr val="tx2"/>
                </a:solidFill>
                <a:latin typeface="Calibri Light" charset="0"/>
                <a:ea typeface="Calibri Light" charset="0"/>
                <a:cs typeface="Calibri Light" charset="0"/>
              </a:rPr>
              <a:t> interpolation (4th </a:t>
            </a:r>
            <a:r>
              <a:rPr lang="fr-FR" sz="2800" b="1" dirty="0" err="1">
                <a:solidFill>
                  <a:schemeClr val="tx2"/>
                </a:solidFill>
                <a:latin typeface="Calibri Light" charset="0"/>
                <a:ea typeface="Calibri Light" charset="0"/>
                <a:cs typeface="Calibri Light" charset="0"/>
              </a:rPr>
              <a:t>order</a:t>
            </a:r>
            <a:r>
              <a:rPr lang="fr-FR" sz="2800" b="1" dirty="0">
                <a:solidFill>
                  <a:schemeClr val="tx2"/>
                </a:solidFill>
                <a:latin typeface="Calibri Light" charset="0"/>
                <a:ea typeface="Calibri Light" charset="0"/>
                <a:cs typeface="Calibri Light" charset="0"/>
              </a:rPr>
              <a:t> polynomial)</a:t>
            </a:r>
          </a:p>
        </p:txBody>
      </p:sp>
      <p:pic>
        <p:nvPicPr>
          <p:cNvPr id="3" name="Image 2">
            <a:extLst>
              <a:ext uri="{FF2B5EF4-FFF2-40B4-BE49-F238E27FC236}">
                <a16:creationId xmlns:a16="http://schemas.microsoft.com/office/drawing/2014/main" id="{BA4DECA3-305B-4F40-97B5-AEE9D54A5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22" y="2697173"/>
            <a:ext cx="5368837" cy="3579225"/>
          </a:xfrm>
          <a:prstGeom prst="rect">
            <a:avLst/>
          </a:prstGeom>
        </p:spPr>
      </p:pic>
      <p:pic>
        <p:nvPicPr>
          <p:cNvPr id="6" name="Image 5">
            <a:extLst>
              <a:ext uri="{FF2B5EF4-FFF2-40B4-BE49-F238E27FC236}">
                <a16:creationId xmlns:a16="http://schemas.microsoft.com/office/drawing/2014/main" id="{78EF2195-6293-4C4B-9754-E61DE2B4F2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0043" y="2691211"/>
            <a:ext cx="5423356" cy="3615570"/>
          </a:xfrm>
          <a:prstGeom prst="rect">
            <a:avLst/>
          </a:prstGeom>
        </p:spPr>
      </p:pic>
      <p:pic>
        <p:nvPicPr>
          <p:cNvPr id="11" name="Picture 8" descr="A close up of a knife&#10;&#10;Description generated with very high confidence">
            <a:extLst>
              <a:ext uri="{FF2B5EF4-FFF2-40B4-BE49-F238E27FC236}">
                <a16:creationId xmlns:a16="http://schemas.microsoft.com/office/drawing/2014/main" id="{604D7F5C-8D22-4B86-A77B-7CD15F561E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201" y="315105"/>
            <a:ext cx="576749" cy="1329726"/>
          </a:xfrm>
          <a:prstGeom prst="rect">
            <a:avLst/>
          </a:prstGeom>
        </p:spPr>
      </p:pic>
      <p:cxnSp>
        <p:nvCxnSpPr>
          <p:cNvPr id="12" name="Straight Connector 14">
            <a:extLst>
              <a:ext uri="{FF2B5EF4-FFF2-40B4-BE49-F238E27FC236}">
                <a16:creationId xmlns:a16="http://schemas.microsoft.com/office/drawing/2014/main" id="{39A17C7D-9F98-41E2-A2C8-A3087EF56DDE}"/>
              </a:ext>
            </a:extLst>
          </p:cNvPr>
          <p:cNvCxnSpPr>
            <a:cxnSpLocks/>
          </p:cNvCxnSpPr>
          <p:nvPr/>
        </p:nvCxnSpPr>
        <p:spPr>
          <a:xfrm>
            <a:off x="10625778" y="606304"/>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13" name="Espace réservé du pied de page 6">
            <a:extLst>
              <a:ext uri="{FF2B5EF4-FFF2-40B4-BE49-F238E27FC236}">
                <a16:creationId xmlns:a16="http://schemas.microsoft.com/office/drawing/2014/main" id="{80A32CC8-8D8B-4715-9BFE-ED3EFB0CC5B4}"/>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91249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13</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pic>
        <p:nvPicPr>
          <p:cNvPr id="3" name="Image 2">
            <a:extLst>
              <a:ext uri="{FF2B5EF4-FFF2-40B4-BE49-F238E27FC236}">
                <a16:creationId xmlns:a16="http://schemas.microsoft.com/office/drawing/2014/main" id="{70DA9C04-850A-4B41-B5EF-7FBBC8BE7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841" y="1831457"/>
            <a:ext cx="6640149" cy="4426766"/>
          </a:xfrm>
          <a:prstGeom prst="rect">
            <a:avLst/>
          </a:prstGeom>
        </p:spPr>
      </p:pic>
      <p:pic>
        <p:nvPicPr>
          <p:cNvPr id="11" name="Picture 8" descr="A close up of a knife&#10;&#10;Description generated with very high confidence">
            <a:extLst>
              <a:ext uri="{FF2B5EF4-FFF2-40B4-BE49-F238E27FC236}">
                <a16:creationId xmlns:a16="http://schemas.microsoft.com/office/drawing/2014/main" id="{C83D0405-2751-4C19-AB19-F7084E938E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201" y="315105"/>
            <a:ext cx="576749" cy="1329726"/>
          </a:xfrm>
          <a:prstGeom prst="rect">
            <a:avLst/>
          </a:prstGeom>
        </p:spPr>
      </p:pic>
      <p:cxnSp>
        <p:nvCxnSpPr>
          <p:cNvPr id="12" name="Straight Connector 14">
            <a:extLst>
              <a:ext uri="{FF2B5EF4-FFF2-40B4-BE49-F238E27FC236}">
                <a16:creationId xmlns:a16="http://schemas.microsoft.com/office/drawing/2014/main" id="{B4387181-1D5F-4D02-AF07-95F113A5C372}"/>
              </a:ext>
            </a:extLst>
          </p:cNvPr>
          <p:cNvCxnSpPr>
            <a:cxnSpLocks/>
          </p:cNvCxnSpPr>
          <p:nvPr/>
        </p:nvCxnSpPr>
        <p:spPr>
          <a:xfrm>
            <a:off x="10625778" y="606304"/>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9" name="ZoneTexte 6">
            <a:extLst>
              <a:ext uri="{FF2B5EF4-FFF2-40B4-BE49-F238E27FC236}">
                <a16:creationId xmlns:a16="http://schemas.microsoft.com/office/drawing/2014/main" id="{035AA849-8C8D-4CE8-87B5-AA496B724292}"/>
              </a:ext>
            </a:extLst>
          </p:cNvPr>
          <p:cNvSpPr txBox="1"/>
          <p:nvPr/>
        </p:nvSpPr>
        <p:spPr>
          <a:xfrm>
            <a:off x="1322716" y="3094836"/>
            <a:ext cx="5129841"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5: </a:t>
            </a:r>
            <a:r>
              <a:rPr lang="fr-FR" sz="2800" b="1" dirty="0" err="1">
                <a:solidFill>
                  <a:schemeClr val="tx2"/>
                </a:solidFill>
                <a:latin typeface="Calibri Light" charset="0"/>
                <a:ea typeface="Calibri Light" charset="0"/>
                <a:cs typeface="Calibri Light" charset="0"/>
              </a:rPr>
              <a:t>Parameters</a:t>
            </a:r>
            <a:r>
              <a:rPr lang="fr-FR" sz="2800" b="1" dirty="0">
                <a:solidFill>
                  <a:schemeClr val="tx2"/>
                </a:solidFill>
                <a:latin typeface="Calibri Light" charset="0"/>
                <a:ea typeface="Calibri Light" charset="0"/>
                <a:cs typeface="Calibri Light" charset="0"/>
              </a:rPr>
              <a:t> computation</a:t>
            </a:r>
          </a:p>
          <a:p>
            <a:pPr marL="1028700" lvl="1" indent="-571500">
              <a:lnSpc>
                <a:spcPct val="90000"/>
              </a:lnSpc>
              <a:spcBef>
                <a:spcPts val="1000"/>
              </a:spcBef>
              <a:buFont typeface="Wingdings" charset="2"/>
              <a:buChar char="§"/>
            </a:pPr>
            <a:r>
              <a:rPr lang="fr-FR" sz="2800" dirty="0" err="1">
                <a:solidFill>
                  <a:schemeClr val="accent2">
                    <a:lumMod val="75000"/>
                  </a:schemeClr>
                </a:solidFill>
                <a:latin typeface="Calibri Light" charset="0"/>
                <a:ea typeface="Calibri Light" charset="0"/>
                <a:cs typeface="Calibri Light" charset="0"/>
              </a:rPr>
              <a:t>Chord</a:t>
            </a:r>
            <a:r>
              <a:rPr lang="fr-FR" sz="2800" dirty="0">
                <a:solidFill>
                  <a:schemeClr val="accent2">
                    <a:lumMod val="75000"/>
                  </a:schemeClr>
                </a:solidFill>
                <a:latin typeface="Calibri Light" charset="0"/>
                <a:ea typeface="Calibri Light" charset="0"/>
                <a:cs typeface="Calibri Light" charset="0"/>
              </a:rPr>
              <a:t> </a:t>
            </a:r>
            <a:r>
              <a:rPr lang="fr-FR" sz="2800" dirty="0" err="1">
                <a:solidFill>
                  <a:schemeClr val="accent2">
                    <a:lumMod val="75000"/>
                  </a:schemeClr>
                </a:solidFill>
                <a:latin typeface="Calibri Light" charset="0"/>
                <a:ea typeface="Calibri Light" charset="0"/>
                <a:cs typeface="Calibri Light" charset="0"/>
              </a:rPr>
              <a:t>length</a:t>
            </a:r>
            <a:endParaRPr lang="fr-FR" sz="2800" dirty="0">
              <a:solidFill>
                <a:schemeClr val="accent2">
                  <a:lumMod val="75000"/>
                </a:schemeClr>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lumMod val="75000"/>
                  </a:schemeClr>
                </a:solidFill>
                <a:latin typeface="Calibri Light" charset="0"/>
                <a:ea typeface="Calibri Light" charset="0"/>
                <a:cs typeface="Calibri Light" charset="0"/>
              </a:rPr>
              <a:t>Blade twist</a:t>
            </a:r>
          </a:p>
        </p:txBody>
      </p:sp>
      <p:sp>
        <p:nvSpPr>
          <p:cNvPr id="13" name="Espace réservé du pied de page 6">
            <a:extLst>
              <a:ext uri="{FF2B5EF4-FFF2-40B4-BE49-F238E27FC236}">
                <a16:creationId xmlns:a16="http://schemas.microsoft.com/office/drawing/2014/main" id="{6C409D07-483A-4D98-80EE-F077725F0984}"/>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540455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F5C6224-9670-4007-B2EF-C6983555D30D}"/>
              </a:ext>
            </a:extLst>
          </p:cNvPr>
          <p:cNvPicPr>
            <a:picLocks noChangeAspect="1"/>
          </p:cNvPicPr>
          <p:nvPr/>
        </p:nvPicPr>
        <p:blipFill rotWithShape="1">
          <a:blip r:embed="rId3">
            <a:extLst>
              <a:ext uri="{28A0092B-C50C-407E-A947-70E740481C1C}">
                <a14:useLocalDpi xmlns:a14="http://schemas.microsoft.com/office/drawing/2010/main" val="0"/>
              </a:ext>
            </a:extLst>
          </a:blip>
          <a:srcRect l="24481" t="10621" r="10409" b="21098"/>
          <a:stretch/>
        </p:blipFill>
        <p:spPr>
          <a:xfrm>
            <a:off x="5434642" y="2017798"/>
            <a:ext cx="6676845" cy="4112689"/>
          </a:xfrm>
          <a:prstGeom prst="rect">
            <a:avLst/>
          </a:prstGeom>
        </p:spPr>
      </p:pic>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14</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1342203" y="3220915"/>
            <a:ext cx="4893384"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5: </a:t>
            </a:r>
            <a:r>
              <a:rPr lang="fr-FR" sz="2800" b="1" dirty="0" err="1">
                <a:solidFill>
                  <a:schemeClr val="tx2"/>
                </a:solidFill>
                <a:latin typeface="Calibri Light" charset="0"/>
                <a:ea typeface="Calibri Light" charset="0"/>
                <a:cs typeface="Calibri Light" charset="0"/>
              </a:rPr>
              <a:t>Parameters</a:t>
            </a:r>
            <a:r>
              <a:rPr lang="fr-FR" sz="2800" b="1" dirty="0">
                <a:solidFill>
                  <a:schemeClr val="tx2"/>
                </a:solidFill>
                <a:latin typeface="Calibri Light" charset="0"/>
                <a:ea typeface="Calibri Light" charset="0"/>
                <a:cs typeface="Calibri Light" charset="0"/>
              </a:rPr>
              <a:t> computation</a:t>
            </a:r>
          </a:p>
          <a:p>
            <a:pPr marL="1028700" lvl="1" indent="-571500">
              <a:lnSpc>
                <a:spcPct val="90000"/>
              </a:lnSpc>
              <a:spcBef>
                <a:spcPts val="1000"/>
              </a:spcBef>
              <a:buFont typeface="Wingdings" charset="2"/>
              <a:buChar char="§"/>
            </a:pPr>
            <a:r>
              <a:rPr lang="fr-FR" sz="2800" dirty="0">
                <a:solidFill>
                  <a:schemeClr val="accent2">
                    <a:lumMod val="75000"/>
                  </a:schemeClr>
                </a:solidFill>
                <a:latin typeface="Calibri Light" charset="0"/>
                <a:ea typeface="Calibri Light" charset="0"/>
                <a:cs typeface="Calibri Light" charset="0"/>
              </a:rPr>
              <a:t>Tip radius</a:t>
            </a:r>
          </a:p>
          <a:p>
            <a:pPr marL="1028700" lvl="1" indent="-571500">
              <a:lnSpc>
                <a:spcPct val="90000"/>
              </a:lnSpc>
              <a:spcBef>
                <a:spcPts val="1000"/>
              </a:spcBef>
              <a:buFont typeface="Wingdings" charset="2"/>
              <a:buChar char="§"/>
            </a:pPr>
            <a:r>
              <a:rPr lang="fr-FR" sz="2800" dirty="0">
                <a:solidFill>
                  <a:schemeClr val="accent2">
                    <a:lumMod val="75000"/>
                  </a:schemeClr>
                </a:solidFill>
                <a:latin typeface="Calibri Light" charset="0"/>
                <a:ea typeface="Calibri Light" charset="0"/>
                <a:cs typeface="Calibri Light" charset="0"/>
              </a:rPr>
              <a:t>Hub radius</a:t>
            </a:r>
          </a:p>
        </p:txBody>
      </p:sp>
      <p:sp>
        <p:nvSpPr>
          <p:cNvPr id="13" name="Espace réservé du pied de page 6">
            <a:extLst>
              <a:ext uri="{FF2B5EF4-FFF2-40B4-BE49-F238E27FC236}">
                <a16:creationId xmlns:a16="http://schemas.microsoft.com/office/drawing/2014/main" id="{95E8381A-443B-478D-A206-EC82C22A7D32}"/>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396680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15</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38398" y="655964"/>
            <a:ext cx="10115203" cy="920245"/>
          </a:xfrm>
        </p:spPr>
        <p:txBody>
          <a:bodyPr>
            <a:noAutofit/>
          </a:bodyPr>
          <a:lstStyle/>
          <a:p>
            <a:r>
              <a:rPr lang="fr-CH" dirty="0">
                <a:solidFill>
                  <a:schemeClr val="accent2"/>
                </a:solidFill>
              </a:rPr>
              <a:t>Methodology : </a:t>
            </a:r>
            <a:endParaRPr lang="fr-CH" sz="3600" dirty="0">
              <a:solidFill>
                <a:schemeClr val="accent1"/>
              </a:solidFill>
            </a:endParaRPr>
          </a:p>
        </p:txBody>
      </p:sp>
      <p:pic>
        <p:nvPicPr>
          <p:cNvPr id="11" name="Image 10">
            <a:extLst>
              <a:ext uri="{FF2B5EF4-FFF2-40B4-BE49-F238E27FC236}">
                <a16:creationId xmlns:a16="http://schemas.microsoft.com/office/drawing/2014/main" id="{452DB0AD-9B3E-4A00-8213-B76D091F8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75787"/>
            <a:ext cx="4134928" cy="2943686"/>
          </a:xfrm>
          <a:prstGeom prst="rect">
            <a:avLst/>
          </a:prstGeom>
        </p:spPr>
      </p:pic>
      <p:sp>
        <p:nvSpPr>
          <p:cNvPr id="9" name="ZoneTexte 6">
            <a:extLst>
              <a:ext uri="{FF2B5EF4-FFF2-40B4-BE49-F238E27FC236}">
                <a16:creationId xmlns:a16="http://schemas.microsoft.com/office/drawing/2014/main" id="{035AA849-8C8D-4CE8-87B5-AA496B724292}"/>
              </a:ext>
            </a:extLst>
          </p:cNvPr>
          <p:cNvSpPr txBox="1"/>
          <p:nvPr/>
        </p:nvSpPr>
        <p:spPr>
          <a:xfrm>
            <a:off x="447229" y="5157657"/>
            <a:ext cx="6325877" cy="1096710"/>
          </a:xfrm>
          <a:prstGeom prst="rect">
            <a:avLst/>
          </a:prstGeom>
          <a:noFill/>
        </p:spPr>
        <p:txBody>
          <a:bodyPr wrap="square" rtlCol="0">
            <a:spAutoFit/>
          </a:bodyPr>
          <a:lstStyle/>
          <a:p>
            <a:pPr>
              <a:lnSpc>
                <a:spcPct val="90000"/>
              </a:lnSpc>
              <a:spcBef>
                <a:spcPts val="1000"/>
              </a:spcBef>
            </a:pPr>
            <a:r>
              <a:rPr lang="fr-FR" b="1" u="sng" dirty="0" err="1">
                <a:solidFill>
                  <a:schemeClr val="tx2"/>
                </a:solidFill>
                <a:latin typeface="Calibri Light" charset="0"/>
                <a:ea typeface="Calibri Light" charset="0"/>
                <a:cs typeface="Calibri Light" charset="0"/>
              </a:rPr>
              <a:t>Step</a:t>
            </a:r>
            <a:r>
              <a:rPr lang="fr-FR" b="1" u="sng" dirty="0">
                <a:solidFill>
                  <a:schemeClr val="tx2"/>
                </a:solidFill>
                <a:latin typeface="Calibri Light" charset="0"/>
                <a:ea typeface="Calibri Light" charset="0"/>
                <a:cs typeface="Calibri Light" charset="0"/>
              </a:rPr>
              <a:t> 6: </a:t>
            </a:r>
            <a:r>
              <a:rPr lang="fr-FR" b="1" dirty="0">
                <a:solidFill>
                  <a:schemeClr val="tx2"/>
                </a:solidFill>
                <a:latin typeface="Calibri Light" charset="0"/>
                <a:ea typeface="Calibri Light" charset="0"/>
                <a:cs typeface="Calibri Light" charset="0"/>
              </a:rPr>
              <a:t>X-Foil output</a:t>
            </a:r>
          </a:p>
          <a:p>
            <a:pPr marL="914400" lvl="1" indent="-457200">
              <a:lnSpc>
                <a:spcPct val="90000"/>
              </a:lnSpc>
              <a:spcBef>
                <a:spcPts val="1000"/>
              </a:spcBef>
              <a:buFont typeface="Wingdings" panose="05000000000000000000" pitchFamily="2" charset="2"/>
              <a:buChar char="§"/>
            </a:pPr>
            <a:r>
              <a:rPr lang="fr-FR" dirty="0" err="1">
                <a:solidFill>
                  <a:schemeClr val="accent2"/>
                </a:solidFill>
                <a:latin typeface="Calibri Light" charset="0"/>
                <a:ea typeface="Calibri Light" charset="0"/>
                <a:cs typeface="Calibri Light" charset="0"/>
              </a:rPr>
              <a:t>Align</a:t>
            </a:r>
            <a:r>
              <a:rPr lang="fr-FR" dirty="0">
                <a:solidFill>
                  <a:schemeClr val="accent2"/>
                </a:solidFill>
                <a:latin typeface="Calibri Light" charset="0"/>
                <a:ea typeface="Calibri Light" charset="0"/>
                <a:cs typeface="Calibri Light" charset="0"/>
              </a:rPr>
              <a:t>, </a:t>
            </a:r>
            <a:r>
              <a:rPr lang="fr-FR" dirty="0" err="1">
                <a:solidFill>
                  <a:schemeClr val="accent2"/>
                </a:solidFill>
                <a:latin typeface="Calibri Light" charset="0"/>
                <a:ea typeface="Calibri Light" charset="0"/>
                <a:cs typeface="Calibri Light" charset="0"/>
              </a:rPr>
              <a:t>mirror</a:t>
            </a:r>
            <a:r>
              <a:rPr lang="fr-FR" dirty="0">
                <a:solidFill>
                  <a:schemeClr val="accent2"/>
                </a:solidFill>
                <a:latin typeface="Calibri Light" charset="0"/>
                <a:ea typeface="Calibri Light" charset="0"/>
                <a:cs typeface="Calibri Light" charset="0"/>
              </a:rPr>
              <a:t>, (</a:t>
            </a:r>
            <a:r>
              <a:rPr lang="fr-FR" dirty="0" err="1">
                <a:solidFill>
                  <a:schemeClr val="accent2"/>
                </a:solidFill>
                <a:latin typeface="Calibri Light" charset="0"/>
                <a:ea typeface="Calibri Light" charset="0"/>
                <a:cs typeface="Calibri Light" charset="0"/>
              </a:rPr>
              <a:t>normalize</a:t>
            </a:r>
            <a:r>
              <a:rPr lang="fr-FR" dirty="0">
                <a:solidFill>
                  <a:schemeClr val="accent2"/>
                </a:solidFill>
                <a:latin typeface="Calibri Light" charset="0"/>
                <a:ea typeface="Calibri Light" charset="0"/>
                <a:cs typeface="Calibri Light" charset="0"/>
              </a:rPr>
              <a:t>), right </a:t>
            </a:r>
            <a:r>
              <a:rPr lang="fr-FR" dirty="0" err="1">
                <a:solidFill>
                  <a:schemeClr val="accent2"/>
                </a:solidFill>
                <a:latin typeface="Calibri Light" charset="0"/>
                <a:ea typeface="Calibri Light" charset="0"/>
                <a:cs typeface="Calibri Light" charset="0"/>
              </a:rPr>
              <a:t>order</a:t>
            </a:r>
            <a:r>
              <a:rPr lang="fr-FR" dirty="0">
                <a:solidFill>
                  <a:schemeClr val="accent2"/>
                </a:solidFill>
                <a:latin typeface="Calibri Light" charset="0"/>
                <a:ea typeface="Calibri Light" charset="0"/>
                <a:cs typeface="Calibri Light" charset="0"/>
              </a:rPr>
              <a:t> </a:t>
            </a:r>
          </a:p>
          <a:p>
            <a:pPr marL="800100" lvl="1" indent="-342900">
              <a:lnSpc>
                <a:spcPct val="90000"/>
              </a:lnSpc>
              <a:spcBef>
                <a:spcPts val="1000"/>
              </a:spcBef>
              <a:buFont typeface="Wingdings" panose="05000000000000000000" pitchFamily="2" charset="2"/>
              <a:buChar char="§"/>
            </a:pPr>
            <a:r>
              <a:rPr lang="fr-FR" dirty="0">
                <a:solidFill>
                  <a:schemeClr val="accent2"/>
                </a:solidFill>
                <a:latin typeface="Calibri Light" charset="0"/>
                <a:ea typeface="Calibri Light" charset="0"/>
                <a:cs typeface="Calibri Light" charset="0"/>
              </a:rPr>
              <a:t>  Reynold and Mach</a:t>
            </a:r>
            <a:endParaRPr lang="fr-FR" b="1" dirty="0">
              <a:solidFill>
                <a:schemeClr val="accent2"/>
              </a:solidFill>
              <a:latin typeface="Calibri Light" charset="0"/>
              <a:ea typeface="Calibri Light" charset="0"/>
              <a:cs typeface="Calibri Light" charset="0"/>
            </a:endParaRPr>
          </a:p>
        </p:txBody>
      </p:sp>
      <p:pic>
        <p:nvPicPr>
          <p:cNvPr id="12" name="Image 11">
            <a:extLst>
              <a:ext uri="{FF2B5EF4-FFF2-40B4-BE49-F238E27FC236}">
                <a16:creationId xmlns:a16="http://schemas.microsoft.com/office/drawing/2014/main" id="{875EC78D-6BAF-4678-B8B2-E0C7ACCF18FB}"/>
              </a:ext>
            </a:extLst>
          </p:cNvPr>
          <p:cNvPicPr>
            <a:picLocks noChangeAspect="1"/>
          </p:cNvPicPr>
          <p:nvPr/>
        </p:nvPicPr>
        <p:blipFill rotWithShape="1">
          <a:blip r:embed="rId4">
            <a:extLst>
              <a:ext uri="{28A0092B-C50C-407E-A947-70E740481C1C}">
                <a14:useLocalDpi xmlns:a14="http://schemas.microsoft.com/office/drawing/2010/main" val="0"/>
              </a:ext>
            </a:extLst>
          </a:blip>
          <a:srcRect r="5249"/>
          <a:stretch/>
        </p:blipFill>
        <p:spPr>
          <a:xfrm>
            <a:off x="3752190" y="2208220"/>
            <a:ext cx="4391315" cy="3204709"/>
          </a:xfrm>
          <a:prstGeom prst="rect">
            <a:avLst/>
          </a:prstGeom>
        </p:spPr>
      </p:pic>
      <p:pic>
        <p:nvPicPr>
          <p:cNvPr id="14" name="Image 13">
            <a:extLst>
              <a:ext uri="{FF2B5EF4-FFF2-40B4-BE49-F238E27FC236}">
                <a16:creationId xmlns:a16="http://schemas.microsoft.com/office/drawing/2014/main" id="{4A43F094-0043-49ED-BBEE-DFB777BB32B7}"/>
              </a:ext>
            </a:extLst>
          </p:cNvPr>
          <p:cNvPicPr>
            <a:picLocks noChangeAspect="1"/>
          </p:cNvPicPr>
          <p:nvPr/>
        </p:nvPicPr>
        <p:blipFill rotWithShape="1">
          <a:blip r:embed="rId5">
            <a:extLst>
              <a:ext uri="{28A0092B-C50C-407E-A947-70E740481C1C}">
                <a14:useLocalDpi xmlns:a14="http://schemas.microsoft.com/office/drawing/2010/main" val="0"/>
              </a:ext>
            </a:extLst>
          </a:blip>
          <a:srcRect r="7370"/>
          <a:stretch/>
        </p:blipFill>
        <p:spPr>
          <a:xfrm>
            <a:off x="7953556" y="2998555"/>
            <a:ext cx="4198188" cy="3278394"/>
          </a:xfrm>
          <a:prstGeom prst="rect">
            <a:avLst/>
          </a:prstGeom>
        </p:spPr>
      </p:pic>
      <p:pic>
        <p:nvPicPr>
          <p:cNvPr id="13" name="Picture 8" descr="A close up of a knife&#10;&#10;Description generated with very high confidence">
            <a:extLst>
              <a:ext uri="{FF2B5EF4-FFF2-40B4-BE49-F238E27FC236}">
                <a16:creationId xmlns:a16="http://schemas.microsoft.com/office/drawing/2014/main" id="{F2D30C16-F3AC-4617-84E7-D96788CB20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85201" y="315105"/>
            <a:ext cx="576749" cy="1329726"/>
          </a:xfrm>
          <a:prstGeom prst="rect">
            <a:avLst/>
          </a:prstGeom>
        </p:spPr>
      </p:pic>
      <p:cxnSp>
        <p:nvCxnSpPr>
          <p:cNvPr id="15" name="Straight Connector 14">
            <a:extLst>
              <a:ext uri="{FF2B5EF4-FFF2-40B4-BE49-F238E27FC236}">
                <a16:creationId xmlns:a16="http://schemas.microsoft.com/office/drawing/2014/main" id="{95ED9965-958E-4A8E-91B4-31F85D5A4EE9}"/>
              </a:ext>
            </a:extLst>
          </p:cNvPr>
          <p:cNvCxnSpPr>
            <a:cxnSpLocks/>
          </p:cNvCxnSpPr>
          <p:nvPr/>
        </p:nvCxnSpPr>
        <p:spPr>
          <a:xfrm>
            <a:off x="10625778" y="606304"/>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16" name="Espace réservé du pied de page 6">
            <a:extLst>
              <a:ext uri="{FF2B5EF4-FFF2-40B4-BE49-F238E27FC236}">
                <a16:creationId xmlns:a16="http://schemas.microsoft.com/office/drawing/2014/main" id="{CB5B5BE4-E47D-4340-8A57-639A4E8BABA2}"/>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3510421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err="1">
                <a:solidFill>
                  <a:schemeClr val="accent2"/>
                </a:solidFill>
              </a:rPr>
              <a:t>Results</a:t>
            </a:r>
            <a:r>
              <a:rPr lang="fr-CH" dirty="0">
                <a:solidFill>
                  <a:schemeClr val="accent2"/>
                </a:solidFill>
              </a:rPr>
              <a:t>: </a:t>
            </a:r>
            <a:r>
              <a:rPr lang="fr-CH" i="1" dirty="0" err="1">
                <a:solidFill>
                  <a:schemeClr val="tx2"/>
                </a:solidFill>
              </a:rPr>
              <a:t>Parameters</a:t>
            </a:r>
            <a:endParaRPr lang="fr-CH" dirty="0">
              <a:solidFill>
                <a:schemeClr val="accent2"/>
              </a:solidFill>
            </a:endParaRP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16</a:t>
            </a:fld>
            <a:endParaRPr lang="fr-CH" sz="1800" dirty="0"/>
          </a:p>
        </p:txBody>
      </p:sp>
      <p:pic>
        <p:nvPicPr>
          <p:cNvPr id="5" name="Image 4">
            <a:extLst>
              <a:ext uri="{FF2B5EF4-FFF2-40B4-BE49-F238E27FC236}">
                <a16:creationId xmlns:a16="http://schemas.microsoft.com/office/drawing/2014/main" id="{49A3BA2B-7453-4778-A114-78D95F073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088" y="3120312"/>
            <a:ext cx="4621516" cy="3081010"/>
          </a:xfrm>
          <a:prstGeom prst="rect">
            <a:avLst/>
          </a:prstGeom>
        </p:spPr>
      </p:pic>
      <p:pic>
        <p:nvPicPr>
          <p:cNvPr id="10" name="Image 9">
            <a:extLst>
              <a:ext uri="{FF2B5EF4-FFF2-40B4-BE49-F238E27FC236}">
                <a16:creationId xmlns:a16="http://schemas.microsoft.com/office/drawing/2014/main" id="{63D7AEE1-8DC5-487F-885D-FD7D4EF2F2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2466" y="3056437"/>
            <a:ext cx="4615178" cy="3076785"/>
          </a:xfrm>
          <a:prstGeom prst="rect">
            <a:avLst/>
          </a:prstGeom>
        </p:spPr>
      </p:pic>
      <p:graphicFrame>
        <p:nvGraphicFramePr>
          <p:cNvPr id="3" name="Tableau 2">
            <a:extLst>
              <a:ext uri="{FF2B5EF4-FFF2-40B4-BE49-F238E27FC236}">
                <a16:creationId xmlns:a16="http://schemas.microsoft.com/office/drawing/2014/main" id="{7D96021D-C0D3-427D-A446-905D78F4E9EB}"/>
              </a:ext>
            </a:extLst>
          </p:cNvPr>
          <p:cNvGraphicFramePr>
            <a:graphicFrameLocks noGrp="1"/>
          </p:cNvGraphicFramePr>
          <p:nvPr>
            <p:extLst>
              <p:ext uri="{D42A27DB-BD31-4B8C-83A1-F6EECF244321}">
                <p14:modId xmlns:p14="http://schemas.microsoft.com/office/powerpoint/2010/main" val="2660598834"/>
              </p:ext>
            </p:extLst>
          </p:nvPr>
        </p:nvGraphicFramePr>
        <p:xfrm>
          <a:off x="2844800" y="2109086"/>
          <a:ext cx="6502400" cy="74168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88265255"/>
                    </a:ext>
                  </a:extLst>
                </a:gridCol>
                <a:gridCol w="1625600">
                  <a:extLst>
                    <a:ext uri="{9D8B030D-6E8A-4147-A177-3AD203B41FA5}">
                      <a16:colId xmlns:a16="http://schemas.microsoft.com/office/drawing/2014/main" val="951579675"/>
                    </a:ext>
                  </a:extLst>
                </a:gridCol>
                <a:gridCol w="1625600">
                  <a:extLst>
                    <a:ext uri="{9D8B030D-6E8A-4147-A177-3AD203B41FA5}">
                      <a16:colId xmlns:a16="http://schemas.microsoft.com/office/drawing/2014/main" val="1307146686"/>
                    </a:ext>
                  </a:extLst>
                </a:gridCol>
                <a:gridCol w="1625600">
                  <a:extLst>
                    <a:ext uri="{9D8B030D-6E8A-4147-A177-3AD203B41FA5}">
                      <a16:colId xmlns:a16="http://schemas.microsoft.com/office/drawing/2014/main" val="3750580462"/>
                    </a:ext>
                  </a:extLst>
                </a:gridCol>
              </a:tblGrid>
              <a:tr h="370840">
                <a:tc>
                  <a:txBody>
                    <a:bodyPr/>
                    <a:lstStyle/>
                    <a:p>
                      <a:r>
                        <a:rPr lang="en-GB" dirty="0"/>
                        <a:t>Chord length</a:t>
                      </a:r>
                    </a:p>
                  </a:txBody>
                  <a:tcPr/>
                </a:tc>
                <a:tc>
                  <a:txBody>
                    <a:bodyPr/>
                    <a:lstStyle/>
                    <a:p>
                      <a:r>
                        <a:rPr lang="en-GB" dirty="0"/>
                        <a:t>Blade twist</a:t>
                      </a:r>
                    </a:p>
                  </a:txBody>
                  <a:tcPr/>
                </a:tc>
                <a:tc>
                  <a:txBody>
                    <a:bodyPr/>
                    <a:lstStyle/>
                    <a:p>
                      <a:r>
                        <a:rPr lang="en-GB" dirty="0"/>
                        <a:t>Hub Radius</a:t>
                      </a:r>
                    </a:p>
                  </a:txBody>
                  <a:tcPr/>
                </a:tc>
                <a:tc>
                  <a:txBody>
                    <a:bodyPr/>
                    <a:lstStyle/>
                    <a:p>
                      <a:r>
                        <a:rPr lang="en-GB" dirty="0"/>
                        <a:t>Tip Radius</a:t>
                      </a:r>
                    </a:p>
                  </a:txBody>
                  <a:tcPr/>
                </a:tc>
                <a:extLst>
                  <a:ext uri="{0D108BD9-81ED-4DB2-BD59-A6C34878D82A}">
                    <a16:rowId xmlns:a16="http://schemas.microsoft.com/office/drawing/2014/main" val="1883406159"/>
                  </a:ext>
                </a:extLst>
              </a:tr>
              <a:tr h="370840">
                <a:tc>
                  <a:txBody>
                    <a:bodyPr/>
                    <a:lstStyle/>
                    <a:p>
                      <a:r>
                        <a:rPr lang="en-GB" dirty="0"/>
                        <a:t>0.06 mm</a:t>
                      </a:r>
                    </a:p>
                  </a:txBody>
                  <a:tcPr/>
                </a:tc>
                <a:tc>
                  <a:txBody>
                    <a:bodyPr/>
                    <a:lstStyle/>
                    <a:p>
                      <a:r>
                        <a:rPr lang="en-GB" dirty="0"/>
                        <a:t>8.76 </a:t>
                      </a:r>
                      <a:r>
                        <a:rPr lang="en-GB" dirty="0" err="1"/>
                        <a:t>deg</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899016273"/>
                  </a:ext>
                </a:extLst>
              </a:tr>
            </a:tbl>
          </a:graphicData>
        </a:graphic>
      </p:graphicFrame>
      <p:sp>
        <p:nvSpPr>
          <p:cNvPr id="9" name="Espace réservé du pied de page 6">
            <a:extLst>
              <a:ext uri="{FF2B5EF4-FFF2-40B4-BE49-F238E27FC236}">
                <a16:creationId xmlns:a16="http://schemas.microsoft.com/office/drawing/2014/main" id="{A45E87D1-DB4D-4599-853D-97208C24EAD8}"/>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549052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err="1">
                <a:solidFill>
                  <a:schemeClr val="accent2"/>
                </a:solidFill>
              </a:rPr>
              <a:t>Results</a:t>
            </a:r>
            <a:r>
              <a:rPr lang="fr-CH" dirty="0">
                <a:solidFill>
                  <a:schemeClr val="accent2"/>
                </a:solidFill>
              </a:rPr>
              <a:t>: </a:t>
            </a:r>
            <a:r>
              <a:rPr lang="fr-CH" i="1" dirty="0">
                <a:solidFill>
                  <a:schemeClr val="tx2"/>
                </a:solidFill>
              </a:rPr>
              <a:t>X-Foil</a:t>
            </a:r>
            <a:endParaRPr lang="fr-CH" dirty="0">
              <a:solidFill>
                <a:schemeClr val="accent2"/>
              </a:solidFill>
            </a:endParaRP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17</a:t>
            </a:fld>
            <a:endParaRPr lang="fr-CH" sz="1800" dirty="0"/>
          </a:p>
        </p:txBody>
      </p:sp>
      <p:sp>
        <p:nvSpPr>
          <p:cNvPr id="7" name="ZoneTexte 6">
            <a:extLst>
              <a:ext uri="{FF2B5EF4-FFF2-40B4-BE49-F238E27FC236}">
                <a16:creationId xmlns:a16="http://schemas.microsoft.com/office/drawing/2014/main" id="{518A5498-4FE9-4C4A-9CFD-F048C77C832A}"/>
              </a:ext>
            </a:extLst>
          </p:cNvPr>
          <p:cNvSpPr txBox="1"/>
          <p:nvPr/>
        </p:nvSpPr>
        <p:spPr>
          <a:xfrm>
            <a:off x="1154789" y="2893043"/>
            <a:ext cx="8534400" cy="1512209"/>
          </a:xfrm>
          <a:prstGeom prst="rect">
            <a:avLst/>
          </a:prstGeom>
          <a:noFill/>
        </p:spPr>
        <p:txBody>
          <a:bodyPr wrap="square" rtlCol="0">
            <a:spAutoFit/>
          </a:bodyPr>
          <a:lstStyle/>
          <a:p>
            <a:pPr marL="457200" indent="-457200">
              <a:lnSpc>
                <a:spcPct val="90000"/>
              </a:lnSpc>
              <a:spcBef>
                <a:spcPts val="1000"/>
              </a:spcBef>
              <a:buFont typeface="Wingdings" panose="05000000000000000000" pitchFamily="2" charset="2"/>
              <a:buChar char="§"/>
            </a:pPr>
            <a:r>
              <a:rPr lang="fr-FR" sz="2800" dirty="0">
                <a:solidFill>
                  <a:schemeClr val="tx2"/>
                </a:solidFill>
                <a:latin typeface="Calibri Light" charset="0"/>
                <a:ea typeface="Calibri Light" charset="0"/>
                <a:cs typeface="Calibri Light" charset="0"/>
              </a:rPr>
              <a:t>No convergence in </a:t>
            </a:r>
            <a:r>
              <a:rPr lang="fr-FR" sz="2800" dirty="0" err="1">
                <a:solidFill>
                  <a:schemeClr val="tx2"/>
                </a:solidFill>
                <a:latin typeface="Calibri Light" charset="0"/>
                <a:ea typeface="Calibri Light" charset="0"/>
                <a:cs typeface="Calibri Light" charset="0"/>
              </a:rPr>
              <a:t>viscid</a:t>
            </a:r>
            <a:r>
              <a:rPr lang="fr-FR" sz="2800" dirty="0">
                <a:solidFill>
                  <a:schemeClr val="tx2"/>
                </a:solidFill>
                <a:latin typeface="Calibri Light" charset="0"/>
                <a:ea typeface="Calibri Light" charset="0"/>
                <a:cs typeface="Calibri Light" charset="0"/>
              </a:rPr>
              <a:t> mode</a:t>
            </a:r>
          </a:p>
          <a:p>
            <a:pPr marL="457200" indent="-457200">
              <a:lnSpc>
                <a:spcPct val="90000"/>
              </a:lnSpc>
              <a:spcBef>
                <a:spcPts val="1000"/>
              </a:spcBef>
              <a:buFont typeface="Wingdings" panose="05000000000000000000" pitchFamily="2" charset="2"/>
              <a:buChar char="§"/>
            </a:pPr>
            <a:endParaRPr lang="fr-FR" sz="2800" dirty="0">
              <a:solidFill>
                <a:schemeClr val="tx2"/>
              </a:solidFill>
              <a:latin typeface="Calibri Light" charset="0"/>
              <a:ea typeface="Calibri Light" charset="0"/>
              <a:cs typeface="Calibri Light" charset="0"/>
            </a:endParaRPr>
          </a:p>
          <a:p>
            <a:pPr marL="457200" indent="-457200">
              <a:lnSpc>
                <a:spcPct val="90000"/>
              </a:lnSpc>
              <a:spcBef>
                <a:spcPts val="1000"/>
              </a:spcBef>
              <a:buFont typeface="Wingdings" panose="05000000000000000000" pitchFamily="2" charset="2"/>
              <a:buChar char="§"/>
            </a:pPr>
            <a:r>
              <a:rPr lang="fr-FR" sz="2800" dirty="0" err="1">
                <a:solidFill>
                  <a:schemeClr val="tx2"/>
                </a:solidFill>
                <a:latin typeface="Calibri Light" charset="0"/>
                <a:ea typeface="Calibri Light" charset="0"/>
                <a:cs typeface="Calibri Light" charset="0"/>
              </a:rPr>
              <a:t>Could</a:t>
            </a:r>
            <a:r>
              <a:rPr lang="fr-FR" sz="2800" dirty="0">
                <a:solidFill>
                  <a:schemeClr val="tx2"/>
                </a:solidFill>
                <a:latin typeface="Calibri Light" charset="0"/>
                <a:ea typeface="Calibri Light" charset="0"/>
                <a:cs typeface="Calibri Light" charset="0"/>
              </a:rPr>
              <a:t> not compare </a:t>
            </a:r>
            <a:r>
              <a:rPr lang="fr-FR" sz="2800" dirty="0" err="1">
                <a:solidFill>
                  <a:schemeClr val="tx2"/>
                </a:solidFill>
                <a:latin typeface="Calibri Light" charset="0"/>
                <a:ea typeface="Calibri Light" charset="0"/>
                <a:cs typeface="Calibri Light" charset="0"/>
              </a:rPr>
              <a:t>with</a:t>
            </a:r>
            <a:r>
              <a:rPr lang="fr-FR" sz="2800" dirty="0">
                <a:solidFill>
                  <a:schemeClr val="tx2"/>
                </a:solidFill>
                <a:latin typeface="Calibri Light" charset="0"/>
                <a:ea typeface="Calibri Light" charset="0"/>
                <a:cs typeface="Calibri Light" charset="0"/>
              </a:rPr>
              <a:t> real </a:t>
            </a:r>
            <a:r>
              <a:rPr lang="fr-FR" sz="2800" dirty="0" err="1">
                <a:solidFill>
                  <a:schemeClr val="tx2"/>
                </a:solidFill>
                <a:latin typeface="Calibri Light" charset="0"/>
                <a:ea typeface="Calibri Light" charset="0"/>
                <a:cs typeface="Calibri Light" charset="0"/>
              </a:rPr>
              <a:t>parameters</a:t>
            </a:r>
            <a:endParaRPr lang="fr-FR" sz="2800" dirty="0">
              <a:solidFill>
                <a:schemeClr val="tx2"/>
              </a:solidFill>
              <a:latin typeface="Calibri Light" charset="0"/>
              <a:ea typeface="Calibri Light" charset="0"/>
              <a:cs typeface="Calibri Light" charset="0"/>
            </a:endParaRPr>
          </a:p>
        </p:txBody>
      </p:sp>
      <p:sp>
        <p:nvSpPr>
          <p:cNvPr id="8" name="Espace réservé du pied de page 6">
            <a:extLst>
              <a:ext uri="{FF2B5EF4-FFF2-40B4-BE49-F238E27FC236}">
                <a16:creationId xmlns:a16="http://schemas.microsoft.com/office/drawing/2014/main" id="{07966C66-B24E-4E12-A521-691C7531804B}"/>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276516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a:solidFill>
                  <a:schemeClr val="accent2"/>
                </a:solidFill>
              </a:rPr>
              <a:t>Discussion</a:t>
            </a: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18</a:t>
            </a:fld>
            <a:endParaRPr lang="fr-CH" sz="1800" dirty="0"/>
          </a:p>
        </p:txBody>
      </p:sp>
      <p:sp>
        <p:nvSpPr>
          <p:cNvPr id="7" name="ZoneTexte 6">
            <a:extLst>
              <a:ext uri="{FF2B5EF4-FFF2-40B4-BE49-F238E27FC236}">
                <a16:creationId xmlns:a16="http://schemas.microsoft.com/office/drawing/2014/main" id="{518A5498-4FE9-4C4A-9CFD-F048C77C832A}"/>
              </a:ext>
            </a:extLst>
          </p:cNvPr>
          <p:cNvSpPr txBox="1"/>
          <p:nvPr/>
        </p:nvSpPr>
        <p:spPr>
          <a:xfrm>
            <a:off x="1051272" y="2036168"/>
            <a:ext cx="8534400" cy="2544286"/>
          </a:xfrm>
          <a:prstGeom prst="rect">
            <a:avLst/>
          </a:prstGeom>
          <a:noFill/>
        </p:spPr>
        <p:txBody>
          <a:bodyPr wrap="square" rtlCol="0">
            <a:spAutoFit/>
          </a:bodyPr>
          <a:lstStyle/>
          <a:p>
            <a:pPr marL="457200" indent="-457200">
              <a:lnSpc>
                <a:spcPct val="90000"/>
              </a:lnSpc>
              <a:spcBef>
                <a:spcPts val="1000"/>
              </a:spcBef>
              <a:buFont typeface="Wingdings" panose="05000000000000000000" pitchFamily="2" charset="2"/>
              <a:buChar char="§"/>
            </a:pPr>
            <a:r>
              <a:rPr lang="fr-FR" sz="2800" dirty="0" err="1">
                <a:solidFill>
                  <a:schemeClr val="tx2"/>
                </a:solidFill>
                <a:latin typeface="Calibri Light" charset="0"/>
                <a:ea typeface="Calibri Light" charset="0"/>
                <a:cs typeface="Calibri Light" charset="0"/>
              </a:rPr>
              <a:t>Function</a:t>
            </a:r>
            <a:r>
              <a:rPr lang="fr-FR" sz="2800" dirty="0">
                <a:solidFill>
                  <a:schemeClr val="tx2"/>
                </a:solidFill>
                <a:latin typeface="Calibri Light" charset="0"/>
                <a:ea typeface="Calibri Light" charset="0"/>
                <a:cs typeface="Calibri Light" charset="0"/>
              </a:rPr>
              <a:t> </a:t>
            </a:r>
            <a:r>
              <a:rPr lang="fr-FR" sz="2800" dirty="0" err="1">
                <a:solidFill>
                  <a:schemeClr val="tx2"/>
                </a:solidFill>
                <a:latin typeface="Calibri Light" charset="0"/>
                <a:ea typeface="Calibri Light" charset="0"/>
                <a:cs typeface="Calibri Light" charset="0"/>
              </a:rPr>
              <a:t>choice</a:t>
            </a:r>
            <a:endParaRPr lang="fr-FR" sz="2800" dirty="0">
              <a:solidFill>
                <a:schemeClr val="tx2"/>
              </a:solidFill>
              <a:latin typeface="Calibri Light" charset="0"/>
              <a:ea typeface="Calibri Light" charset="0"/>
              <a:cs typeface="Calibri Light" charset="0"/>
            </a:endParaRPr>
          </a:p>
          <a:p>
            <a:pPr marL="457200" indent="-457200">
              <a:lnSpc>
                <a:spcPct val="90000"/>
              </a:lnSpc>
              <a:spcBef>
                <a:spcPts val="1000"/>
              </a:spcBef>
              <a:buFont typeface="Wingdings" panose="05000000000000000000" pitchFamily="2" charset="2"/>
              <a:buChar char="§"/>
            </a:pPr>
            <a:r>
              <a:rPr lang="fr-FR" sz="2800" dirty="0">
                <a:solidFill>
                  <a:schemeClr val="tx2"/>
                </a:solidFill>
                <a:latin typeface="Calibri Light" charset="0"/>
                <a:ea typeface="Calibri Light" charset="0"/>
                <a:cs typeface="Calibri Light" charset="0"/>
              </a:rPr>
              <a:t>X-Foil not </a:t>
            </a:r>
            <a:r>
              <a:rPr lang="fr-FR" sz="2800" dirty="0" err="1">
                <a:solidFill>
                  <a:schemeClr val="tx2"/>
                </a:solidFill>
                <a:latin typeface="Calibri Light" charset="0"/>
                <a:ea typeface="Calibri Light" charset="0"/>
                <a:cs typeface="Calibri Light" charset="0"/>
              </a:rPr>
              <a:t>converging</a:t>
            </a:r>
            <a:r>
              <a:rPr lang="fr-FR" sz="2800" dirty="0">
                <a:solidFill>
                  <a:schemeClr val="tx2"/>
                </a:solidFill>
                <a:latin typeface="Calibri Light" charset="0"/>
                <a:ea typeface="Calibri Light" charset="0"/>
                <a:cs typeface="Calibri Light" charset="0"/>
              </a:rPr>
              <a:t>: </a:t>
            </a:r>
            <a:r>
              <a:rPr lang="fr-FR" sz="2800" dirty="0" err="1">
                <a:solidFill>
                  <a:schemeClr val="tx2"/>
                </a:solidFill>
                <a:latin typeface="Calibri Light" charset="0"/>
                <a:ea typeface="Calibri Light" charset="0"/>
                <a:cs typeface="Calibri Light" charset="0"/>
              </a:rPr>
              <a:t>continuity</a:t>
            </a:r>
            <a:r>
              <a:rPr lang="fr-FR" sz="2800" dirty="0">
                <a:solidFill>
                  <a:schemeClr val="tx2"/>
                </a:solidFill>
                <a:latin typeface="Calibri Light" charset="0"/>
                <a:ea typeface="Calibri Light" charset="0"/>
                <a:cs typeface="Calibri Light" charset="0"/>
              </a:rPr>
              <a:t> of </a:t>
            </a:r>
            <a:r>
              <a:rPr lang="fr-FR" sz="2800" dirty="0" err="1">
                <a:solidFill>
                  <a:schemeClr val="tx2"/>
                </a:solidFill>
                <a:latin typeface="Calibri Light" charset="0"/>
                <a:ea typeface="Calibri Light" charset="0"/>
                <a:cs typeface="Calibri Light" charset="0"/>
              </a:rPr>
              <a:t>both</a:t>
            </a:r>
            <a:r>
              <a:rPr lang="fr-FR" sz="2800" dirty="0">
                <a:solidFill>
                  <a:schemeClr val="tx2"/>
                </a:solidFill>
                <a:latin typeface="Calibri Light" charset="0"/>
                <a:ea typeface="Calibri Light" charset="0"/>
                <a:cs typeface="Calibri Light" charset="0"/>
              </a:rPr>
              <a:t> </a:t>
            </a:r>
            <a:r>
              <a:rPr lang="fr-FR" sz="2800" dirty="0" err="1">
                <a:solidFill>
                  <a:schemeClr val="tx2"/>
                </a:solidFill>
                <a:latin typeface="Calibri Light" charset="0"/>
                <a:ea typeface="Calibri Light" charset="0"/>
                <a:cs typeface="Calibri Light" charset="0"/>
              </a:rPr>
              <a:t>curves</a:t>
            </a:r>
            <a:r>
              <a:rPr lang="fr-FR" sz="2800" dirty="0">
                <a:solidFill>
                  <a:schemeClr val="tx2"/>
                </a:solidFill>
                <a:latin typeface="Calibri Light" charset="0"/>
                <a:ea typeface="Calibri Light" charset="0"/>
                <a:cs typeface="Calibri Light" charset="0"/>
              </a:rPr>
              <a:t> (?)</a:t>
            </a:r>
          </a:p>
          <a:p>
            <a:pPr marL="457200" indent="-457200">
              <a:lnSpc>
                <a:spcPct val="90000"/>
              </a:lnSpc>
              <a:spcBef>
                <a:spcPts val="1000"/>
              </a:spcBef>
              <a:buFont typeface="Wingdings" panose="05000000000000000000" pitchFamily="2" charset="2"/>
              <a:buChar char="§"/>
            </a:pPr>
            <a:r>
              <a:rPr lang="fr-FR" sz="2800" dirty="0">
                <a:solidFill>
                  <a:schemeClr val="tx2"/>
                </a:solidFill>
                <a:latin typeface="Calibri Light" charset="0"/>
                <a:ea typeface="Calibri Light" charset="0"/>
                <a:cs typeface="Calibri Light" charset="0"/>
              </a:rPr>
              <a:t>Scanning </a:t>
            </a:r>
            <a:r>
              <a:rPr lang="fr-FR" sz="2800" dirty="0" err="1">
                <a:solidFill>
                  <a:schemeClr val="tx2"/>
                </a:solidFill>
                <a:latin typeface="Calibri Light" charset="0"/>
                <a:ea typeface="Calibri Light" charset="0"/>
                <a:cs typeface="Calibri Light" charset="0"/>
              </a:rPr>
              <a:t>method</a:t>
            </a:r>
            <a:endParaRPr lang="fr-FR" sz="2800"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800" dirty="0">
                <a:solidFill>
                  <a:schemeClr val="accent2"/>
                </a:solidFill>
                <a:latin typeface="Calibri Light" charset="0"/>
                <a:ea typeface="Calibri Light" charset="0"/>
                <a:cs typeface="Calibri Light" charset="0"/>
              </a:rPr>
              <a:t>STL format</a:t>
            </a:r>
          </a:p>
          <a:p>
            <a:pPr marL="1028700" lvl="1" indent="-571500">
              <a:lnSpc>
                <a:spcPct val="90000"/>
              </a:lnSpc>
              <a:spcBef>
                <a:spcPts val="1000"/>
              </a:spcBef>
              <a:buFont typeface="Arial" panose="020B0604020202020204" pitchFamily="34" charset="0"/>
              <a:buChar char="•"/>
            </a:pPr>
            <a:r>
              <a:rPr lang="fr-FR" sz="2800" dirty="0" err="1">
                <a:solidFill>
                  <a:schemeClr val="accent2"/>
                </a:solidFill>
                <a:latin typeface="Calibri Light" charset="0"/>
                <a:ea typeface="Calibri Light" charset="0"/>
                <a:cs typeface="Calibri Light" charset="0"/>
              </a:rPr>
              <a:t>Photogrammetry</a:t>
            </a:r>
            <a:endParaRPr lang="fr-FR" sz="2800" dirty="0">
              <a:solidFill>
                <a:schemeClr val="accent2"/>
              </a:solidFill>
              <a:latin typeface="Calibri Light" charset="0"/>
              <a:ea typeface="Calibri Light" charset="0"/>
              <a:cs typeface="Calibri Light" charset="0"/>
            </a:endParaRPr>
          </a:p>
        </p:txBody>
      </p:sp>
      <p:pic>
        <p:nvPicPr>
          <p:cNvPr id="5" name="Image 4">
            <a:extLst>
              <a:ext uri="{FF2B5EF4-FFF2-40B4-BE49-F238E27FC236}">
                <a16:creationId xmlns:a16="http://schemas.microsoft.com/office/drawing/2014/main" id="{F424478B-1D16-4C34-8A1C-E783D4222A95}"/>
              </a:ext>
            </a:extLst>
          </p:cNvPr>
          <p:cNvPicPr>
            <a:picLocks noChangeAspect="1"/>
          </p:cNvPicPr>
          <p:nvPr/>
        </p:nvPicPr>
        <p:blipFill rotWithShape="1">
          <a:blip r:embed="rId3">
            <a:extLst>
              <a:ext uri="{28A0092B-C50C-407E-A947-70E740481C1C}">
                <a14:useLocalDpi xmlns:a14="http://schemas.microsoft.com/office/drawing/2010/main" val="0"/>
              </a:ext>
            </a:extLst>
          </a:blip>
          <a:srcRect l="28231" t="25333" r="22417" b="22432"/>
          <a:stretch/>
        </p:blipFill>
        <p:spPr>
          <a:xfrm>
            <a:off x="6948394" y="3383074"/>
            <a:ext cx="4495984" cy="2794959"/>
          </a:xfrm>
          <a:prstGeom prst="rect">
            <a:avLst/>
          </a:prstGeom>
        </p:spPr>
      </p:pic>
      <p:sp>
        <p:nvSpPr>
          <p:cNvPr id="8" name="Espace réservé du pied de page 6">
            <a:extLst>
              <a:ext uri="{FF2B5EF4-FFF2-40B4-BE49-F238E27FC236}">
                <a16:creationId xmlns:a16="http://schemas.microsoft.com/office/drawing/2014/main" id="{7158F27D-9626-43DE-B33A-DAACAB8A60EA}"/>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3408156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a:solidFill>
                  <a:schemeClr val="accent2"/>
                </a:solidFill>
              </a:rPr>
              <a:t>Conclusion</a:t>
            </a: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19</a:t>
            </a:fld>
            <a:endParaRPr lang="fr-CH" sz="1800" dirty="0"/>
          </a:p>
        </p:txBody>
      </p:sp>
      <p:sp>
        <p:nvSpPr>
          <p:cNvPr id="7" name="ZoneTexte 6">
            <a:extLst>
              <a:ext uri="{FF2B5EF4-FFF2-40B4-BE49-F238E27FC236}">
                <a16:creationId xmlns:a16="http://schemas.microsoft.com/office/drawing/2014/main" id="{518A5498-4FE9-4C4A-9CFD-F048C77C832A}"/>
              </a:ext>
            </a:extLst>
          </p:cNvPr>
          <p:cNvSpPr txBox="1"/>
          <p:nvPr/>
        </p:nvSpPr>
        <p:spPr>
          <a:xfrm>
            <a:off x="1097280" y="2801027"/>
            <a:ext cx="8534400" cy="2028248"/>
          </a:xfrm>
          <a:prstGeom prst="rect">
            <a:avLst/>
          </a:prstGeom>
          <a:noFill/>
        </p:spPr>
        <p:txBody>
          <a:bodyPr wrap="square" rtlCol="0">
            <a:spAutoFit/>
          </a:bodyPr>
          <a:lstStyle/>
          <a:p>
            <a:pPr marL="457200" indent="-457200">
              <a:lnSpc>
                <a:spcPct val="90000"/>
              </a:lnSpc>
              <a:spcBef>
                <a:spcPts val="1000"/>
              </a:spcBef>
              <a:buFont typeface="Wingdings" panose="05000000000000000000" pitchFamily="2" charset="2"/>
              <a:buChar char="§"/>
            </a:pPr>
            <a:r>
              <a:rPr lang="fr-FR" sz="2800" dirty="0" err="1">
                <a:solidFill>
                  <a:schemeClr val="tx2"/>
                </a:solidFill>
                <a:latin typeface="Calibri Light" charset="0"/>
                <a:ea typeface="Calibri Light" charset="0"/>
                <a:cs typeface="Calibri Light" charset="0"/>
              </a:rPr>
              <a:t>Propeller</a:t>
            </a:r>
            <a:r>
              <a:rPr lang="fr-FR" sz="2800" dirty="0">
                <a:solidFill>
                  <a:schemeClr val="tx2"/>
                </a:solidFill>
                <a:latin typeface="Calibri Light" charset="0"/>
                <a:ea typeface="Calibri Light" charset="0"/>
                <a:cs typeface="Calibri Light" charset="0"/>
              </a:rPr>
              <a:t> </a:t>
            </a:r>
            <a:r>
              <a:rPr lang="fr-FR" sz="2800" dirty="0" err="1">
                <a:solidFill>
                  <a:schemeClr val="tx2"/>
                </a:solidFill>
                <a:latin typeface="Calibri Light" charset="0"/>
                <a:ea typeface="Calibri Light" charset="0"/>
                <a:cs typeface="Calibri Light" charset="0"/>
              </a:rPr>
              <a:t>shape</a:t>
            </a:r>
            <a:r>
              <a:rPr lang="fr-FR" sz="2800" dirty="0">
                <a:solidFill>
                  <a:schemeClr val="tx2"/>
                </a:solidFill>
                <a:latin typeface="Calibri Light" charset="0"/>
                <a:ea typeface="Calibri Light" charset="0"/>
                <a:cs typeface="Calibri Light" charset="0"/>
              </a:rPr>
              <a:t> for drone performance </a:t>
            </a:r>
            <a:r>
              <a:rPr lang="fr-FR" sz="2800" dirty="0" err="1">
                <a:solidFill>
                  <a:schemeClr val="tx2"/>
                </a:solidFill>
                <a:latin typeface="Calibri Light" charset="0"/>
                <a:ea typeface="Calibri Light" charset="0"/>
                <a:cs typeface="Calibri Light" charset="0"/>
              </a:rPr>
              <a:t>analysis</a:t>
            </a:r>
            <a:endParaRPr lang="fr-FR" sz="2800"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800" dirty="0">
                <a:solidFill>
                  <a:schemeClr val="accent2"/>
                </a:solidFill>
                <a:latin typeface="Calibri Light" charset="0"/>
                <a:ea typeface="Calibri Light" charset="0"/>
                <a:cs typeface="Calibri Light" charset="0"/>
              </a:rPr>
              <a:t>Aerofoil </a:t>
            </a:r>
            <a:r>
              <a:rPr lang="fr-FR" sz="2800" dirty="0" err="1">
                <a:solidFill>
                  <a:schemeClr val="accent2"/>
                </a:solidFill>
                <a:latin typeface="Calibri Light" charset="0"/>
                <a:ea typeface="Calibri Light" charset="0"/>
                <a:cs typeface="Calibri Light" charset="0"/>
              </a:rPr>
              <a:t>shape</a:t>
            </a:r>
            <a:r>
              <a:rPr lang="fr-FR" sz="2800" dirty="0">
                <a:solidFill>
                  <a:schemeClr val="accent2"/>
                </a:solidFill>
                <a:latin typeface="Calibri Light" charset="0"/>
                <a:ea typeface="Calibri Light" charset="0"/>
                <a:cs typeface="Calibri Light" charset="0"/>
              </a:rPr>
              <a:t> </a:t>
            </a:r>
          </a:p>
          <a:p>
            <a:pPr marL="1028700" lvl="1" indent="-571500">
              <a:lnSpc>
                <a:spcPct val="90000"/>
              </a:lnSpc>
              <a:spcBef>
                <a:spcPts val="1000"/>
              </a:spcBef>
              <a:buFont typeface="Arial" panose="020B0604020202020204" pitchFamily="34" charset="0"/>
              <a:buChar char="•"/>
            </a:pPr>
            <a:r>
              <a:rPr lang="fr-FR" sz="2800" dirty="0" err="1">
                <a:solidFill>
                  <a:schemeClr val="accent2"/>
                </a:solidFill>
                <a:latin typeface="Calibri Light" charset="0"/>
                <a:ea typeface="Calibri Light" charset="0"/>
                <a:cs typeface="Calibri Light" charset="0"/>
              </a:rPr>
              <a:t>Parameters</a:t>
            </a:r>
            <a:endParaRPr lang="fr-FR" sz="28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800" dirty="0" err="1">
                <a:solidFill>
                  <a:schemeClr val="accent2"/>
                </a:solidFill>
                <a:latin typeface="Calibri Light" charset="0"/>
                <a:ea typeface="Calibri Light" charset="0"/>
                <a:cs typeface="Calibri Light" charset="0"/>
              </a:rPr>
              <a:t>Xfoil</a:t>
            </a:r>
            <a:r>
              <a:rPr lang="fr-FR" sz="2800" dirty="0">
                <a:solidFill>
                  <a:schemeClr val="accent2"/>
                </a:solidFill>
                <a:latin typeface="Calibri Light" charset="0"/>
                <a:ea typeface="Calibri Light" charset="0"/>
                <a:cs typeface="Calibri Light" charset="0"/>
              </a:rPr>
              <a:t> </a:t>
            </a:r>
          </a:p>
        </p:txBody>
      </p:sp>
      <p:sp>
        <p:nvSpPr>
          <p:cNvPr id="8" name="Espace réservé du pied de page 6">
            <a:extLst>
              <a:ext uri="{FF2B5EF4-FFF2-40B4-BE49-F238E27FC236}">
                <a16:creationId xmlns:a16="http://schemas.microsoft.com/office/drawing/2014/main" id="{B03A7A94-7B3E-4F1A-9444-B9136A395091}"/>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274662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a:solidFill>
                  <a:schemeClr val="accent2"/>
                </a:solidFill>
              </a:rPr>
              <a:t>Summary</a:t>
            </a:r>
            <a:r>
              <a:rPr lang="fr-CH" dirty="0">
                <a:solidFill>
                  <a:schemeClr val="accent2"/>
                </a:solidFill>
              </a:rPr>
              <a:t> :</a:t>
            </a:r>
            <a:endParaRPr lang="fr-FR" sz="4000" i="1" dirty="0">
              <a:solidFill>
                <a:schemeClr val="tx2"/>
              </a:solidFill>
            </a:endParaRPr>
          </a:p>
        </p:txBody>
      </p:sp>
      <p:sp>
        <p:nvSpPr>
          <p:cNvPr id="4" name="Espace réservé du numéro de diapositive 3"/>
          <p:cNvSpPr>
            <a:spLocks noGrp="1"/>
          </p:cNvSpPr>
          <p:nvPr>
            <p:ph type="sldNum" sz="quarter" idx="12"/>
          </p:nvPr>
        </p:nvSpPr>
        <p:spPr/>
        <p:txBody>
          <a:bodyPr/>
          <a:lstStyle/>
          <a:p>
            <a:fld id="{C5BDCE95-9A2C-4CF6-AC2F-5E8F5B23B560}" type="slidenum">
              <a:rPr lang="fr-CH" sz="1800" smtClean="0"/>
              <a:t>2</a:t>
            </a:fld>
            <a:endParaRPr lang="fr-CH" sz="1800"/>
          </a:p>
        </p:txBody>
      </p:sp>
      <p:sp>
        <p:nvSpPr>
          <p:cNvPr id="5" name="ZoneTexte 4">
            <a:extLst>
              <a:ext uri="{FF2B5EF4-FFF2-40B4-BE49-F238E27FC236}">
                <a16:creationId xmlns:a16="http://schemas.microsoft.com/office/drawing/2014/main" id="{27A202C8-61E5-4BDC-97B4-E2A65FD6E677}"/>
              </a:ext>
            </a:extLst>
          </p:cNvPr>
          <p:cNvSpPr txBox="1"/>
          <p:nvPr/>
        </p:nvSpPr>
        <p:spPr>
          <a:xfrm>
            <a:off x="1436585" y="5805728"/>
            <a:ext cx="1894455" cy="307777"/>
          </a:xfrm>
          <a:prstGeom prst="rect">
            <a:avLst/>
          </a:prstGeom>
          <a:noFill/>
        </p:spPr>
        <p:txBody>
          <a:bodyPr wrap="square" rtlCol="0">
            <a:spAutoFit/>
          </a:bodyPr>
          <a:lstStyle/>
          <a:p>
            <a:pPr algn="ctr"/>
            <a:r>
              <a:rPr lang="fr-CH" sz="1400" b="1" dirty="0"/>
              <a:t>Fig.1:</a:t>
            </a:r>
            <a:r>
              <a:rPr lang="fr-CH" sz="1400" dirty="0"/>
              <a:t> </a:t>
            </a:r>
            <a:r>
              <a:rPr lang="fr-CH" sz="1400" dirty="0" err="1"/>
              <a:t>Propeller</a:t>
            </a:r>
            <a:r>
              <a:rPr lang="fr-CH" sz="1400" dirty="0"/>
              <a:t> STL file</a:t>
            </a:r>
            <a:endParaRPr lang="fr-CH" sz="1200" dirty="0"/>
          </a:p>
        </p:txBody>
      </p:sp>
      <p:pic>
        <p:nvPicPr>
          <p:cNvPr id="6" name="Image 5">
            <a:extLst>
              <a:ext uri="{FF2B5EF4-FFF2-40B4-BE49-F238E27FC236}">
                <a16:creationId xmlns:a16="http://schemas.microsoft.com/office/drawing/2014/main" id="{6F784C2A-615E-47D3-80C0-0C8BEFC1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470" y="2083639"/>
            <a:ext cx="1568129" cy="3615409"/>
          </a:xfrm>
          <a:prstGeom prst="rect">
            <a:avLst/>
          </a:prstGeom>
        </p:spPr>
      </p:pic>
      <p:sp>
        <p:nvSpPr>
          <p:cNvPr id="7" name="ZoneTexte 6"/>
          <p:cNvSpPr txBox="1"/>
          <p:nvPr/>
        </p:nvSpPr>
        <p:spPr>
          <a:xfrm>
            <a:off x="4824614" y="2003662"/>
            <a:ext cx="4822804" cy="4109843"/>
          </a:xfrm>
          <a:prstGeom prst="rect">
            <a:avLst/>
          </a:prstGeom>
          <a:noFill/>
        </p:spPr>
        <p:txBody>
          <a:bodyPr wrap="square" rtlCol="0">
            <a:spAutoFit/>
          </a:bodyPr>
          <a:lstStyle/>
          <a:p>
            <a:pPr marL="571500" indent="-571500">
              <a:lnSpc>
                <a:spcPct val="90000"/>
              </a:lnSpc>
              <a:spcBef>
                <a:spcPts val="1000"/>
              </a:spcBef>
              <a:buFont typeface="Wingdings" charset="2"/>
              <a:buChar char="§"/>
            </a:pPr>
            <a:r>
              <a:rPr lang="fr-FR" sz="2400" dirty="0">
                <a:solidFill>
                  <a:schemeClr val="tx2"/>
                </a:solidFill>
                <a:latin typeface="Calibri Light" charset="0"/>
                <a:ea typeface="Calibri Light" charset="0"/>
                <a:cs typeface="Calibri Light" charset="0"/>
              </a:rPr>
              <a:t>Introduction</a:t>
            </a: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Initial concepts</a:t>
            </a: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Goal of the </a:t>
            </a:r>
            <a:r>
              <a:rPr lang="fr-FR" sz="2400" dirty="0" err="1">
                <a:solidFill>
                  <a:schemeClr val="accent2"/>
                </a:solidFill>
                <a:latin typeface="Calibri Light" charset="0"/>
                <a:ea typeface="Calibri Light" charset="0"/>
                <a:cs typeface="Calibri Light" charset="0"/>
              </a:rPr>
              <a:t>project</a:t>
            </a:r>
            <a:endParaRPr lang="fr-FR" sz="24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State of art</a:t>
            </a:r>
          </a:p>
          <a:p>
            <a:pPr marL="571500" indent="-571500">
              <a:lnSpc>
                <a:spcPct val="90000"/>
              </a:lnSpc>
              <a:spcBef>
                <a:spcPts val="1000"/>
              </a:spcBef>
              <a:buFont typeface="Wingdings" charset="2"/>
              <a:buChar char="§"/>
            </a:pPr>
            <a:r>
              <a:rPr lang="fr-FR" sz="2400" dirty="0" err="1">
                <a:solidFill>
                  <a:schemeClr val="tx2"/>
                </a:solidFill>
                <a:latin typeface="Calibri Light" charset="0"/>
                <a:ea typeface="Calibri Light" charset="0"/>
                <a:cs typeface="Calibri Light" charset="0"/>
              </a:rPr>
              <a:t>Methodology</a:t>
            </a:r>
            <a:endParaRPr lang="fr-FR" sz="2400"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Aerofoil </a:t>
            </a:r>
            <a:r>
              <a:rPr lang="fr-FR" sz="2400" dirty="0" err="1">
                <a:solidFill>
                  <a:schemeClr val="accent2"/>
                </a:solidFill>
                <a:latin typeface="Calibri Light" charset="0"/>
                <a:ea typeface="Calibri Light" charset="0"/>
                <a:cs typeface="Calibri Light" charset="0"/>
              </a:rPr>
              <a:t>shape</a:t>
            </a:r>
            <a:endParaRPr lang="fr-FR" sz="24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err="1">
                <a:solidFill>
                  <a:schemeClr val="accent2"/>
                </a:solidFill>
                <a:latin typeface="Calibri Light" charset="0"/>
                <a:ea typeface="Calibri Light" charset="0"/>
                <a:cs typeface="Calibri Light" charset="0"/>
              </a:rPr>
              <a:t>Parameters</a:t>
            </a:r>
            <a:endParaRPr lang="fr-FR" sz="2400" dirty="0">
              <a:solidFill>
                <a:schemeClr val="accent2"/>
              </a:solidFill>
              <a:latin typeface="Calibri Light" charset="0"/>
              <a:ea typeface="Calibri Light" charset="0"/>
              <a:cs typeface="Calibri Light" charset="0"/>
            </a:endParaRPr>
          </a:p>
          <a:p>
            <a:pPr marL="571500" indent="-571500">
              <a:lnSpc>
                <a:spcPct val="90000"/>
              </a:lnSpc>
              <a:spcBef>
                <a:spcPts val="1000"/>
              </a:spcBef>
              <a:buFont typeface="Wingdings" charset="2"/>
              <a:buChar char="§"/>
            </a:pPr>
            <a:r>
              <a:rPr lang="fr-FR" sz="2400" dirty="0">
                <a:solidFill>
                  <a:schemeClr val="tx2"/>
                </a:solidFill>
                <a:latin typeface="Calibri Light" charset="0"/>
                <a:ea typeface="Calibri Light" charset="0"/>
                <a:cs typeface="Calibri Light" charset="0"/>
              </a:rPr>
              <a:t>Discussion</a:t>
            </a:r>
          </a:p>
          <a:p>
            <a:pPr marL="571500" indent="-571500">
              <a:lnSpc>
                <a:spcPct val="90000"/>
              </a:lnSpc>
              <a:spcBef>
                <a:spcPts val="1000"/>
              </a:spcBef>
              <a:buFont typeface="Wingdings" charset="2"/>
              <a:buChar char="§"/>
            </a:pPr>
            <a:r>
              <a:rPr lang="fr-FR" sz="2400" dirty="0">
                <a:solidFill>
                  <a:schemeClr val="tx2"/>
                </a:solidFill>
                <a:latin typeface="Calibri Light" charset="0"/>
                <a:ea typeface="Calibri Light" charset="0"/>
                <a:cs typeface="Calibri Light" charset="0"/>
              </a:rPr>
              <a:t>Conclusion</a:t>
            </a:r>
          </a:p>
        </p:txBody>
      </p:sp>
      <p:sp>
        <p:nvSpPr>
          <p:cNvPr id="9" name="Espace réservé du pied de page 6">
            <a:extLst>
              <a:ext uri="{FF2B5EF4-FFF2-40B4-BE49-F238E27FC236}">
                <a16:creationId xmlns:a16="http://schemas.microsoft.com/office/drawing/2014/main" id="{A53DA943-CFE2-487B-97D9-1A8E737B4A71}"/>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615285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CC8D60-5090-407B-862A-AC95EFBC9052}"/>
              </a:ext>
            </a:extLst>
          </p:cNvPr>
          <p:cNvSpPr>
            <a:spLocks noGrp="1"/>
          </p:cNvSpPr>
          <p:nvPr>
            <p:ph type="title"/>
          </p:nvPr>
        </p:nvSpPr>
        <p:spPr>
          <a:xfrm>
            <a:off x="2535612" y="3429000"/>
            <a:ext cx="7120776" cy="765834"/>
          </a:xfrm>
        </p:spPr>
        <p:txBody>
          <a:bodyPr/>
          <a:lstStyle/>
          <a:p>
            <a:r>
              <a:rPr lang="fr-CH" dirty="0" err="1">
                <a:solidFill>
                  <a:schemeClr val="accent2"/>
                </a:solidFill>
              </a:rPr>
              <a:t>Thank</a:t>
            </a:r>
            <a:r>
              <a:rPr lang="fr-CH" dirty="0">
                <a:solidFill>
                  <a:schemeClr val="accent2"/>
                </a:solidFill>
              </a:rPr>
              <a:t> </a:t>
            </a:r>
            <a:r>
              <a:rPr lang="fr-CH" dirty="0" err="1">
                <a:solidFill>
                  <a:schemeClr val="accent2"/>
                </a:solidFill>
              </a:rPr>
              <a:t>you</a:t>
            </a:r>
            <a:r>
              <a:rPr lang="fr-CH" dirty="0">
                <a:solidFill>
                  <a:schemeClr val="accent2"/>
                </a:solidFill>
              </a:rPr>
              <a:t> for </a:t>
            </a:r>
            <a:r>
              <a:rPr lang="fr-CH" dirty="0" err="1">
                <a:solidFill>
                  <a:schemeClr val="accent2"/>
                </a:solidFill>
              </a:rPr>
              <a:t>your</a:t>
            </a:r>
            <a:r>
              <a:rPr lang="fr-CH" dirty="0">
                <a:solidFill>
                  <a:schemeClr val="accent2"/>
                </a:solidFill>
              </a:rPr>
              <a:t> attention</a:t>
            </a:r>
          </a:p>
        </p:txBody>
      </p:sp>
      <p:sp>
        <p:nvSpPr>
          <p:cNvPr id="3" name="Espace réservé du numéro de diapositive 2">
            <a:extLst>
              <a:ext uri="{FF2B5EF4-FFF2-40B4-BE49-F238E27FC236}">
                <a16:creationId xmlns:a16="http://schemas.microsoft.com/office/drawing/2014/main" id="{794F2745-70DC-4B91-B294-36A1039DF477}"/>
              </a:ext>
            </a:extLst>
          </p:cNvPr>
          <p:cNvSpPr>
            <a:spLocks noGrp="1"/>
          </p:cNvSpPr>
          <p:nvPr>
            <p:ph type="sldNum" sz="quarter" idx="12"/>
          </p:nvPr>
        </p:nvSpPr>
        <p:spPr/>
        <p:txBody>
          <a:bodyPr/>
          <a:lstStyle/>
          <a:p>
            <a:fld id="{C5BDCE95-9A2C-4CF6-AC2F-5E8F5B23B560}" type="slidenum">
              <a:rPr lang="fr-CH" sz="1800" smtClean="0"/>
              <a:t>20</a:t>
            </a:fld>
            <a:endParaRPr lang="fr-CH" sz="1800" dirty="0"/>
          </a:p>
        </p:txBody>
      </p:sp>
      <p:sp>
        <p:nvSpPr>
          <p:cNvPr id="6" name="Espace réservé du pied de page 6">
            <a:extLst>
              <a:ext uri="{FF2B5EF4-FFF2-40B4-BE49-F238E27FC236}">
                <a16:creationId xmlns:a16="http://schemas.microsoft.com/office/drawing/2014/main" id="{41346752-1635-4745-B934-2B91D9910943}"/>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82472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794F2745-70DC-4B91-B294-36A1039DF477}"/>
              </a:ext>
            </a:extLst>
          </p:cNvPr>
          <p:cNvSpPr>
            <a:spLocks noGrp="1"/>
          </p:cNvSpPr>
          <p:nvPr>
            <p:ph type="sldNum" sz="quarter" idx="12"/>
          </p:nvPr>
        </p:nvSpPr>
        <p:spPr/>
        <p:txBody>
          <a:bodyPr/>
          <a:lstStyle/>
          <a:p>
            <a:fld id="{C5BDCE95-9A2C-4CF6-AC2F-5E8F5B23B560}" type="slidenum">
              <a:rPr lang="fr-CH" sz="1800" smtClean="0"/>
              <a:t>21</a:t>
            </a:fld>
            <a:endParaRPr lang="fr-CH" sz="1800" dirty="0"/>
          </a:p>
        </p:txBody>
      </p:sp>
      <p:sp>
        <p:nvSpPr>
          <p:cNvPr id="6" name="Titre 1">
            <a:extLst>
              <a:ext uri="{FF2B5EF4-FFF2-40B4-BE49-F238E27FC236}">
                <a16:creationId xmlns:a16="http://schemas.microsoft.com/office/drawing/2014/main" id="{46E9EFD9-0254-4CE0-BBA1-FF854196DC2A}"/>
              </a:ext>
            </a:extLst>
          </p:cNvPr>
          <p:cNvSpPr txBox="1">
            <a:spLocks/>
          </p:cNvSpPr>
          <p:nvPr/>
        </p:nvSpPr>
        <p:spPr>
          <a:xfrm>
            <a:off x="1066800" y="239794"/>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err="1">
                <a:solidFill>
                  <a:schemeClr val="accent2"/>
                </a:solidFill>
              </a:rPr>
              <a:t>References</a:t>
            </a:r>
            <a:endParaRPr lang="fr-CH" dirty="0">
              <a:solidFill>
                <a:schemeClr val="accent2"/>
              </a:solidFill>
            </a:endParaRPr>
          </a:p>
        </p:txBody>
      </p:sp>
      <p:sp>
        <p:nvSpPr>
          <p:cNvPr id="9" name="ZoneTexte 6">
            <a:extLst>
              <a:ext uri="{FF2B5EF4-FFF2-40B4-BE49-F238E27FC236}">
                <a16:creationId xmlns:a16="http://schemas.microsoft.com/office/drawing/2014/main" id="{0F554C2D-30B8-41F7-9658-B2D0927B4AAC}"/>
              </a:ext>
            </a:extLst>
          </p:cNvPr>
          <p:cNvSpPr txBox="1"/>
          <p:nvPr/>
        </p:nvSpPr>
        <p:spPr>
          <a:xfrm>
            <a:off x="1066800" y="1912626"/>
            <a:ext cx="10145683" cy="4092402"/>
          </a:xfrm>
          <a:prstGeom prst="rect">
            <a:avLst/>
          </a:prstGeom>
          <a:noFill/>
        </p:spPr>
        <p:txBody>
          <a:bodyPr wrap="square" rtlCol="0">
            <a:spAutoFit/>
          </a:bodyPr>
          <a:lstStyle/>
          <a:p>
            <a:pPr>
              <a:lnSpc>
                <a:spcPct val="90000"/>
              </a:lnSpc>
              <a:spcBef>
                <a:spcPts val="1000"/>
              </a:spcBef>
            </a:pPr>
            <a:r>
              <a:rPr lang="fr-FR" sz="1350" dirty="0">
                <a:solidFill>
                  <a:schemeClr val="accent2"/>
                </a:solidFill>
                <a:latin typeface="Calibri Light" charset="0"/>
              </a:rPr>
              <a:t>[1] </a:t>
            </a:r>
            <a:r>
              <a:rPr lang="fr-CH" sz="1350" dirty="0">
                <a:solidFill>
                  <a:schemeClr val="accent2"/>
                </a:solidFill>
                <a:latin typeface="Calibri Light" charset="0"/>
              </a:rPr>
              <a:t>A.W.L. Yao </a:t>
            </a:r>
            <a:r>
              <a:rPr lang="fr-FR" sz="1350" dirty="0">
                <a:solidFill>
                  <a:schemeClr val="accent2"/>
                </a:solidFill>
                <a:latin typeface="Calibri Light" charset="0"/>
              </a:rPr>
              <a:t>« </a:t>
            </a:r>
            <a:r>
              <a:rPr lang="en-US" sz="1350" dirty="0">
                <a:solidFill>
                  <a:schemeClr val="accent2"/>
                </a:solidFill>
                <a:latin typeface="Calibri Light" charset="0"/>
              </a:rPr>
              <a:t>Applications of 3D scanning and reverse engineering techniques for quality control of quick response products</a:t>
            </a:r>
            <a:r>
              <a:rPr lang="fr-CH" sz="1350" dirty="0">
                <a:solidFill>
                  <a:schemeClr val="accent2"/>
                </a:solidFill>
                <a:latin typeface="Calibri Light" charset="0"/>
              </a:rPr>
              <a:t>» </a:t>
            </a:r>
            <a:r>
              <a:rPr lang="en-US" sz="1350" dirty="0">
                <a:solidFill>
                  <a:schemeClr val="accent2"/>
                </a:solidFill>
                <a:latin typeface="Calibri Light" charset="0"/>
              </a:rPr>
              <a:t>Received: 2 October 2003 / Accepted: 27 January 2004 / Published online: 16 June 2004 © Springer-Verlag London Limited 2004</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[2] </a:t>
            </a:r>
            <a:r>
              <a:rPr lang="fr-CH" sz="1350" dirty="0" err="1">
                <a:solidFill>
                  <a:schemeClr val="tx2"/>
                </a:solidFill>
                <a:latin typeface="Calibri Light" charset="0"/>
              </a:rPr>
              <a:t>Morteza</a:t>
            </a:r>
            <a:r>
              <a:rPr lang="fr-CH" sz="1350" dirty="0">
                <a:solidFill>
                  <a:schemeClr val="tx2"/>
                </a:solidFill>
                <a:latin typeface="Calibri Light" charset="0"/>
              </a:rPr>
              <a:t> </a:t>
            </a:r>
            <a:r>
              <a:rPr lang="fr-CH" sz="1350" dirty="0" err="1">
                <a:solidFill>
                  <a:schemeClr val="tx2"/>
                </a:solidFill>
                <a:latin typeface="Calibri Light" charset="0"/>
              </a:rPr>
              <a:t>Daneshmand</a:t>
            </a:r>
            <a:r>
              <a:rPr lang="fr-CH" sz="1350" dirty="0">
                <a:solidFill>
                  <a:schemeClr val="tx2"/>
                </a:solidFill>
                <a:latin typeface="Calibri Light" charset="0"/>
              </a:rPr>
              <a:t>, Ahmed </a:t>
            </a:r>
            <a:r>
              <a:rPr lang="fr-CH" sz="1350" dirty="0" err="1">
                <a:solidFill>
                  <a:schemeClr val="tx2"/>
                </a:solidFill>
                <a:latin typeface="Calibri Light" charset="0"/>
              </a:rPr>
              <a:t>Helmi</a:t>
            </a:r>
            <a:r>
              <a:rPr lang="fr-CH" sz="1350" dirty="0">
                <a:solidFill>
                  <a:schemeClr val="tx2"/>
                </a:solidFill>
                <a:latin typeface="Calibri Light" charset="0"/>
              </a:rPr>
              <a:t>, </a:t>
            </a:r>
            <a:r>
              <a:rPr lang="fr-CH" sz="1350" dirty="0" err="1">
                <a:solidFill>
                  <a:schemeClr val="tx2"/>
                </a:solidFill>
                <a:latin typeface="Calibri Light" charset="0"/>
              </a:rPr>
              <a:t>Egils</a:t>
            </a:r>
            <a:r>
              <a:rPr lang="fr-CH" sz="1350" dirty="0">
                <a:solidFill>
                  <a:schemeClr val="tx2"/>
                </a:solidFill>
                <a:latin typeface="Calibri Light" charset="0"/>
              </a:rPr>
              <a:t> </a:t>
            </a:r>
            <a:r>
              <a:rPr lang="fr-CH" sz="1350" dirty="0" err="1">
                <a:solidFill>
                  <a:schemeClr val="tx2"/>
                </a:solidFill>
                <a:latin typeface="Calibri Light" charset="0"/>
              </a:rPr>
              <a:t>Avots</a:t>
            </a:r>
            <a:r>
              <a:rPr lang="fr-CH" sz="1350" dirty="0">
                <a:solidFill>
                  <a:schemeClr val="tx2"/>
                </a:solidFill>
                <a:latin typeface="Calibri Light" charset="0"/>
              </a:rPr>
              <a:t>, </a:t>
            </a:r>
            <a:r>
              <a:rPr lang="fr-CH" sz="1350" dirty="0" err="1">
                <a:solidFill>
                  <a:schemeClr val="tx2"/>
                </a:solidFill>
                <a:latin typeface="Calibri Light" charset="0"/>
              </a:rPr>
              <a:t>Fatemeh</a:t>
            </a:r>
            <a:r>
              <a:rPr lang="fr-CH" sz="1350" dirty="0">
                <a:solidFill>
                  <a:schemeClr val="tx2"/>
                </a:solidFill>
                <a:latin typeface="Calibri Light" charset="0"/>
              </a:rPr>
              <a:t> </a:t>
            </a:r>
            <a:r>
              <a:rPr lang="fr-CH" sz="1350" dirty="0" err="1">
                <a:solidFill>
                  <a:schemeClr val="tx2"/>
                </a:solidFill>
                <a:latin typeface="Calibri Light" charset="0"/>
              </a:rPr>
              <a:t>Noroozi</a:t>
            </a:r>
            <a:r>
              <a:rPr lang="fr-CH" sz="1350" dirty="0">
                <a:solidFill>
                  <a:schemeClr val="tx2"/>
                </a:solidFill>
                <a:latin typeface="Calibri Light" charset="0"/>
              </a:rPr>
              <a:t>, Fatih </a:t>
            </a:r>
            <a:r>
              <a:rPr lang="fr-CH" sz="1350" dirty="0" err="1">
                <a:solidFill>
                  <a:schemeClr val="tx2"/>
                </a:solidFill>
                <a:latin typeface="Calibri Light" charset="0"/>
              </a:rPr>
              <a:t>Alisinanoglu</a:t>
            </a:r>
            <a:r>
              <a:rPr lang="fr-CH" sz="1350" dirty="0">
                <a:solidFill>
                  <a:schemeClr val="tx2"/>
                </a:solidFill>
                <a:latin typeface="Calibri Light" charset="0"/>
              </a:rPr>
              <a:t>, Hasan Sait Arslan, Jelena </a:t>
            </a:r>
            <a:r>
              <a:rPr lang="fr-CH" sz="1350" dirty="0" err="1">
                <a:solidFill>
                  <a:schemeClr val="tx2"/>
                </a:solidFill>
                <a:latin typeface="Calibri Light" charset="0"/>
              </a:rPr>
              <a:t>Gorbova</a:t>
            </a:r>
            <a:r>
              <a:rPr lang="fr-CH" sz="1350" dirty="0">
                <a:solidFill>
                  <a:schemeClr val="tx2"/>
                </a:solidFill>
                <a:latin typeface="Calibri Light" charset="0"/>
              </a:rPr>
              <a:t>, Rain </a:t>
            </a:r>
            <a:r>
              <a:rPr lang="fr-CH" sz="1350" dirty="0" err="1">
                <a:solidFill>
                  <a:schemeClr val="tx2"/>
                </a:solidFill>
                <a:latin typeface="Calibri Light" charset="0"/>
              </a:rPr>
              <a:t>Eric</a:t>
            </a:r>
            <a:r>
              <a:rPr lang="fr-CH" sz="1350" dirty="0">
                <a:solidFill>
                  <a:schemeClr val="tx2"/>
                </a:solidFill>
                <a:latin typeface="Calibri Light" charset="0"/>
              </a:rPr>
              <a:t> </a:t>
            </a:r>
            <a:r>
              <a:rPr lang="fr-CH" sz="1350" dirty="0" err="1">
                <a:solidFill>
                  <a:schemeClr val="tx2"/>
                </a:solidFill>
                <a:latin typeface="Calibri Light" charset="0"/>
              </a:rPr>
              <a:t>Haamer</a:t>
            </a:r>
            <a:r>
              <a:rPr lang="fr-CH" sz="1350" dirty="0">
                <a:solidFill>
                  <a:schemeClr val="tx2"/>
                </a:solidFill>
                <a:latin typeface="Calibri Light" charset="0"/>
              </a:rPr>
              <a:t>, </a:t>
            </a:r>
            <a:r>
              <a:rPr lang="fr-CH" sz="1350" dirty="0" err="1">
                <a:solidFill>
                  <a:schemeClr val="tx2"/>
                </a:solidFill>
                <a:latin typeface="Calibri Light" charset="0"/>
              </a:rPr>
              <a:t>Cagri</a:t>
            </a:r>
            <a:r>
              <a:rPr lang="fr-CH" sz="1350" dirty="0">
                <a:solidFill>
                  <a:schemeClr val="tx2"/>
                </a:solidFill>
                <a:latin typeface="Calibri Light" charset="0"/>
              </a:rPr>
              <a:t> </a:t>
            </a:r>
            <a:r>
              <a:rPr lang="fr-CH" sz="1350" dirty="0" err="1">
                <a:solidFill>
                  <a:schemeClr val="tx2"/>
                </a:solidFill>
                <a:latin typeface="Calibri Light" charset="0"/>
              </a:rPr>
              <a:t>Ozcinar</a:t>
            </a:r>
            <a:r>
              <a:rPr lang="fr-CH" sz="1350" dirty="0">
                <a:solidFill>
                  <a:schemeClr val="tx2"/>
                </a:solidFill>
                <a:latin typeface="Calibri Light" charset="0"/>
              </a:rPr>
              <a:t>, </a:t>
            </a:r>
            <a:r>
              <a:rPr lang="fr-CH" sz="1350" dirty="0" err="1">
                <a:solidFill>
                  <a:schemeClr val="tx2"/>
                </a:solidFill>
                <a:latin typeface="Calibri Light" charset="0"/>
              </a:rPr>
              <a:t>Gholamreza</a:t>
            </a:r>
            <a:r>
              <a:rPr lang="fr-CH" sz="1350" dirty="0">
                <a:solidFill>
                  <a:schemeClr val="tx2"/>
                </a:solidFill>
                <a:latin typeface="Calibri Light" charset="0"/>
              </a:rPr>
              <a:t> </a:t>
            </a:r>
            <a:r>
              <a:rPr lang="fr-CH" sz="1350" dirty="0" err="1">
                <a:solidFill>
                  <a:schemeClr val="tx2"/>
                </a:solidFill>
                <a:latin typeface="Calibri Light" charset="0"/>
              </a:rPr>
              <a:t>Anbarjafari</a:t>
            </a:r>
            <a:r>
              <a:rPr lang="fr-CH" sz="1350" dirty="0">
                <a:solidFill>
                  <a:schemeClr val="tx2"/>
                </a:solidFill>
                <a:latin typeface="Calibri Light" charset="0"/>
              </a:rPr>
              <a:t>. «</a:t>
            </a:r>
            <a:r>
              <a:rPr lang="en-US" sz="1350" dirty="0">
                <a:solidFill>
                  <a:schemeClr val="tx2"/>
                </a:solidFill>
                <a:latin typeface="Calibri Light" charset="0"/>
              </a:rPr>
              <a:t>3D Scanning: A Comprehensive Survey</a:t>
            </a:r>
            <a:r>
              <a:rPr lang="fr-CH" sz="1350" dirty="0">
                <a:solidFill>
                  <a:schemeClr val="tx2"/>
                </a:solidFill>
                <a:latin typeface="Calibri Light" charset="0"/>
              </a:rPr>
              <a:t>.» arXiv:1801.08863v1 [cs.CV] 24 Jan 2018</a:t>
            </a:r>
            <a:endParaRPr lang="fr-FR" sz="1350" dirty="0">
              <a:solidFill>
                <a:schemeClr val="tx2"/>
              </a:solidFill>
              <a:latin typeface="Calibri Light" charset="0"/>
            </a:endParaRPr>
          </a:p>
          <a:p>
            <a:pPr>
              <a:lnSpc>
                <a:spcPct val="90000"/>
              </a:lnSpc>
              <a:spcBef>
                <a:spcPts val="1000"/>
              </a:spcBef>
            </a:pPr>
            <a:r>
              <a:rPr lang="fr-FR" sz="1350" dirty="0">
                <a:solidFill>
                  <a:schemeClr val="accent2"/>
                </a:solidFill>
                <a:latin typeface="Calibri Light" charset="0"/>
              </a:rPr>
              <a:t>[3] </a:t>
            </a:r>
            <a:r>
              <a:rPr lang="fr-CH" sz="1350" dirty="0">
                <a:solidFill>
                  <a:schemeClr val="accent2"/>
                </a:solidFill>
                <a:latin typeface="Calibri Light" charset="0"/>
              </a:rPr>
              <a:t>Emmanuel P. </a:t>
            </a:r>
            <a:r>
              <a:rPr lang="fr-CH" sz="1350" dirty="0" err="1">
                <a:solidFill>
                  <a:schemeClr val="accent2"/>
                </a:solidFill>
                <a:latin typeface="Calibri Light" charset="0"/>
              </a:rPr>
              <a:t>Baltsavias</a:t>
            </a:r>
            <a:r>
              <a:rPr lang="fr-CH" sz="1350" dirty="0">
                <a:solidFill>
                  <a:schemeClr val="accent2"/>
                </a:solidFill>
                <a:latin typeface="Calibri Light" charset="0"/>
              </a:rPr>
              <a:t>. </a:t>
            </a:r>
            <a:r>
              <a:rPr lang="fr-FR" sz="1350" dirty="0">
                <a:solidFill>
                  <a:schemeClr val="accent2"/>
                </a:solidFill>
                <a:latin typeface="Calibri Light" charset="0"/>
              </a:rPr>
              <a:t>« </a:t>
            </a:r>
            <a:r>
              <a:rPr lang="en-US" sz="1350" dirty="0">
                <a:solidFill>
                  <a:schemeClr val="accent2"/>
                </a:solidFill>
                <a:latin typeface="Calibri Light" charset="0"/>
              </a:rPr>
              <a:t>A comparison between photogrammetry and laser scanning</a:t>
            </a:r>
            <a:r>
              <a:rPr lang="fr-CH" sz="1350" dirty="0">
                <a:solidFill>
                  <a:schemeClr val="accent2"/>
                </a:solidFill>
                <a:latin typeface="Calibri Light" charset="0"/>
              </a:rPr>
              <a:t>» </a:t>
            </a:r>
            <a:r>
              <a:rPr lang="en-US" sz="1350" dirty="0">
                <a:solidFill>
                  <a:schemeClr val="accent2"/>
                </a:solidFill>
                <a:latin typeface="Calibri Light" charset="0"/>
              </a:rPr>
              <a:t>Institute of Geodesy and Photogrammetry, Swiss Federal Institute of Technology, ETH-</a:t>
            </a:r>
            <a:r>
              <a:rPr lang="en-US" sz="1350" dirty="0" err="1">
                <a:solidFill>
                  <a:schemeClr val="accent2"/>
                </a:solidFill>
                <a:latin typeface="Calibri Light" charset="0"/>
              </a:rPr>
              <a:t>Hoenggerberg</a:t>
            </a:r>
            <a:r>
              <a:rPr lang="en-US" sz="1350" dirty="0">
                <a:solidFill>
                  <a:schemeClr val="accent2"/>
                </a:solidFill>
                <a:latin typeface="Calibri Light" charset="0"/>
              </a:rPr>
              <a:t>, CH-8093 Zurich, Switzerland Received 22 October 1998; accepted 17 March 1999</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[4] </a:t>
            </a:r>
            <a:r>
              <a:rPr lang="fr-CH" sz="1350" dirty="0" err="1">
                <a:solidFill>
                  <a:schemeClr val="tx2"/>
                </a:solidFill>
                <a:latin typeface="Calibri Light" charset="0"/>
              </a:rPr>
              <a:t>Salunke</a:t>
            </a:r>
            <a:r>
              <a:rPr lang="fr-CH" sz="1350" dirty="0">
                <a:solidFill>
                  <a:schemeClr val="tx2"/>
                </a:solidFill>
                <a:latin typeface="Calibri Light" charset="0"/>
              </a:rPr>
              <a:t>, </a:t>
            </a:r>
            <a:r>
              <a:rPr lang="fr-CH" sz="1350" dirty="0" err="1">
                <a:solidFill>
                  <a:schemeClr val="tx2"/>
                </a:solidFill>
                <a:latin typeface="Calibri Light" charset="0"/>
              </a:rPr>
              <a:t>Nilesh</a:t>
            </a:r>
            <a:r>
              <a:rPr lang="fr-CH" sz="1350" dirty="0">
                <a:solidFill>
                  <a:schemeClr val="tx2"/>
                </a:solidFill>
                <a:latin typeface="Calibri Light" charset="0"/>
              </a:rPr>
              <a:t> P., </a:t>
            </a:r>
            <a:r>
              <a:rPr lang="fr-CH" sz="1350" dirty="0" err="1">
                <a:solidFill>
                  <a:schemeClr val="tx2"/>
                </a:solidFill>
                <a:latin typeface="Calibri Light" charset="0"/>
              </a:rPr>
              <a:t>Juned</a:t>
            </a:r>
            <a:r>
              <a:rPr lang="fr-CH" sz="1350" dirty="0">
                <a:solidFill>
                  <a:schemeClr val="tx2"/>
                </a:solidFill>
                <a:latin typeface="Calibri Light" charset="0"/>
              </a:rPr>
              <a:t> </a:t>
            </a:r>
            <a:r>
              <a:rPr lang="fr-CH" sz="1350" dirty="0" err="1">
                <a:solidFill>
                  <a:schemeClr val="tx2"/>
                </a:solidFill>
                <a:latin typeface="Calibri Light" charset="0"/>
              </a:rPr>
              <a:t>Ahamad</a:t>
            </a:r>
            <a:r>
              <a:rPr lang="fr-CH" sz="1350" dirty="0">
                <a:solidFill>
                  <a:schemeClr val="tx2"/>
                </a:solidFill>
                <a:latin typeface="Calibri Light" charset="0"/>
              </a:rPr>
              <a:t> R. A., and S.A. </a:t>
            </a:r>
            <a:r>
              <a:rPr lang="fr-CH" sz="1350" dirty="0" err="1">
                <a:solidFill>
                  <a:schemeClr val="tx2"/>
                </a:solidFill>
                <a:latin typeface="Calibri Light" charset="0"/>
              </a:rPr>
              <a:t>Channiwala</a:t>
            </a:r>
            <a:r>
              <a:rPr lang="fr-CH" sz="1350" dirty="0">
                <a:solidFill>
                  <a:schemeClr val="tx2"/>
                </a:solidFill>
                <a:latin typeface="Calibri Light" charset="0"/>
              </a:rPr>
              <a:t>. "</a:t>
            </a:r>
            <a:r>
              <a:rPr lang="fr-CH" sz="1350" dirty="0" err="1">
                <a:solidFill>
                  <a:schemeClr val="tx2"/>
                </a:solidFill>
                <a:latin typeface="Calibri Light" charset="0"/>
              </a:rPr>
              <a:t>Airfoil</a:t>
            </a:r>
            <a:r>
              <a:rPr lang="fr-CH" sz="1350" dirty="0">
                <a:solidFill>
                  <a:schemeClr val="tx2"/>
                </a:solidFill>
                <a:latin typeface="Calibri Light" charset="0"/>
              </a:rPr>
              <a:t> </a:t>
            </a:r>
            <a:r>
              <a:rPr lang="fr-CH" sz="1350" dirty="0" err="1">
                <a:solidFill>
                  <a:schemeClr val="tx2"/>
                </a:solidFill>
                <a:latin typeface="Calibri Light" charset="0"/>
              </a:rPr>
              <a:t>Parameterization</a:t>
            </a:r>
            <a:r>
              <a:rPr lang="fr-CH" sz="1350" dirty="0">
                <a:solidFill>
                  <a:schemeClr val="tx2"/>
                </a:solidFill>
                <a:latin typeface="Calibri Light" charset="0"/>
              </a:rPr>
              <a:t> Techniques: A </a:t>
            </a:r>
            <a:r>
              <a:rPr lang="fr-CH" sz="1350" dirty="0" err="1">
                <a:solidFill>
                  <a:schemeClr val="tx2"/>
                </a:solidFill>
                <a:latin typeface="Calibri Light" charset="0"/>
              </a:rPr>
              <a:t>Review</a:t>
            </a:r>
            <a:r>
              <a:rPr lang="fr-CH" sz="1350" dirty="0">
                <a:solidFill>
                  <a:schemeClr val="tx2"/>
                </a:solidFill>
                <a:latin typeface="Calibri Light" charset="0"/>
              </a:rPr>
              <a:t>." American Journal of </a:t>
            </a:r>
            <a:r>
              <a:rPr lang="fr-CH" sz="1350" dirty="0" err="1">
                <a:solidFill>
                  <a:schemeClr val="tx2"/>
                </a:solidFill>
                <a:latin typeface="Calibri Light" charset="0"/>
              </a:rPr>
              <a:t>Mechanical</a:t>
            </a:r>
            <a:r>
              <a:rPr lang="fr-CH" sz="1350" dirty="0">
                <a:solidFill>
                  <a:schemeClr val="tx2"/>
                </a:solidFill>
                <a:latin typeface="Calibri Light" charset="0"/>
              </a:rPr>
              <a:t> Engineering2.4 (2014): 99-102.</a:t>
            </a:r>
            <a:endParaRPr lang="fr-FR" sz="1350" dirty="0">
              <a:solidFill>
                <a:schemeClr val="tx2"/>
              </a:solidFill>
              <a:latin typeface="Calibri Light" charset="0"/>
            </a:endParaRPr>
          </a:p>
          <a:p>
            <a:pPr>
              <a:lnSpc>
                <a:spcPct val="90000"/>
              </a:lnSpc>
              <a:spcBef>
                <a:spcPts val="1000"/>
              </a:spcBef>
            </a:pPr>
            <a:r>
              <a:rPr lang="fr-FR" sz="1350" dirty="0">
                <a:solidFill>
                  <a:schemeClr val="accent2"/>
                </a:solidFill>
                <a:latin typeface="Calibri Light" charset="0"/>
              </a:rPr>
              <a:t>[5]</a:t>
            </a:r>
            <a:r>
              <a:rPr lang="en-US" sz="1350" dirty="0">
                <a:solidFill>
                  <a:schemeClr val="accent2"/>
                </a:solidFill>
                <a:latin typeface="Calibri Light" charset="0"/>
              </a:rPr>
              <a:t> </a:t>
            </a:r>
            <a:r>
              <a:rPr lang="fr-CH" sz="1350" dirty="0">
                <a:solidFill>
                  <a:schemeClr val="accent2"/>
                </a:solidFill>
                <a:latin typeface="Calibri Light" charset="0"/>
              </a:rPr>
              <a:t>Ava </a:t>
            </a:r>
            <a:r>
              <a:rPr lang="fr-CH" sz="1350" dirty="0" err="1">
                <a:solidFill>
                  <a:schemeClr val="accent2"/>
                </a:solidFill>
                <a:latin typeface="Calibri Light" charset="0"/>
              </a:rPr>
              <a:t>Shahroki</a:t>
            </a:r>
            <a:r>
              <a:rPr lang="fr-CH" sz="1350" dirty="0">
                <a:solidFill>
                  <a:schemeClr val="accent2"/>
                </a:solidFill>
                <a:latin typeface="Calibri Light" charset="0"/>
              </a:rPr>
              <a:t> </a:t>
            </a:r>
            <a:r>
              <a:rPr lang="fr-CH" sz="1350" dirty="0" err="1">
                <a:solidFill>
                  <a:schemeClr val="accent2"/>
                </a:solidFill>
                <a:latin typeface="Calibri Light" charset="0"/>
              </a:rPr>
              <a:t>Alireza</a:t>
            </a:r>
            <a:r>
              <a:rPr lang="fr-CH" sz="1350" dirty="0">
                <a:solidFill>
                  <a:schemeClr val="accent2"/>
                </a:solidFill>
                <a:latin typeface="Calibri Light" charset="0"/>
              </a:rPr>
              <a:t> </a:t>
            </a:r>
            <a:r>
              <a:rPr lang="fr-CH" sz="1350" dirty="0" err="1">
                <a:solidFill>
                  <a:schemeClr val="accent2"/>
                </a:solidFill>
                <a:latin typeface="Calibri Light" charset="0"/>
              </a:rPr>
              <a:t>Jahangirian</a:t>
            </a:r>
            <a:r>
              <a:rPr lang="fr-CH" sz="1350" dirty="0">
                <a:solidFill>
                  <a:schemeClr val="accent2"/>
                </a:solidFill>
                <a:latin typeface="Calibri Light" charset="0"/>
              </a:rPr>
              <a:t> </a:t>
            </a:r>
            <a:r>
              <a:rPr lang="en-US" sz="1350" dirty="0">
                <a:solidFill>
                  <a:schemeClr val="accent2"/>
                </a:solidFill>
                <a:latin typeface="Calibri Light" charset="0"/>
              </a:rPr>
              <a:t>Airfoil shape parameterization for optimum </a:t>
            </a:r>
            <a:r>
              <a:rPr lang="en-US" sz="1350" dirty="0" err="1">
                <a:solidFill>
                  <a:schemeClr val="accent2"/>
                </a:solidFill>
                <a:latin typeface="Calibri Light" charset="0"/>
              </a:rPr>
              <a:t>Navier</a:t>
            </a:r>
            <a:r>
              <a:rPr lang="en-US" sz="1350" dirty="0">
                <a:solidFill>
                  <a:schemeClr val="accent2"/>
                </a:solidFill>
                <a:latin typeface="Calibri Light" charset="0"/>
              </a:rPr>
              <a:t>–Stokes design with genetic algorithm. </a:t>
            </a:r>
            <a:r>
              <a:rPr lang="fr-CH" sz="1350" dirty="0">
                <a:solidFill>
                  <a:schemeClr val="accent2"/>
                </a:solidFill>
                <a:latin typeface="Calibri Light" charset="0"/>
              </a:rPr>
              <a:t>« Aerospace Science and </a:t>
            </a:r>
            <a:r>
              <a:rPr lang="fr-CH" sz="1350" dirty="0" err="1">
                <a:solidFill>
                  <a:schemeClr val="accent2"/>
                </a:solidFill>
                <a:latin typeface="Calibri Light" charset="0"/>
              </a:rPr>
              <a:t>Technology</a:t>
            </a:r>
            <a:r>
              <a:rPr lang="fr-CH" sz="1350" dirty="0">
                <a:solidFill>
                  <a:schemeClr val="accent2"/>
                </a:solidFill>
                <a:latin typeface="Calibri Light" charset="0"/>
              </a:rPr>
              <a:t>», Volume 11, septembre 2017</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[6] </a:t>
            </a:r>
            <a:r>
              <a:rPr lang="fr-CH" sz="1350" dirty="0">
                <a:solidFill>
                  <a:schemeClr val="tx2"/>
                </a:solidFill>
                <a:latin typeface="Calibri Light" charset="0"/>
              </a:rPr>
              <a:t>Lu </a:t>
            </a:r>
            <a:r>
              <a:rPr lang="fr-CH" sz="1350" dirty="0" err="1">
                <a:solidFill>
                  <a:schemeClr val="tx2"/>
                </a:solidFill>
                <a:latin typeface="Calibri Light" charset="0"/>
              </a:rPr>
              <a:t>Xiaoqiang</a:t>
            </a:r>
            <a:r>
              <a:rPr lang="fr-CH" sz="1350" dirty="0">
                <a:solidFill>
                  <a:schemeClr val="tx2"/>
                </a:solidFill>
                <a:latin typeface="Calibri Light" charset="0"/>
              </a:rPr>
              <a:t> Huang Jun Song Lei Li Jing «</a:t>
            </a:r>
            <a:r>
              <a:rPr lang="en-US" sz="1350" dirty="0">
                <a:solidFill>
                  <a:schemeClr val="tx2"/>
                </a:solidFill>
                <a:latin typeface="Calibri Light" charset="0"/>
              </a:rPr>
              <a:t>An improved geometric parameter airfoil parameterization method.</a:t>
            </a:r>
            <a:r>
              <a:rPr lang="fr-CH" sz="1350" dirty="0">
                <a:solidFill>
                  <a:schemeClr val="tx2"/>
                </a:solidFill>
                <a:latin typeface="Calibri Light" charset="0"/>
              </a:rPr>
              <a:t>« Aerospace Science and </a:t>
            </a:r>
            <a:r>
              <a:rPr lang="fr-CH" sz="1350" dirty="0" err="1">
                <a:solidFill>
                  <a:schemeClr val="tx2"/>
                </a:solidFill>
                <a:latin typeface="Calibri Light" charset="0"/>
              </a:rPr>
              <a:t>Technology</a:t>
            </a:r>
            <a:r>
              <a:rPr lang="fr-CH" sz="1350" dirty="0">
                <a:solidFill>
                  <a:schemeClr val="tx2"/>
                </a:solidFill>
                <a:latin typeface="Calibri Light" charset="0"/>
              </a:rPr>
              <a:t>, Volume 78, July 2018</a:t>
            </a:r>
          </a:p>
          <a:p>
            <a:pPr>
              <a:lnSpc>
                <a:spcPct val="90000"/>
              </a:lnSpc>
              <a:spcBef>
                <a:spcPts val="1000"/>
              </a:spcBef>
            </a:pPr>
            <a:r>
              <a:rPr lang="fr-CH" sz="1350" dirty="0">
                <a:solidFill>
                  <a:schemeClr val="accent2"/>
                </a:solidFill>
                <a:latin typeface="Calibri Light" charset="0"/>
              </a:rPr>
              <a:t>[7] </a:t>
            </a:r>
            <a:r>
              <a:rPr lang="fr-CH" sz="1350" dirty="0" err="1">
                <a:solidFill>
                  <a:schemeClr val="accent2"/>
                </a:solidFill>
                <a:latin typeface="Calibri Light" charset="0"/>
              </a:rPr>
              <a:t>from</a:t>
            </a:r>
            <a:r>
              <a:rPr lang="fr-CH" sz="1350" dirty="0">
                <a:solidFill>
                  <a:schemeClr val="accent2"/>
                </a:solidFill>
                <a:latin typeface="Calibri Light" charset="0"/>
              </a:rPr>
              <a:t> https://i.stack.imgur.com/Wo8E2.jpg </a:t>
            </a:r>
          </a:p>
          <a:p>
            <a:pPr>
              <a:lnSpc>
                <a:spcPct val="90000"/>
              </a:lnSpc>
              <a:spcBef>
                <a:spcPts val="1000"/>
              </a:spcBef>
            </a:pPr>
            <a:r>
              <a:rPr lang="fr-CH" sz="1350" dirty="0">
                <a:solidFill>
                  <a:schemeClr val="tx2"/>
                </a:solidFill>
                <a:latin typeface="Calibri Light" charset="0"/>
              </a:rPr>
              <a:t>[8] </a:t>
            </a:r>
            <a:r>
              <a:rPr lang="fr-CH" sz="1350" dirty="0" err="1">
                <a:solidFill>
                  <a:schemeClr val="tx2"/>
                </a:solidFill>
                <a:latin typeface="Calibri Light" charset="0"/>
              </a:rPr>
              <a:t>from</a:t>
            </a:r>
            <a:r>
              <a:rPr lang="fr-CH" sz="1350" dirty="0">
                <a:solidFill>
                  <a:schemeClr val="tx2"/>
                </a:solidFill>
                <a:latin typeface="Calibri Light" charset="0"/>
              </a:rPr>
              <a:t> </a:t>
            </a:r>
            <a:r>
              <a:rPr lang="en-US" sz="1350" dirty="0">
                <a:solidFill>
                  <a:schemeClr val="tx2"/>
                </a:solidFill>
                <a:latin typeface="Calibri Light" charset="0"/>
              </a:rPr>
              <a:t> </a:t>
            </a:r>
            <a:r>
              <a:rPr lang="en-US" sz="1350" dirty="0" err="1">
                <a:solidFill>
                  <a:schemeClr val="tx2"/>
                </a:solidFill>
                <a:latin typeface="Calibri Light" charset="0"/>
              </a:rPr>
              <a:t>Ghassemi</a:t>
            </a:r>
            <a:r>
              <a:rPr lang="en-US" sz="1350" dirty="0">
                <a:solidFill>
                  <a:schemeClr val="tx2"/>
                </a:solidFill>
                <a:latin typeface="Calibri Light" charset="0"/>
              </a:rPr>
              <a:t>, H., &amp; </a:t>
            </a:r>
            <a:r>
              <a:rPr lang="en-US" sz="1350" dirty="0" err="1">
                <a:solidFill>
                  <a:schemeClr val="tx2"/>
                </a:solidFill>
                <a:latin typeface="Calibri Light" charset="0"/>
              </a:rPr>
              <a:t>Zakerdoost</a:t>
            </a:r>
            <a:r>
              <a:rPr lang="en-US" sz="1350" dirty="0">
                <a:solidFill>
                  <a:schemeClr val="tx2"/>
                </a:solidFill>
                <a:latin typeface="Calibri Light" charset="0"/>
              </a:rPr>
              <a:t>, H. (2017). Ship hull–propeller system optimization based on the multi-objective evolutionary algorithm. Proceedings of the Institution of Mechanical Engineers, Part C: Journal of Mechanical Engineering Science, 231(1), 175–192. https://doi.org/10.1177/0954406215616655</a:t>
            </a:r>
            <a:endParaRPr lang="fr-FR" sz="1350" dirty="0">
              <a:solidFill>
                <a:schemeClr val="tx2"/>
              </a:solidFill>
              <a:latin typeface="Calibri Light" charset="0"/>
              <a:ea typeface="Calibri Light" charset="0"/>
              <a:cs typeface="Calibri Light" charset="0"/>
            </a:endParaRPr>
          </a:p>
        </p:txBody>
      </p:sp>
      <p:sp>
        <p:nvSpPr>
          <p:cNvPr id="7" name="Espace réservé du pied de page 6">
            <a:extLst>
              <a:ext uri="{FF2B5EF4-FFF2-40B4-BE49-F238E27FC236}">
                <a16:creationId xmlns:a16="http://schemas.microsoft.com/office/drawing/2014/main" id="{C963554F-93D3-4FD1-9275-A848EC947D95}"/>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457081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A45D0E-17A7-4363-96C8-C737450CC9EE}"/>
              </a:ext>
            </a:extLst>
          </p:cNvPr>
          <p:cNvSpPr>
            <a:spLocks noGrp="1"/>
          </p:cNvSpPr>
          <p:nvPr>
            <p:ph type="sldNum" sz="quarter" idx="12"/>
          </p:nvPr>
        </p:nvSpPr>
        <p:spPr/>
        <p:txBody>
          <a:bodyPr vert="horz" lIns="91440" tIns="45720" rIns="91440" bIns="45720" rtlCol="0" anchor="ctr"/>
          <a:lstStyle/>
          <a:p>
            <a:fld id="{C5BDCE95-9A2C-4CF6-AC2F-5E8F5B23B560}" type="slidenum">
              <a:rPr lang="fr-CH" sz="1800"/>
              <a:pPr/>
              <a:t>22</a:t>
            </a:fld>
            <a:endParaRPr lang="fr-CH" sz="1800"/>
          </a:p>
        </p:txBody>
      </p:sp>
      <p:sp>
        <p:nvSpPr>
          <p:cNvPr id="8" name="Titre 1">
            <a:extLst>
              <a:ext uri="{FF2B5EF4-FFF2-40B4-BE49-F238E27FC236}">
                <a16:creationId xmlns:a16="http://schemas.microsoft.com/office/drawing/2014/main" id="{58166369-C6E7-4C97-AB7E-963E38034C97}"/>
              </a:ext>
            </a:extLst>
          </p:cNvPr>
          <p:cNvSpPr>
            <a:spLocks noGrp="1"/>
          </p:cNvSpPr>
          <p:nvPr>
            <p:ph type="title"/>
          </p:nvPr>
        </p:nvSpPr>
        <p:spPr>
          <a:xfrm>
            <a:off x="1097280" y="286603"/>
            <a:ext cx="10058400" cy="1450757"/>
          </a:xfrm>
        </p:spPr>
        <p:txBody>
          <a:bodyPr/>
          <a:lstStyle/>
          <a:p>
            <a:r>
              <a:rPr lang="fr-CH" dirty="0">
                <a:solidFill>
                  <a:schemeClr val="accent2"/>
                </a:solidFill>
              </a:rPr>
              <a:t>Gantt Chart</a:t>
            </a:r>
          </a:p>
        </p:txBody>
      </p:sp>
      <p:pic>
        <p:nvPicPr>
          <p:cNvPr id="3" name="Picture 2">
            <a:extLst>
              <a:ext uri="{FF2B5EF4-FFF2-40B4-BE49-F238E27FC236}">
                <a16:creationId xmlns:a16="http://schemas.microsoft.com/office/drawing/2014/main" id="{A67D762A-9416-490A-80C3-F5827244AC13}"/>
              </a:ext>
            </a:extLst>
          </p:cNvPr>
          <p:cNvPicPr>
            <a:picLocks noChangeAspect="1"/>
          </p:cNvPicPr>
          <p:nvPr/>
        </p:nvPicPr>
        <p:blipFill>
          <a:blip r:embed="rId3"/>
          <a:stretch>
            <a:fillRect/>
          </a:stretch>
        </p:blipFill>
        <p:spPr>
          <a:xfrm>
            <a:off x="429013" y="2031902"/>
            <a:ext cx="11333973" cy="4081076"/>
          </a:xfrm>
          <a:prstGeom prst="rect">
            <a:avLst/>
          </a:prstGeom>
        </p:spPr>
      </p:pic>
      <p:sp>
        <p:nvSpPr>
          <p:cNvPr id="6" name="Espace réservé du pied de page 6">
            <a:extLst>
              <a:ext uri="{FF2B5EF4-FFF2-40B4-BE49-F238E27FC236}">
                <a16:creationId xmlns:a16="http://schemas.microsoft.com/office/drawing/2014/main" id="{0C7DA9C7-7EBE-4CD0-8879-B9F056522157}"/>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42953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296C1-CBBB-46A4-929E-B3BD41BFB50B}"/>
              </a:ext>
            </a:extLst>
          </p:cNvPr>
          <p:cNvSpPr>
            <a:spLocks noGrp="1"/>
          </p:cNvSpPr>
          <p:nvPr>
            <p:ph type="sldNum" sz="quarter" idx="12"/>
          </p:nvPr>
        </p:nvSpPr>
        <p:spPr/>
        <p:txBody>
          <a:bodyPr/>
          <a:lstStyle/>
          <a:p>
            <a:fld id="{C5BDCE95-9A2C-4CF6-AC2F-5E8F5B23B560}" type="slidenum">
              <a:rPr lang="fr-CH" sz="1800" smtClean="0"/>
              <a:t>3</a:t>
            </a:fld>
            <a:endParaRPr lang="fr-CH" sz="1800" dirty="0"/>
          </a:p>
        </p:txBody>
      </p:sp>
      <p:sp>
        <p:nvSpPr>
          <p:cNvPr id="17" name="Titre 1">
            <a:extLst>
              <a:ext uri="{FF2B5EF4-FFF2-40B4-BE49-F238E27FC236}">
                <a16:creationId xmlns:a16="http://schemas.microsoft.com/office/drawing/2014/main" id="{71E17682-88E0-411A-AB36-B0AC7D07E34C}"/>
              </a:ext>
            </a:extLst>
          </p:cNvPr>
          <p:cNvSpPr txBox="1">
            <a:spLocks/>
          </p:cNvSpPr>
          <p:nvPr/>
        </p:nvSpPr>
        <p:spPr>
          <a:xfrm>
            <a:off x="1154083" y="27088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a:solidFill>
                  <a:schemeClr val="accent2"/>
                </a:solidFill>
              </a:rPr>
              <a:t>Introduction: </a:t>
            </a:r>
            <a:r>
              <a:rPr lang="fr-CH" i="1" dirty="0">
                <a:solidFill>
                  <a:schemeClr val="tx2"/>
                </a:solidFill>
              </a:rPr>
              <a:t>Initial concepts</a:t>
            </a:r>
            <a:endParaRPr lang="fr-FR" sz="4000" dirty="0"/>
          </a:p>
        </p:txBody>
      </p:sp>
      <p:sp>
        <p:nvSpPr>
          <p:cNvPr id="18" name="ZoneTexte 6">
            <a:extLst>
              <a:ext uri="{FF2B5EF4-FFF2-40B4-BE49-F238E27FC236}">
                <a16:creationId xmlns:a16="http://schemas.microsoft.com/office/drawing/2014/main" id="{DD73BA8E-8F66-4A87-988F-068D1E41EDDB}"/>
              </a:ext>
            </a:extLst>
          </p:cNvPr>
          <p:cNvSpPr txBox="1"/>
          <p:nvPr/>
        </p:nvSpPr>
        <p:spPr>
          <a:xfrm>
            <a:off x="6147758" y="2726749"/>
            <a:ext cx="5064725" cy="2727926"/>
          </a:xfrm>
          <a:prstGeom prst="rect">
            <a:avLst/>
          </a:prstGeom>
          <a:noFill/>
        </p:spPr>
        <p:txBody>
          <a:bodyPr wrap="square" rtlCol="0">
            <a:spAutoFit/>
          </a:bodyPr>
          <a:lstStyle/>
          <a:p>
            <a:pPr marL="571500" indent="-571500">
              <a:lnSpc>
                <a:spcPct val="90000"/>
              </a:lnSpc>
              <a:spcBef>
                <a:spcPts val="1000"/>
              </a:spcBef>
              <a:buFont typeface="Wingdings" charset="2"/>
              <a:buChar char="§"/>
            </a:pPr>
            <a:r>
              <a:rPr lang="fr-FR" sz="2400" dirty="0" err="1">
                <a:solidFill>
                  <a:schemeClr val="tx2"/>
                </a:solidFill>
                <a:latin typeface="Calibri Light" charset="0"/>
                <a:ea typeface="Calibri Light" charset="0"/>
                <a:cs typeface="Calibri Light" charset="0"/>
              </a:rPr>
              <a:t>Geometric</a:t>
            </a:r>
            <a:r>
              <a:rPr lang="fr-FR" sz="2400" dirty="0">
                <a:solidFill>
                  <a:schemeClr val="tx2"/>
                </a:solidFill>
                <a:latin typeface="Calibri Light" charset="0"/>
                <a:ea typeface="Calibri Light" charset="0"/>
                <a:cs typeface="Calibri Light" charset="0"/>
              </a:rPr>
              <a:t> </a:t>
            </a:r>
            <a:r>
              <a:rPr lang="fr-FR" sz="2400" dirty="0" err="1">
                <a:solidFill>
                  <a:schemeClr val="tx2"/>
                </a:solidFill>
                <a:latin typeface="Calibri Light" charset="0"/>
                <a:ea typeface="Calibri Light" charset="0"/>
                <a:cs typeface="Calibri Light" charset="0"/>
              </a:rPr>
              <a:t>parameters</a:t>
            </a:r>
            <a:r>
              <a:rPr lang="fr-FR" sz="2400" dirty="0">
                <a:solidFill>
                  <a:schemeClr val="tx2"/>
                </a:solidFill>
                <a:latin typeface="Calibri Light" charset="0"/>
                <a:ea typeface="Calibri Light" charset="0"/>
                <a:cs typeface="Calibri Light" charset="0"/>
              </a:rPr>
              <a:t> of the </a:t>
            </a:r>
            <a:r>
              <a:rPr lang="fr-FR" sz="2400" dirty="0" err="1">
                <a:solidFill>
                  <a:schemeClr val="tx2"/>
                </a:solidFill>
                <a:latin typeface="Calibri Light" charset="0"/>
                <a:ea typeface="Calibri Light" charset="0"/>
                <a:cs typeface="Calibri Light" charset="0"/>
              </a:rPr>
              <a:t>blade</a:t>
            </a:r>
            <a:endParaRPr lang="fr-FR" sz="2400"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err="1">
                <a:solidFill>
                  <a:schemeClr val="accent2"/>
                </a:solidFill>
                <a:latin typeface="Calibri Light" charset="0"/>
                <a:ea typeface="Calibri Light" charset="0"/>
                <a:cs typeface="Calibri Light" charset="0"/>
              </a:rPr>
              <a:t>Aerofoil</a:t>
            </a:r>
            <a:endParaRPr lang="fr-FR" sz="24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err="1">
                <a:solidFill>
                  <a:schemeClr val="accent2"/>
                </a:solidFill>
                <a:latin typeface="Calibri Light" charset="0"/>
                <a:ea typeface="Calibri Light" charset="0"/>
                <a:cs typeface="Calibri Light" charset="0"/>
              </a:rPr>
              <a:t>Chord</a:t>
            </a:r>
            <a:r>
              <a:rPr lang="fr-FR" sz="2400" dirty="0">
                <a:solidFill>
                  <a:schemeClr val="accent2"/>
                </a:solidFill>
                <a:latin typeface="Calibri Light" charset="0"/>
                <a:ea typeface="Calibri Light" charset="0"/>
                <a:cs typeface="Calibri Light" charset="0"/>
              </a:rPr>
              <a:t> </a:t>
            </a:r>
            <a:r>
              <a:rPr lang="fr-FR" sz="2400" dirty="0" err="1">
                <a:solidFill>
                  <a:schemeClr val="accent2"/>
                </a:solidFill>
                <a:latin typeface="Calibri Light" charset="0"/>
                <a:ea typeface="Calibri Light" charset="0"/>
                <a:cs typeface="Calibri Light" charset="0"/>
              </a:rPr>
              <a:t>length</a:t>
            </a:r>
            <a:endParaRPr lang="fr-FR" sz="24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Tip radius</a:t>
            </a: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Hub radius</a:t>
            </a:r>
          </a:p>
          <a:p>
            <a:pPr marL="1028700" lvl="1" indent="-5715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Blade twist</a:t>
            </a:r>
          </a:p>
        </p:txBody>
      </p:sp>
      <p:sp>
        <p:nvSpPr>
          <p:cNvPr id="8" name="TextBox 7">
            <a:extLst>
              <a:ext uri="{FF2B5EF4-FFF2-40B4-BE49-F238E27FC236}">
                <a16:creationId xmlns:a16="http://schemas.microsoft.com/office/drawing/2014/main" id="{7B43C1A7-A834-4B75-81E0-BC112F19F663}"/>
              </a:ext>
            </a:extLst>
          </p:cNvPr>
          <p:cNvSpPr txBox="1"/>
          <p:nvPr/>
        </p:nvSpPr>
        <p:spPr>
          <a:xfrm>
            <a:off x="1602512" y="5759641"/>
            <a:ext cx="1519189"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fr-CH" sz="1400" dirty="0"/>
              <a:t>Aerofoil </a:t>
            </a:r>
          </a:p>
          <a:p>
            <a:r>
              <a:rPr lang="fr-CH" sz="1400" dirty="0"/>
              <a:t>cross-section</a:t>
            </a:r>
          </a:p>
        </p:txBody>
      </p:sp>
      <p:pic>
        <p:nvPicPr>
          <p:cNvPr id="9" name="Picture 8" descr="A close up of a knife&#10;&#10;Description generated with very high confidence">
            <a:extLst>
              <a:ext uri="{FF2B5EF4-FFF2-40B4-BE49-F238E27FC236}">
                <a16:creationId xmlns:a16="http://schemas.microsoft.com/office/drawing/2014/main" id="{D7DEA4FC-2E2A-40EF-ACDA-00DCEBA4B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34" y="2198759"/>
            <a:ext cx="1519188" cy="3502572"/>
          </a:xfrm>
          <a:prstGeom prst="rect">
            <a:avLst/>
          </a:prstGeom>
        </p:spPr>
      </p:pic>
      <p:pic>
        <p:nvPicPr>
          <p:cNvPr id="10" name="Picture 9" descr="A close up of a knife&#10;&#10;Description generated with high confidence">
            <a:extLst>
              <a:ext uri="{FF2B5EF4-FFF2-40B4-BE49-F238E27FC236}">
                <a16:creationId xmlns:a16="http://schemas.microsoft.com/office/drawing/2014/main" id="{42742418-8782-4084-8F53-13624143BD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9517" y="2198761"/>
            <a:ext cx="787621" cy="3502564"/>
          </a:xfrm>
          <a:prstGeom prst="rect">
            <a:avLst/>
          </a:prstGeom>
        </p:spPr>
      </p:pic>
      <p:cxnSp>
        <p:nvCxnSpPr>
          <p:cNvPr id="15" name="Straight Connector 14">
            <a:extLst>
              <a:ext uri="{FF2B5EF4-FFF2-40B4-BE49-F238E27FC236}">
                <a16:creationId xmlns:a16="http://schemas.microsoft.com/office/drawing/2014/main" id="{5B8EFC77-08CB-4E52-AB06-349CA3638B5B}"/>
              </a:ext>
            </a:extLst>
          </p:cNvPr>
          <p:cNvCxnSpPr>
            <a:cxnSpLocks/>
          </p:cNvCxnSpPr>
          <p:nvPr/>
        </p:nvCxnSpPr>
        <p:spPr>
          <a:xfrm>
            <a:off x="2169517" y="3207767"/>
            <a:ext cx="735039"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cxnSp>
        <p:nvCxnSpPr>
          <p:cNvPr id="16" name="Straight Connector 14">
            <a:extLst>
              <a:ext uri="{FF2B5EF4-FFF2-40B4-BE49-F238E27FC236}">
                <a16:creationId xmlns:a16="http://schemas.microsoft.com/office/drawing/2014/main" id="{5B8EFC77-08CB-4E52-AB06-349CA3638B5B}"/>
              </a:ext>
            </a:extLst>
          </p:cNvPr>
          <p:cNvCxnSpPr>
            <a:cxnSpLocks/>
          </p:cNvCxnSpPr>
          <p:nvPr/>
        </p:nvCxnSpPr>
        <p:spPr>
          <a:xfrm>
            <a:off x="805624" y="3207767"/>
            <a:ext cx="735039"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cxnSp>
        <p:nvCxnSpPr>
          <p:cNvPr id="19" name="Straight Connector 14">
            <a:extLst>
              <a:ext uri="{FF2B5EF4-FFF2-40B4-BE49-F238E27FC236}">
                <a16:creationId xmlns:a16="http://schemas.microsoft.com/office/drawing/2014/main" id="{5B8EFC77-08CB-4E52-AB06-349CA3638B5B}"/>
              </a:ext>
            </a:extLst>
          </p:cNvPr>
          <p:cNvCxnSpPr>
            <a:cxnSpLocks/>
          </p:cNvCxnSpPr>
          <p:nvPr/>
        </p:nvCxnSpPr>
        <p:spPr>
          <a:xfrm>
            <a:off x="896499" y="5993449"/>
            <a:ext cx="644164"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pic>
        <p:nvPicPr>
          <p:cNvPr id="7" name="Image 6">
            <a:extLst>
              <a:ext uri="{FF2B5EF4-FFF2-40B4-BE49-F238E27FC236}">
                <a16:creationId xmlns:a16="http://schemas.microsoft.com/office/drawing/2014/main" id="{4E47CFC1-3A73-4B08-9D73-11FB6000B5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185" y="2084699"/>
            <a:ext cx="2240666" cy="3616626"/>
          </a:xfrm>
          <a:prstGeom prst="rect">
            <a:avLst/>
          </a:prstGeom>
        </p:spPr>
      </p:pic>
      <p:sp>
        <p:nvSpPr>
          <p:cNvPr id="13" name="Espace réservé du pied de page 6">
            <a:extLst>
              <a:ext uri="{FF2B5EF4-FFF2-40B4-BE49-F238E27FC236}">
                <a16:creationId xmlns:a16="http://schemas.microsoft.com/office/drawing/2014/main" id="{49566160-BDDA-43A0-ACE1-B3B83D68E15A}"/>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421227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296C1-CBBB-46A4-929E-B3BD41BFB50B}"/>
              </a:ext>
            </a:extLst>
          </p:cNvPr>
          <p:cNvSpPr>
            <a:spLocks noGrp="1"/>
          </p:cNvSpPr>
          <p:nvPr>
            <p:ph type="sldNum" sz="quarter" idx="12"/>
          </p:nvPr>
        </p:nvSpPr>
        <p:spPr/>
        <p:txBody>
          <a:bodyPr/>
          <a:lstStyle/>
          <a:p>
            <a:fld id="{C5BDCE95-9A2C-4CF6-AC2F-5E8F5B23B560}" type="slidenum">
              <a:rPr lang="fr-CH" sz="1800" smtClean="0"/>
              <a:t>4</a:t>
            </a:fld>
            <a:endParaRPr lang="fr-CH" sz="1800" dirty="0"/>
          </a:p>
        </p:txBody>
      </p:sp>
      <p:sp>
        <p:nvSpPr>
          <p:cNvPr id="17" name="Titre 1">
            <a:extLst>
              <a:ext uri="{FF2B5EF4-FFF2-40B4-BE49-F238E27FC236}">
                <a16:creationId xmlns:a16="http://schemas.microsoft.com/office/drawing/2014/main" id="{71E17682-88E0-411A-AB36-B0AC7D07E34C}"/>
              </a:ext>
            </a:extLst>
          </p:cNvPr>
          <p:cNvSpPr txBox="1">
            <a:spLocks/>
          </p:cNvSpPr>
          <p:nvPr/>
        </p:nvSpPr>
        <p:spPr>
          <a:xfrm>
            <a:off x="1154083" y="27088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a:solidFill>
                  <a:schemeClr val="accent2"/>
                </a:solidFill>
              </a:rPr>
              <a:t>Introduction: </a:t>
            </a:r>
            <a:r>
              <a:rPr lang="fr-CH" i="1" dirty="0">
                <a:solidFill>
                  <a:schemeClr val="tx2"/>
                </a:solidFill>
              </a:rPr>
              <a:t>Initial concepts</a:t>
            </a:r>
            <a:endParaRPr lang="fr-FR" sz="4000" dirty="0"/>
          </a:p>
        </p:txBody>
      </p:sp>
      <p:sp>
        <p:nvSpPr>
          <p:cNvPr id="19" name="ZoneTexte 6">
            <a:extLst>
              <a:ext uri="{FF2B5EF4-FFF2-40B4-BE49-F238E27FC236}">
                <a16:creationId xmlns:a16="http://schemas.microsoft.com/office/drawing/2014/main" id="{984D1E21-0264-4FD8-8423-DD961C0A6D20}"/>
              </a:ext>
            </a:extLst>
          </p:cNvPr>
          <p:cNvSpPr txBox="1"/>
          <p:nvPr/>
        </p:nvSpPr>
        <p:spPr>
          <a:xfrm>
            <a:off x="1154083" y="2584790"/>
            <a:ext cx="5837312" cy="2727926"/>
          </a:xfrm>
          <a:prstGeom prst="rect">
            <a:avLst/>
          </a:prstGeom>
          <a:noFill/>
        </p:spPr>
        <p:txBody>
          <a:bodyPr wrap="square" rtlCol="0">
            <a:spAutoFit/>
          </a:bodyPr>
          <a:lstStyle/>
          <a:p>
            <a:pPr>
              <a:lnSpc>
                <a:spcPct val="90000"/>
              </a:lnSpc>
              <a:spcBef>
                <a:spcPts val="1000"/>
              </a:spcBef>
            </a:pPr>
            <a:r>
              <a:rPr lang="fr-FR" sz="2400" b="1" dirty="0">
                <a:solidFill>
                  <a:schemeClr val="tx2"/>
                </a:solidFill>
                <a:latin typeface="Calibri Light" charset="0"/>
                <a:ea typeface="Calibri Light" charset="0"/>
                <a:cs typeface="Calibri Light" charset="0"/>
              </a:rPr>
              <a:t>Blade </a:t>
            </a:r>
            <a:r>
              <a:rPr lang="fr-FR" sz="2400" b="1" dirty="0" err="1">
                <a:solidFill>
                  <a:schemeClr val="tx2"/>
                </a:solidFill>
                <a:latin typeface="Calibri Light" charset="0"/>
                <a:ea typeface="Calibri Light" charset="0"/>
                <a:cs typeface="Calibri Light" charset="0"/>
              </a:rPr>
              <a:t>Element</a:t>
            </a:r>
            <a:r>
              <a:rPr lang="fr-FR" sz="2400" b="1" dirty="0">
                <a:solidFill>
                  <a:schemeClr val="tx2"/>
                </a:solidFill>
                <a:latin typeface="Calibri Light" charset="0"/>
                <a:ea typeface="Calibri Light" charset="0"/>
                <a:cs typeface="Calibri Light" charset="0"/>
              </a:rPr>
              <a:t> Momentum Theory</a:t>
            </a:r>
          </a:p>
          <a:p>
            <a:pPr marL="800100" lvl="1" indent="-3429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Cut in segments</a:t>
            </a:r>
          </a:p>
          <a:p>
            <a:pPr marL="800100" lvl="1" indent="-342900">
              <a:lnSpc>
                <a:spcPct val="90000"/>
              </a:lnSpc>
              <a:spcBef>
                <a:spcPts val="1000"/>
              </a:spcBef>
              <a:buFont typeface="Arial" panose="020B0604020202020204" pitchFamily="34" charset="0"/>
              <a:buChar char="•"/>
            </a:pPr>
            <a:r>
              <a:rPr lang="fr-FR" sz="2400" dirty="0">
                <a:solidFill>
                  <a:schemeClr val="accent2"/>
                </a:solidFill>
                <a:latin typeface="Calibri Light" charset="0"/>
                <a:ea typeface="Calibri Light" charset="0"/>
                <a:cs typeface="Calibri Light" charset="0"/>
              </a:rPr>
              <a:t>Relative flow angle</a:t>
            </a:r>
          </a:p>
          <a:p>
            <a:pPr marL="800100" lvl="1" indent="-342900">
              <a:lnSpc>
                <a:spcPct val="90000"/>
              </a:lnSpc>
              <a:spcBef>
                <a:spcPts val="1000"/>
              </a:spcBef>
              <a:buFont typeface="Arial" panose="020B0604020202020204" pitchFamily="34" charset="0"/>
              <a:buChar char="•"/>
            </a:pPr>
            <a:r>
              <a:rPr lang="fr-FR" sz="2400" dirty="0" err="1">
                <a:solidFill>
                  <a:schemeClr val="accent2"/>
                </a:solidFill>
                <a:latin typeface="Calibri Light" charset="0"/>
                <a:ea typeface="Calibri Light" charset="0"/>
                <a:cs typeface="Calibri Light" charset="0"/>
              </a:rPr>
              <a:t>Prediction</a:t>
            </a:r>
            <a:r>
              <a:rPr lang="fr-FR" sz="2400" dirty="0">
                <a:solidFill>
                  <a:schemeClr val="accent2"/>
                </a:solidFill>
                <a:latin typeface="Calibri Light" charset="0"/>
                <a:ea typeface="Calibri Light" charset="0"/>
                <a:cs typeface="Calibri Light" charset="0"/>
              </a:rPr>
              <a:t> </a:t>
            </a:r>
            <a:r>
              <a:rPr lang="fr-FR" sz="2400" dirty="0" err="1">
                <a:solidFill>
                  <a:schemeClr val="accent2"/>
                </a:solidFill>
                <a:latin typeface="Calibri Light" charset="0"/>
                <a:ea typeface="Calibri Light" charset="0"/>
                <a:cs typeface="Calibri Light" charset="0"/>
              </a:rPr>
              <a:t>thrust</a:t>
            </a:r>
            <a:r>
              <a:rPr lang="fr-FR" sz="2400" dirty="0">
                <a:solidFill>
                  <a:schemeClr val="accent2"/>
                </a:solidFill>
                <a:latin typeface="Calibri Light" charset="0"/>
                <a:ea typeface="Calibri Light" charset="0"/>
                <a:cs typeface="Calibri Light" charset="0"/>
              </a:rPr>
              <a:t> and torque</a:t>
            </a:r>
          </a:p>
          <a:p>
            <a:pPr lvl="1">
              <a:lnSpc>
                <a:spcPct val="90000"/>
              </a:lnSpc>
              <a:spcBef>
                <a:spcPts val="1000"/>
              </a:spcBef>
            </a:pPr>
            <a:endParaRPr lang="fr-FR" sz="2400" b="1" dirty="0">
              <a:solidFill>
                <a:schemeClr val="accent2">
                  <a:lumMod val="75000"/>
                </a:schemeClr>
              </a:solidFill>
              <a:latin typeface="Calibri Light" charset="0"/>
              <a:ea typeface="Calibri Light" charset="0"/>
              <a:cs typeface="Calibri Light" charset="0"/>
              <a:sym typeface="Wingdings" panose="05000000000000000000" pitchFamily="2" charset="2"/>
            </a:endParaRPr>
          </a:p>
          <a:p>
            <a:pPr marL="0" lvl="1">
              <a:lnSpc>
                <a:spcPct val="90000"/>
              </a:lnSpc>
              <a:spcBef>
                <a:spcPts val="1000"/>
              </a:spcBef>
            </a:pPr>
            <a:r>
              <a:rPr lang="fr-FR" sz="2400" b="1" dirty="0">
                <a:solidFill>
                  <a:schemeClr val="tx2"/>
                </a:solidFill>
                <a:latin typeface="Calibri Light" charset="0"/>
                <a:ea typeface="Calibri Light" charset="0"/>
                <a:cs typeface="Calibri Light" charset="0"/>
                <a:sym typeface="Wingdings" panose="05000000000000000000" pitchFamily="2" charset="2"/>
              </a:rPr>
              <a:t> </a:t>
            </a:r>
            <a:r>
              <a:rPr lang="fr-FR" sz="2400" b="1" dirty="0" err="1">
                <a:solidFill>
                  <a:schemeClr val="tx2"/>
                </a:solidFill>
                <a:latin typeface="Calibri Light" charset="0"/>
                <a:ea typeface="Calibri Light" charset="0"/>
                <a:cs typeface="Calibri Light" charset="0"/>
                <a:sym typeface="Wingdings" panose="05000000000000000000" pitchFamily="2" charset="2"/>
              </a:rPr>
              <a:t>Aerodynamic</a:t>
            </a:r>
            <a:r>
              <a:rPr lang="fr-FR" sz="2400" b="1" dirty="0">
                <a:solidFill>
                  <a:schemeClr val="tx2"/>
                </a:solidFill>
                <a:latin typeface="Calibri Light" charset="0"/>
                <a:ea typeface="Calibri Light" charset="0"/>
                <a:cs typeface="Calibri Light" charset="0"/>
                <a:sym typeface="Wingdings" panose="05000000000000000000" pitchFamily="2" charset="2"/>
              </a:rPr>
              <a:t> </a:t>
            </a:r>
            <a:r>
              <a:rPr lang="fr-FR" sz="2400" b="1" dirty="0" err="1">
                <a:solidFill>
                  <a:schemeClr val="tx2"/>
                </a:solidFill>
                <a:latin typeface="Calibri Light" charset="0"/>
                <a:ea typeface="Calibri Light" charset="0"/>
                <a:cs typeface="Calibri Light" charset="0"/>
                <a:sym typeface="Wingdings" panose="05000000000000000000" pitchFamily="2" charset="2"/>
              </a:rPr>
              <a:t>characteristics</a:t>
            </a:r>
            <a:endParaRPr lang="fr-FR" sz="2400" b="1" dirty="0">
              <a:solidFill>
                <a:schemeClr val="tx2"/>
              </a:solidFill>
              <a:latin typeface="Calibri Light" charset="0"/>
              <a:ea typeface="Calibri Light" charset="0"/>
              <a:cs typeface="Calibri Light" charset="0"/>
            </a:endParaRPr>
          </a:p>
        </p:txBody>
      </p:sp>
      <p:sp>
        <p:nvSpPr>
          <p:cNvPr id="12" name="ZoneTexte 10">
            <a:extLst>
              <a:ext uri="{FF2B5EF4-FFF2-40B4-BE49-F238E27FC236}">
                <a16:creationId xmlns:a16="http://schemas.microsoft.com/office/drawing/2014/main" id="{29CBA83D-D1B6-4E55-8550-8FCEAB406CE7}"/>
              </a:ext>
            </a:extLst>
          </p:cNvPr>
          <p:cNvSpPr txBox="1"/>
          <p:nvPr/>
        </p:nvSpPr>
        <p:spPr>
          <a:xfrm>
            <a:off x="8131380" y="5523329"/>
            <a:ext cx="3081103" cy="707886"/>
          </a:xfrm>
          <a:prstGeom prst="rect">
            <a:avLst/>
          </a:prstGeom>
          <a:solidFill>
            <a:schemeClr val="bg1"/>
          </a:solidFill>
        </p:spPr>
        <p:txBody>
          <a:bodyPr wrap="square" rtlCol="0">
            <a:spAutoFit/>
          </a:bodyPr>
          <a:lstStyle/>
          <a:p>
            <a:r>
              <a:rPr lang="fr-CH" sz="1400" b="1" dirty="0">
                <a:solidFill>
                  <a:schemeClr val="tx2"/>
                </a:solidFill>
              </a:rPr>
              <a:t>Fig.3:</a:t>
            </a:r>
            <a:r>
              <a:rPr lang="fr-CH" sz="1400" dirty="0">
                <a:solidFill>
                  <a:schemeClr val="tx2"/>
                </a:solidFill>
              </a:rPr>
              <a:t> </a:t>
            </a:r>
            <a:r>
              <a:rPr lang="en-US" sz="1400" dirty="0">
                <a:solidFill>
                  <a:schemeClr val="tx2"/>
                </a:solidFill>
              </a:rPr>
              <a:t>Velocity and force components of a section of propeller blade in BET</a:t>
            </a:r>
            <a:r>
              <a:rPr lang="fr-CH" sz="1400" dirty="0">
                <a:solidFill>
                  <a:schemeClr val="tx2"/>
                </a:solidFill>
              </a:rPr>
              <a:t> [8]</a:t>
            </a:r>
          </a:p>
          <a:p>
            <a:pPr algn="r"/>
            <a:r>
              <a:rPr lang="fr-CH" sz="1200" dirty="0"/>
              <a:t> </a:t>
            </a:r>
          </a:p>
        </p:txBody>
      </p:sp>
      <p:pic>
        <p:nvPicPr>
          <p:cNvPr id="6" name="Picture 5">
            <a:extLst>
              <a:ext uri="{FF2B5EF4-FFF2-40B4-BE49-F238E27FC236}">
                <a16:creationId xmlns:a16="http://schemas.microsoft.com/office/drawing/2014/main" id="{AE21848C-AD23-49B0-903B-2B9BD77ABE35}"/>
              </a:ext>
            </a:extLst>
          </p:cNvPr>
          <p:cNvPicPr>
            <a:picLocks noChangeAspect="1"/>
          </p:cNvPicPr>
          <p:nvPr/>
        </p:nvPicPr>
        <p:blipFill>
          <a:blip r:embed="rId3"/>
          <a:stretch>
            <a:fillRect/>
          </a:stretch>
        </p:blipFill>
        <p:spPr>
          <a:xfrm>
            <a:off x="6096000" y="2034938"/>
            <a:ext cx="5220851" cy="3175092"/>
          </a:xfrm>
          <a:prstGeom prst="rect">
            <a:avLst/>
          </a:prstGeom>
        </p:spPr>
      </p:pic>
      <p:pic>
        <p:nvPicPr>
          <p:cNvPr id="10" name="Picture 8" descr="A close up of a knife&#10;&#10;Description generated with very high confidence">
            <a:extLst>
              <a:ext uri="{FF2B5EF4-FFF2-40B4-BE49-F238E27FC236}">
                <a16:creationId xmlns:a16="http://schemas.microsoft.com/office/drawing/2014/main" id="{9F50D7BC-1844-47D0-92D3-F540F9C41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201" y="315105"/>
            <a:ext cx="576749" cy="1329726"/>
          </a:xfrm>
          <a:prstGeom prst="rect">
            <a:avLst/>
          </a:prstGeom>
        </p:spPr>
      </p:pic>
      <p:cxnSp>
        <p:nvCxnSpPr>
          <p:cNvPr id="11" name="Straight Connector 14">
            <a:extLst>
              <a:ext uri="{FF2B5EF4-FFF2-40B4-BE49-F238E27FC236}">
                <a16:creationId xmlns:a16="http://schemas.microsoft.com/office/drawing/2014/main" id="{A0A6DBDB-8A8F-49BD-8399-D8C73BCE11C7}"/>
              </a:ext>
            </a:extLst>
          </p:cNvPr>
          <p:cNvCxnSpPr>
            <a:cxnSpLocks/>
          </p:cNvCxnSpPr>
          <p:nvPr/>
        </p:nvCxnSpPr>
        <p:spPr>
          <a:xfrm>
            <a:off x="10625778" y="606304"/>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13" name="Espace réservé du pied de page 6">
            <a:extLst>
              <a:ext uri="{FF2B5EF4-FFF2-40B4-BE49-F238E27FC236}">
                <a16:creationId xmlns:a16="http://schemas.microsoft.com/office/drawing/2014/main" id="{381AA92F-369E-45FF-A802-130271FB32CC}"/>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380860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15" descr="A close up of text on a white background&#10;&#10;Description generated with high confidence">
            <a:extLst>
              <a:ext uri="{FF2B5EF4-FFF2-40B4-BE49-F238E27FC236}">
                <a16:creationId xmlns:a16="http://schemas.microsoft.com/office/drawing/2014/main" id="{CBCAF2B7-A6E0-4E40-A4E6-467E0D09E988}"/>
              </a:ext>
            </a:extLst>
          </p:cNvPr>
          <p:cNvPicPr>
            <a:picLocks noChangeAspect="1"/>
          </p:cNvPicPr>
          <p:nvPr/>
        </p:nvPicPr>
        <p:blipFill rotWithShape="1">
          <a:blip r:embed="rId3">
            <a:extLst>
              <a:ext uri="{28A0092B-C50C-407E-A947-70E740481C1C}">
                <a14:useLocalDpi xmlns:a14="http://schemas.microsoft.com/office/drawing/2010/main" val="0"/>
              </a:ext>
            </a:extLst>
          </a:blip>
          <a:srcRect l="13542" t="22502" r="16468" b="15393"/>
          <a:stretch/>
        </p:blipFill>
        <p:spPr>
          <a:xfrm>
            <a:off x="50269" y="4134733"/>
            <a:ext cx="3262269" cy="2152974"/>
          </a:xfrm>
          <a:prstGeom prst="rect">
            <a:avLst/>
          </a:prstGeom>
        </p:spPr>
      </p:pic>
      <p:sp>
        <p:nvSpPr>
          <p:cNvPr id="4" name="Slide Number Placeholder 3">
            <a:extLst>
              <a:ext uri="{FF2B5EF4-FFF2-40B4-BE49-F238E27FC236}">
                <a16:creationId xmlns:a16="http://schemas.microsoft.com/office/drawing/2014/main" id="{1DE7761E-0F92-40D9-B790-605C59860241}"/>
              </a:ext>
            </a:extLst>
          </p:cNvPr>
          <p:cNvSpPr>
            <a:spLocks noGrp="1"/>
          </p:cNvSpPr>
          <p:nvPr>
            <p:ph type="sldNum" sz="quarter" idx="12"/>
          </p:nvPr>
        </p:nvSpPr>
        <p:spPr/>
        <p:txBody>
          <a:bodyPr/>
          <a:lstStyle/>
          <a:p>
            <a:fld id="{C5BDCE95-9A2C-4CF6-AC2F-5E8F5B23B560}" type="slidenum">
              <a:rPr lang="fr-CH" sz="1800" smtClean="0"/>
              <a:t>5</a:t>
            </a:fld>
            <a:endParaRPr lang="fr-CH" sz="1800" dirty="0"/>
          </a:p>
        </p:txBody>
      </p:sp>
      <p:sp>
        <p:nvSpPr>
          <p:cNvPr id="5" name="Titre 1">
            <a:extLst>
              <a:ext uri="{FF2B5EF4-FFF2-40B4-BE49-F238E27FC236}">
                <a16:creationId xmlns:a16="http://schemas.microsoft.com/office/drawing/2014/main" id="{8C4FE5AD-F00B-405F-8524-2F44FBA80988}"/>
              </a:ext>
            </a:extLst>
          </p:cNvPr>
          <p:cNvSpPr>
            <a:spLocks noGrp="1"/>
          </p:cNvSpPr>
          <p:nvPr>
            <p:ph type="title"/>
          </p:nvPr>
        </p:nvSpPr>
        <p:spPr>
          <a:xfrm>
            <a:off x="1097280" y="286603"/>
            <a:ext cx="10058400" cy="1450757"/>
          </a:xfrm>
        </p:spPr>
        <p:txBody>
          <a:bodyPr/>
          <a:lstStyle/>
          <a:p>
            <a:r>
              <a:rPr lang="fr-CH" dirty="0">
                <a:solidFill>
                  <a:schemeClr val="accent2"/>
                </a:solidFill>
              </a:rPr>
              <a:t>Introduction: </a:t>
            </a:r>
            <a:r>
              <a:rPr lang="fr-CH" i="1" dirty="0">
                <a:solidFill>
                  <a:schemeClr val="tx2"/>
                </a:solidFill>
              </a:rPr>
              <a:t>Goal of the Project</a:t>
            </a:r>
            <a:endParaRPr lang="fr-FR" sz="4000" dirty="0"/>
          </a:p>
        </p:txBody>
      </p:sp>
      <p:sp>
        <p:nvSpPr>
          <p:cNvPr id="15" name="ZoneTexte 6">
            <a:extLst>
              <a:ext uri="{FF2B5EF4-FFF2-40B4-BE49-F238E27FC236}">
                <a16:creationId xmlns:a16="http://schemas.microsoft.com/office/drawing/2014/main" id="{65C2AC67-7FFF-4F99-B259-B6FC775E1BE0}"/>
              </a:ext>
            </a:extLst>
          </p:cNvPr>
          <p:cNvSpPr txBox="1"/>
          <p:nvPr/>
        </p:nvSpPr>
        <p:spPr>
          <a:xfrm>
            <a:off x="1032275" y="1942177"/>
            <a:ext cx="1563761" cy="480131"/>
          </a:xfrm>
          <a:prstGeom prst="rect">
            <a:avLst/>
          </a:prstGeom>
          <a:noFill/>
        </p:spPr>
        <p:txBody>
          <a:bodyPr wrap="square" rtlCol="0">
            <a:spAutoFit/>
          </a:bodyPr>
          <a:lstStyle/>
          <a:p>
            <a:pPr>
              <a:lnSpc>
                <a:spcPct val="90000"/>
              </a:lnSpc>
              <a:spcBef>
                <a:spcPts val="1000"/>
              </a:spcBef>
            </a:pPr>
            <a:r>
              <a:rPr lang="fr-FR" sz="2800" b="1" u="sng" dirty="0">
                <a:solidFill>
                  <a:schemeClr val="tx2"/>
                </a:solidFill>
                <a:latin typeface="Calibri Light" charset="0"/>
                <a:ea typeface="Calibri Light" charset="0"/>
                <a:cs typeface="Calibri Light" charset="0"/>
              </a:rPr>
              <a:t>Goal :</a:t>
            </a:r>
            <a:r>
              <a:rPr lang="fr-FR" sz="2800" u="sng" dirty="0">
                <a:solidFill>
                  <a:schemeClr val="tx2"/>
                </a:solidFill>
                <a:latin typeface="Calibri Light" charset="0"/>
                <a:ea typeface="Calibri Light" charset="0"/>
                <a:cs typeface="Calibri Light" charset="0"/>
              </a:rPr>
              <a:t> </a:t>
            </a:r>
          </a:p>
        </p:txBody>
      </p:sp>
      <p:sp>
        <p:nvSpPr>
          <p:cNvPr id="2" name="Rectangle à coins arrondis 1"/>
          <p:cNvSpPr/>
          <p:nvPr/>
        </p:nvSpPr>
        <p:spPr>
          <a:xfrm>
            <a:off x="1148158" y="2534156"/>
            <a:ext cx="2895756" cy="989061"/>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Performance</a:t>
            </a:r>
          </a:p>
        </p:txBody>
      </p:sp>
      <p:sp>
        <p:nvSpPr>
          <p:cNvPr id="11" name="Rectangle à coins arrondis 10"/>
          <p:cNvSpPr/>
          <p:nvPr/>
        </p:nvSpPr>
        <p:spPr>
          <a:xfrm>
            <a:off x="4729479" y="2536080"/>
            <a:ext cx="2895758" cy="996043"/>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Blade </a:t>
            </a:r>
            <a:r>
              <a:rPr lang="fr-FR" sz="2400" dirty="0" err="1">
                <a:solidFill>
                  <a:schemeClr val="tx1"/>
                </a:solidFill>
              </a:rPr>
              <a:t>Element</a:t>
            </a:r>
            <a:r>
              <a:rPr lang="fr-FR" sz="2400" dirty="0">
                <a:solidFill>
                  <a:schemeClr val="tx1"/>
                </a:solidFill>
              </a:rPr>
              <a:t> Momentum </a:t>
            </a:r>
            <a:r>
              <a:rPr lang="fr-FR" sz="2400" dirty="0" err="1">
                <a:solidFill>
                  <a:schemeClr val="tx1"/>
                </a:solidFill>
              </a:rPr>
              <a:t>theory</a:t>
            </a:r>
            <a:endParaRPr lang="fr-FR" sz="2400" dirty="0">
              <a:solidFill>
                <a:schemeClr val="tx1"/>
              </a:solidFill>
            </a:endParaRPr>
          </a:p>
        </p:txBody>
      </p:sp>
      <p:sp>
        <p:nvSpPr>
          <p:cNvPr id="13" name="Rectangle à coins arrondis 12"/>
          <p:cNvSpPr/>
          <p:nvPr/>
        </p:nvSpPr>
        <p:spPr>
          <a:xfrm>
            <a:off x="8310800" y="2536080"/>
            <a:ext cx="2895758" cy="996043"/>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Shape</a:t>
            </a:r>
          </a:p>
        </p:txBody>
      </p:sp>
      <p:cxnSp>
        <p:nvCxnSpPr>
          <p:cNvPr id="10" name="Connecteur droit avec flèche 9"/>
          <p:cNvCxnSpPr>
            <a:stCxn id="13" idx="1"/>
            <a:endCxn id="11" idx="3"/>
          </p:cNvCxnSpPr>
          <p:nvPr/>
        </p:nvCxnSpPr>
        <p:spPr>
          <a:xfrm flipH="1">
            <a:off x="7625237" y="3034102"/>
            <a:ext cx="6855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4058143" y="3028686"/>
            <a:ext cx="6855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à coins arrondis 21"/>
          <p:cNvSpPr/>
          <p:nvPr/>
        </p:nvSpPr>
        <p:spPr>
          <a:xfrm>
            <a:off x="8310800" y="4809512"/>
            <a:ext cx="2895758" cy="996043"/>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3D scanning</a:t>
            </a:r>
          </a:p>
        </p:txBody>
      </p:sp>
      <p:cxnSp>
        <p:nvCxnSpPr>
          <p:cNvPr id="24" name="Connecteur droit avec flèche 23"/>
          <p:cNvCxnSpPr>
            <a:stCxn id="22" idx="0"/>
            <a:endCxn id="13" idx="2"/>
          </p:cNvCxnSpPr>
          <p:nvPr/>
        </p:nvCxnSpPr>
        <p:spPr>
          <a:xfrm flipV="1">
            <a:off x="9758679" y="3532123"/>
            <a:ext cx="0" cy="1277389"/>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5" name="Imag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1336" y="3715068"/>
            <a:ext cx="1037707" cy="911499"/>
          </a:xfrm>
          <a:prstGeom prst="rect">
            <a:avLst/>
          </a:prstGeom>
        </p:spPr>
      </p:pic>
      <p:sp>
        <p:nvSpPr>
          <p:cNvPr id="26" name="Rectangle 25"/>
          <p:cNvSpPr/>
          <p:nvPr/>
        </p:nvSpPr>
        <p:spPr>
          <a:xfrm>
            <a:off x="4556352" y="4166104"/>
            <a:ext cx="3376213" cy="109484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err="1">
                <a:solidFill>
                  <a:schemeClr val="tx1"/>
                </a:solidFill>
              </a:rPr>
              <a:t>Problem</a:t>
            </a:r>
            <a:r>
              <a:rPr lang="fr-FR" sz="2400" b="1" dirty="0">
                <a:solidFill>
                  <a:schemeClr val="tx1"/>
                </a:solidFill>
              </a:rPr>
              <a:t> :</a:t>
            </a:r>
          </a:p>
          <a:p>
            <a:pPr algn="ctr"/>
            <a:r>
              <a:rPr lang="fr-FR" sz="2400" dirty="0">
                <a:solidFill>
                  <a:schemeClr val="tx1"/>
                </a:solidFill>
              </a:rPr>
              <a:t>Shape </a:t>
            </a:r>
            <a:r>
              <a:rPr lang="fr-FR" sz="2400" dirty="0" err="1">
                <a:solidFill>
                  <a:schemeClr val="tx1"/>
                </a:solidFill>
              </a:rPr>
              <a:t>is</a:t>
            </a:r>
            <a:r>
              <a:rPr lang="fr-FR" sz="2400" dirty="0">
                <a:solidFill>
                  <a:schemeClr val="tx1"/>
                </a:solidFill>
              </a:rPr>
              <a:t> not </a:t>
            </a:r>
            <a:r>
              <a:rPr lang="fr-FR" sz="2400" dirty="0" err="1">
                <a:solidFill>
                  <a:schemeClr val="tx1"/>
                </a:solidFill>
              </a:rPr>
              <a:t>given</a:t>
            </a:r>
            <a:endParaRPr lang="fr-FR" sz="2400" dirty="0">
              <a:solidFill>
                <a:schemeClr val="tx1"/>
              </a:solidFill>
            </a:endParaRPr>
          </a:p>
        </p:txBody>
      </p:sp>
      <p:cxnSp>
        <p:nvCxnSpPr>
          <p:cNvPr id="30" name="Connecteur droit avec flèche 29"/>
          <p:cNvCxnSpPr>
            <a:endCxn id="26" idx="3"/>
          </p:cNvCxnSpPr>
          <p:nvPr/>
        </p:nvCxnSpPr>
        <p:spPr>
          <a:xfrm flipH="1">
            <a:off x="7932565" y="4333065"/>
            <a:ext cx="1436700" cy="3804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10">
            <a:extLst>
              <a:ext uri="{FF2B5EF4-FFF2-40B4-BE49-F238E27FC236}">
                <a16:creationId xmlns:a16="http://schemas.microsoft.com/office/drawing/2014/main" id="{C2F4588D-C89D-4161-A7BB-24C9DBE610A2}"/>
              </a:ext>
            </a:extLst>
          </p:cNvPr>
          <p:cNvSpPr txBox="1"/>
          <p:nvPr/>
        </p:nvSpPr>
        <p:spPr>
          <a:xfrm>
            <a:off x="124906" y="6474210"/>
            <a:ext cx="2355329" cy="307777"/>
          </a:xfrm>
          <a:prstGeom prst="rect">
            <a:avLst/>
          </a:prstGeom>
          <a:noFill/>
        </p:spPr>
        <p:txBody>
          <a:bodyPr wrap="square" rtlCol="0">
            <a:spAutoFit/>
          </a:bodyPr>
          <a:lstStyle/>
          <a:p>
            <a:r>
              <a:rPr lang="fr-CH" sz="1400" b="1" dirty="0"/>
              <a:t>Fig.4:</a:t>
            </a:r>
            <a:r>
              <a:rPr lang="fr-CH" sz="1400" dirty="0"/>
              <a:t> Point cloud of </a:t>
            </a:r>
            <a:r>
              <a:rPr lang="fr-CH" sz="1400" dirty="0" err="1"/>
              <a:t>propeller</a:t>
            </a:r>
            <a:r>
              <a:rPr lang="fr-CH" sz="1200" dirty="0"/>
              <a:t> </a:t>
            </a:r>
          </a:p>
        </p:txBody>
      </p:sp>
      <p:sp>
        <p:nvSpPr>
          <p:cNvPr id="20" name="Espace réservé du pied de page 6">
            <a:extLst>
              <a:ext uri="{FF2B5EF4-FFF2-40B4-BE49-F238E27FC236}">
                <a16:creationId xmlns:a16="http://schemas.microsoft.com/office/drawing/2014/main" id="{7D7BDAEA-8E24-4884-9D72-64B34C982EEC}"/>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214250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FFDE7C-62B5-4D51-9679-651D0EABEFF3}"/>
              </a:ext>
            </a:extLst>
          </p:cNvPr>
          <p:cNvSpPr>
            <a:spLocks noGrp="1"/>
          </p:cNvSpPr>
          <p:nvPr>
            <p:ph type="title"/>
          </p:nvPr>
        </p:nvSpPr>
        <p:spPr>
          <a:xfrm>
            <a:off x="1220369" y="438471"/>
            <a:ext cx="9938411" cy="1325563"/>
          </a:xfrm>
        </p:spPr>
        <p:txBody>
          <a:bodyPr/>
          <a:lstStyle/>
          <a:p>
            <a:r>
              <a:rPr lang="fr-CH" dirty="0">
                <a:solidFill>
                  <a:schemeClr val="accent2"/>
                </a:solidFill>
              </a:rPr>
              <a:t>Introduction: </a:t>
            </a:r>
            <a:r>
              <a:rPr lang="fr-CH" sz="3600" i="1" dirty="0">
                <a:solidFill>
                  <a:schemeClr val="tx2"/>
                </a:solidFill>
              </a:rPr>
              <a:t>State of the art </a:t>
            </a:r>
            <a:endParaRPr lang="fr-CH" sz="3600" dirty="0">
              <a:solidFill>
                <a:schemeClr val="accent1"/>
              </a:solidFill>
            </a:endParaRPr>
          </a:p>
        </p:txBody>
      </p:sp>
      <p:sp>
        <p:nvSpPr>
          <p:cNvPr id="4" name="Espace réservé du numéro de diapositive 3">
            <a:extLst>
              <a:ext uri="{FF2B5EF4-FFF2-40B4-BE49-F238E27FC236}">
                <a16:creationId xmlns:a16="http://schemas.microsoft.com/office/drawing/2014/main" id="{16CCACA1-6CEC-4F60-AE4F-C5A0233578BC}"/>
              </a:ext>
            </a:extLst>
          </p:cNvPr>
          <p:cNvSpPr>
            <a:spLocks noGrp="1"/>
          </p:cNvSpPr>
          <p:nvPr>
            <p:ph type="sldNum" sz="quarter" idx="12"/>
          </p:nvPr>
        </p:nvSpPr>
        <p:spPr/>
        <p:txBody>
          <a:bodyPr/>
          <a:lstStyle/>
          <a:p>
            <a:fld id="{C5BDCE95-9A2C-4CF6-AC2F-5E8F5B23B560}" type="slidenum">
              <a:rPr lang="fr-CH" sz="1800" smtClean="0"/>
              <a:t>6</a:t>
            </a:fld>
            <a:endParaRPr lang="fr-CH" sz="1800" dirty="0"/>
          </a:p>
        </p:txBody>
      </p:sp>
      <p:graphicFrame>
        <p:nvGraphicFramePr>
          <p:cNvPr id="5" name="Diagramme 4"/>
          <p:cNvGraphicFramePr/>
          <p:nvPr>
            <p:extLst>
              <p:ext uri="{D42A27DB-BD31-4B8C-83A1-F6EECF244321}">
                <p14:modId xmlns:p14="http://schemas.microsoft.com/office/powerpoint/2010/main" val="1999035567"/>
              </p:ext>
            </p:extLst>
          </p:nvPr>
        </p:nvGraphicFramePr>
        <p:xfrm>
          <a:off x="3012565" y="1813918"/>
          <a:ext cx="9992114" cy="4399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space réservé du contenu 2">
            <a:extLst>
              <a:ext uri="{FF2B5EF4-FFF2-40B4-BE49-F238E27FC236}">
                <a16:creationId xmlns:a16="http://schemas.microsoft.com/office/drawing/2014/main" id="{53A1D7A5-0FC5-4BB8-AB53-C362CE3C422E}"/>
              </a:ext>
            </a:extLst>
          </p:cNvPr>
          <p:cNvSpPr txBox="1">
            <a:spLocks/>
          </p:cNvSpPr>
          <p:nvPr/>
        </p:nvSpPr>
        <p:spPr>
          <a:xfrm>
            <a:off x="2212828" y="3655549"/>
            <a:ext cx="4693794" cy="716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a:solidFill>
                  <a:schemeClr val="accent2"/>
                </a:solidFill>
                <a:latin typeface="Calibri Light" charset="0"/>
                <a:ea typeface="Calibri Light" charset="0"/>
                <a:cs typeface="Calibri Light" charset="0"/>
              </a:rPr>
              <a:t>5 main techniques</a:t>
            </a:r>
          </a:p>
        </p:txBody>
      </p:sp>
      <p:sp>
        <p:nvSpPr>
          <p:cNvPr id="10" name="ZoneTexte 6">
            <a:extLst>
              <a:ext uri="{FF2B5EF4-FFF2-40B4-BE49-F238E27FC236}">
                <a16:creationId xmlns:a16="http://schemas.microsoft.com/office/drawing/2014/main" id="{2CFB96DE-1CC3-4BED-A34C-AD564A3C4315}"/>
              </a:ext>
            </a:extLst>
          </p:cNvPr>
          <p:cNvSpPr txBox="1"/>
          <p:nvPr/>
        </p:nvSpPr>
        <p:spPr>
          <a:xfrm>
            <a:off x="1220369" y="1813918"/>
            <a:ext cx="8534400" cy="480131"/>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Choices</a:t>
            </a:r>
            <a:r>
              <a:rPr lang="fr-FR" sz="2800" b="1" u="sng" dirty="0">
                <a:solidFill>
                  <a:schemeClr val="tx2"/>
                </a:solidFill>
                <a:latin typeface="Calibri Light" charset="0"/>
                <a:ea typeface="Calibri Light" charset="0"/>
                <a:cs typeface="Calibri Light" charset="0"/>
              </a:rPr>
              <a:t> for 3D Scanning:</a:t>
            </a:r>
          </a:p>
        </p:txBody>
      </p:sp>
      <p:sp>
        <p:nvSpPr>
          <p:cNvPr id="9" name="Espace réservé du pied de page 6">
            <a:extLst>
              <a:ext uri="{FF2B5EF4-FFF2-40B4-BE49-F238E27FC236}">
                <a16:creationId xmlns:a16="http://schemas.microsoft.com/office/drawing/2014/main" id="{05AA481E-AACC-4637-8F2D-DB2CEF2EA995}"/>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34664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EAB087CE-B623-4D15-AEB4-BBBC04816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151" y="3264103"/>
            <a:ext cx="4863423" cy="2124253"/>
          </a:xfrm>
          <a:prstGeom prst="rect">
            <a:avLst/>
          </a:prstGeom>
        </p:spPr>
      </p:pic>
      <p:sp>
        <p:nvSpPr>
          <p:cNvPr id="2" name="Titre 1">
            <a:extLst>
              <a:ext uri="{FF2B5EF4-FFF2-40B4-BE49-F238E27FC236}">
                <a16:creationId xmlns:a16="http://schemas.microsoft.com/office/drawing/2014/main" id="{11FFDE7C-62B5-4D51-9679-651D0EABEFF3}"/>
              </a:ext>
            </a:extLst>
          </p:cNvPr>
          <p:cNvSpPr>
            <a:spLocks noGrp="1"/>
          </p:cNvSpPr>
          <p:nvPr>
            <p:ph type="title"/>
          </p:nvPr>
        </p:nvSpPr>
        <p:spPr>
          <a:xfrm>
            <a:off x="1220369" y="438471"/>
            <a:ext cx="9938411" cy="1325563"/>
          </a:xfrm>
        </p:spPr>
        <p:txBody>
          <a:bodyPr/>
          <a:lstStyle/>
          <a:p>
            <a:r>
              <a:rPr lang="fr-CH" dirty="0">
                <a:solidFill>
                  <a:schemeClr val="accent2"/>
                </a:solidFill>
              </a:rPr>
              <a:t>Introduction: </a:t>
            </a:r>
            <a:r>
              <a:rPr lang="fr-CH" sz="3600" i="1" dirty="0">
                <a:solidFill>
                  <a:schemeClr val="tx2"/>
                </a:solidFill>
              </a:rPr>
              <a:t>State of the art </a:t>
            </a:r>
            <a:endParaRPr lang="fr-CH" sz="3600" dirty="0">
              <a:solidFill>
                <a:schemeClr val="accent1"/>
              </a:solidFill>
            </a:endParaRPr>
          </a:p>
        </p:txBody>
      </p:sp>
      <p:sp>
        <p:nvSpPr>
          <p:cNvPr id="7" name="ZoneTexte 6">
            <a:extLst>
              <a:ext uri="{FF2B5EF4-FFF2-40B4-BE49-F238E27FC236}">
                <a16:creationId xmlns:a16="http://schemas.microsoft.com/office/drawing/2014/main" id="{7C05C207-727A-47C4-885C-19BD1B64740E}"/>
              </a:ext>
            </a:extLst>
          </p:cNvPr>
          <p:cNvSpPr txBox="1"/>
          <p:nvPr/>
        </p:nvSpPr>
        <p:spPr>
          <a:xfrm>
            <a:off x="25929" y="6488458"/>
            <a:ext cx="4537574" cy="307777"/>
          </a:xfrm>
          <a:prstGeom prst="rect">
            <a:avLst/>
          </a:prstGeom>
          <a:noFill/>
        </p:spPr>
        <p:txBody>
          <a:bodyPr wrap="square" rtlCol="0">
            <a:spAutoFit/>
          </a:bodyPr>
          <a:lstStyle/>
          <a:p>
            <a:r>
              <a:rPr lang="fr-CH" sz="1400" b="1" dirty="0" err="1">
                <a:solidFill>
                  <a:schemeClr val="bg1"/>
                </a:solidFill>
              </a:rPr>
              <a:t>Fig</a:t>
            </a:r>
            <a:r>
              <a:rPr lang="fr-CH" sz="1400" b="1" dirty="0">
                <a:solidFill>
                  <a:schemeClr val="bg1"/>
                </a:solidFill>
              </a:rPr>
              <a:t> 5: </a:t>
            </a:r>
            <a:r>
              <a:rPr lang="fr-CH" sz="1400" dirty="0">
                <a:solidFill>
                  <a:schemeClr val="bg1"/>
                </a:solidFill>
              </a:rPr>
              <a:t>PARSEC </a:t>
            </a:r>
            <a:r>
              <a:rPr lang="fr-CH" sz="1400" dirty="0" err="1">
                <a:solidFill>
                  <a:schemeClr val="bg1"/>
                </a:solidFill>
              </a:rPr>
              <a:t>parametrisation</a:t>
            </a:r>
            <a:r>
              <a:rPr lang="fr-CH" sz="1400" dirty="0">
                <a:solidFill>
                  <a:schemeClr val="bg1"/>
                </a:solidFill>
              </a:rPr>
              <a:t> </a:t>
            </a:r>
            <a:r>
              <a:rPr lang="fr-CH" sz="1400" dirty="0" err="1">
                <a:solidFill>
                  <a:schemeClr val="bg1"/>
                </a:solidFill>
              </a:rPr>
              <a:t>parameters</a:t>
            </a:r>
            <a:r>
              <a:rPr lang="fr-CH" sz="1400" dirty="0">
                <a:solidFill>
                  <a:schemeClr val="bg1"/>
                </a:solidFill>
              </a:rPr>
              <a:t> [4]</a:t>
            </a:r>
          </a:p>
        </p:txBody>
      </p:sp>
      <p:sp>
        <p:nvSpPr>
          <p:cNvPr id="4" name="Espace réservé du numéro de diapositive 3">
            <a:extLst>
              <a:ext uri="{FF2B5EF4-FFF2-40B4-BE49-F238E27FC236}">
                <a16:creationId xmlns:a16="http://schemas.microsoft.com/office/drawing/2014/main" id="{16CCACA1-6CEC-4F60-AE4F-C5A0233578BC}"/>
              </a:ext>
            </a:extLst>
          </p:cNvPr>
          <p:cNvSpPr>
            <a:spLocks noGrp="1"/>
          </p:cNvSpPr>
          <p:nvPr>
            <p:ph type="sldNum" sz="quarter" idx="12"/>
          </p:nvPr>
        </p:nvSpPr>
        <p:spPr/>
        <p:txBody>
          <a:bodyPr/>
          <a:lstStyle/>
          <a:p>
            <a:fld id="{C5BDCE95-9A2C-4CF6-AC2F-5E8F5B23B560}" type="slidenum">
              <a:rPr lang="fr-CH" sz="1800" smtClean="0"/>
              <a:t>7</a:t>
            </a:fld>
            <a:endParaRPr lang="fr-CH" sz="1800" dirty="0"/>
          </a:p>
        </p:txBody>
      </p:sp>
      <p:graphicFrame>
        <p:nvGraphicFramePr>
          <p:cNvPr id="8" name="Diagramme 7"/>
          <p:cNvGraphicFramePr/>
          <p:nvPr>
            <p:extLst>
              <p:ext uri="{D42A27DB-BD31-4B8C-83A1-F6EECF244321}">
                <p14:modId xmlns:p14="http://schemas.microsoft.com/office/powerpoint/2010/main" val="3356908061"/>
              </p:ext>
            </p:extLst>
          </p:nvPr>
        </p:nvGraphicFramePr>
        <p:xfrm>
          <a:off x="7390081" y="1898642"/>
          <a:ext cx="5207000" cy="4304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a:extLst>
              <a:ext uri="{FF2B5EF4-FFF2-40B4-BE49-F238E27FC236}">
                <a16:creationId xmlns:a16="http://schemas.microsoft.com/office/drawing/2014/main" id="{5E5D05C3-37E1-4832-B4CA-6AD232714105}"/>
              </a:ext>
            </a:extLst>
          </p:cNvPr>
          <p:cNvSpPr txBox="1"/>
          <p:nvPr/>
        </p:nvSpPr>
        <p:spPr>
          <a:xfrm>
            <a:off x="1326151" y="2879058"/>
            <a:ext cx="3405472" cy="369332"/>
          </a:xfrm>
          <a:prstGeom prst="rect">
            <a:avLst/>
          </a:prstGeom>
          <a:noFill/>
        </p:spPr>
        <p:txBody>
          <a:bodyPr wrap="square" rtlCol="0">
            <a:spAutoFit/>
          </a:bodyPr>
          <a:lstStyle/>
          <a:p>
            <a:r>
              <a:rPr lang="fr-CH" u="sng" dirty="0">
                <a:solidFill>
                  <a:schemeClr val="tx2"/>
                </a:solidFill>
              </a:rPr>
              <a:t>Exemple : </a:t>
            </a:r>
            <a:r>
              <a:rPr lang="fr-CH" dirty="0">
                <a:solidFill>
                  <a:schemeClr val="tx2"/>
                </a:solidFill>
              </a:rPr>
              <a:t>Parsec </a:t>
            </a:r>
            <a:r>
              <a:rPr lang="fr-CH" dirty="0" err="1">
                <a:solidFill>
                  <a:schemeClr val="tx2"/>
                </a:solidFill>
              </a:rPr>
              <a:t>parametrisation</a:t>
            </a:r>
            <a:endParaRPr lang="fr-CH" dirty="0">
              <a:solidFill>
                <a:schemeClr val="tx2"/>
              </a:solidFill>
            </a:endParaRPr>
          </a:p>
        </p:txBody>
      </p:sp>
      <p:sp>
        <p:nvSpPr>
          <p:cNvPr id="11" name="ZoneTexte 6">
            <a:extLst>
              <a:ext uri="{FF2B5EF4-FFF2-40B4-BE49-F238E27FC236}">
                <a16:creationId xmlns:a16="http://schemas.microsoft.com/office/drawing/2014/main" id="{AAE08AF8-3FB8-49BA-B990-E8F02A12B926}"/>
              </a:ext>
            </a:extLst>
          </p:cNvPr>
          <p:cNvSpPr txBox="1"/>
          <p:nvPr/>
        </p:nvSpPr>
        <p:spPr>
          <a:xfrm>
            <a:off x="1220369" y="1777886"/>
            <a:ext cx="7990538" cy="535531"/>
          </a:xfrm>
          <a:prstGeom prst="rect">
            <a:avLst/>
          </a:prstGeom>
          <a:noFill/>
        </p:spPr>
        <p:txBody>
          <a:bodyPr wrap="square" rtlCol="0">
            <a:spAutoFit/>
          </a:bodyPr>
          <a:lstStyle/>
          <a:p>
            <a:pPr>
              <a:lnSpc>
                <a:spcPct val="90000"/>
              </a:lnSpc>
              <a:spcBef>
                <a:spcPts val="1000"/>
              </a:spcBef>
            </a:pPr>
            <a:r>
              <a:rPr lang="fr-FR" sz="3200" b="1" dirty="0">
                <a:solidFill>
                  <a:schemeClr val="accent1"/>
                </a:solidFill>
                <a:latin typeface="Calibri Light" charset="0"/>
                <a:ea typeface="Calibri Light" charset="0"/>
                <a:cs typeface="Calibri Light" charset="0"/>
              </a:rPr>
              <a:t>Cross section </a:t>
            </a:r>
            <a:r>
              <a:rPr lang="fr-FR" sz="3200" i="1" dirty="0">
                <a:solidFill>
                  <a:schemeClr val="accent1"/>
                </a:solidFill>
                <a:latin typeface="Calibri Light" charset="0"/>
                <a:ea typeface="Calibri Light" charset="0"/>
                <a:cs typeface="Calibri Light" charset="0"/>
              </a:rPr>
              <a:t>(= </a:t>
            </a:r>
            <a:r>
              <a:rPr lang="fr-FR" sz="3200" i="1" dirty="0" err="1">
                <a:solidFill>
                  <a:schemeClr val="accent1"/>
                </a:solidFill>
                <a:latin typeface="Calibri Light" charset="0"/>
                <a:ea typeface="Calibri Light" charset="0"/>
                <a:cs typeface="Calibri Light" charset="0"/>
              </a:rPr>
              <a:t>aerofoil</a:t>
            </a:r>
            <a:r>
              <a:rPr lang="fr-FR" sz="3200" i="1" dirty="0">
                <a:solidFill>
                  <a:schemeClr val="accent1"/>
                </a:solidFill>
                <a:latin typeface="Calibri Light" charset="0"/>
                <a:ea typeface="Calibri Light" charset="0"/>
                <a:cs typeface="Calibri Light" charset="0"/>
              </a:rPr>
              <a:t> </a:t>
            </a:r>
            <a:r>
              <a:rPr lang="fr-FR" sz="3200" i="1" dirty="0" err="1">
                <a:solidFill>
                  <a:schemeClr val="accent1"/>
                </a:solidFill>
                <a:latin typeface="Calibri Light" charset="0"/>
                <a:ea typeface="Calibri Light" charset="0"/>
                <a:cs typeface="Calibri Light" charset="0"/>
              </a:rPr>
              <a:t>shape</a:t>
            </a:r>
            <a:r>
              <a:rPr lang="fr-FR" sz="3200" i="1" dirty="0">
                <a:solidFill>
                  <a:schemeClr val="accent1"/>
                </a:solidFill>
                <a:latin typeface="Calibri Light" charset="0"/>
                <a:ea typeface="Calibri Light" charset="0"/>
                <a:cs typeface="Calibri Light" charset="0"/>
              </a:rPr>
              <a:t>) </a:t>
            </a:r>
            <a:r>
              <a:rPr lang="fr-FR" sz="3200" b="1" dirty="0" err="1">
                <a:solidFill>
                  <a:schemeClr val="accent1"/>
                </a:solidFill>
                <a:latin typeface="Calibri Light" charset="0"/>
                <a:ea typeface="Calibri Light" charset="0"/>
                <a:cs typeface="Calibri Light" charset="0"/>
              </a:rPr>
              <a:t>parametrisation</a:t>
            </a:r>
            <a:endParaRPr lang="fr-FR" sz="3200" b="1" dirty="0">
              <a:solidFill>
                <a:schemeClr val="accent1"/>
              </a:solidFill>
              <a:latin typeface="Calibri Light" charset="0"/>
              <a:ea typeface="Calibri Light" charset="0"/>
              <a:cs typeface="Calibri Light" charset="0"/>
            </a:endParaRPr>
          </a:p>
        </p:txBody>
      </p:sp>
      <p:pic>
        <p:nvPicPr>
          <p:cNvPr id="12" name="Picture 8" descr="A close up of a knife&#10;&#10;Description generated with very high confidence">
            <a:extLst>
              <a:ext uri="{FF2B5EF4-FFF2-40B4-BE49-F238E27FC236}">
                <a16:creationId xmlns:a16="http://schemas.microsoft.com/office/drawing/2014/main" id="{53035E29-828F-48ED-88E9-89649E7EC3C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85201" y="315105"/>
            <a:ext cx="576749" cy="1329726"/>
          </a:xfrm>
          <a:prstGeom prst="rect">
            <a:avLst/>
          </a:prstGeom>
        </p:spPr>
      </p:pic>
      <p:cxnSp>
        <p:nvCxnSpPr>
          <p:cNvPr id="13" name="Straight Connector 14">
            <a:extLst>
              <a:ext uri="{FF2B5EF4-FFF2-40B4-BE49-F238E27FC236}">
                <a16:creationId xmlns:a16="http://schemas.microsoft.com/office/drawing/2014/main" id="{9277A4E7-FB62-4F8B-828A-F53B79EA0047}"/>
              </a:ext>
            </a:extLst>
          </p:cNvPr>
          <p:cNvCxnSpPr>
            <a:cxnSpLocks/>
          </p:cNvCxnSpPr>
          <p:nvPr/>
        </p:nvCxnSpPr>
        <p:spPr>
          <a:xfrm>
            <a:off x="10625778" y="606304"/>
            <a:ext cx="377682"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15" name="Espace réservé du pied de page 6">
            <a:extLst>
              <a:ext uri="{FF2B5EF4-FFF2-40B4-BE49-F238E27FC236}">
                <a16:creationId xmlns:a16="http://schemas.microsoft.com/office/drawing/2014/main" id="{D0A7EF71-DF72-4B2F-B17F-3A67774BC1D0}"/>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1692493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5BDCE95-9A2C-4CF6-AC2F-5E8F5B23B560}" type="slidenum">
              <a:rPr lang="fr-CH" sz="1800" smtClean="0"/>
              <a:t>8</a:t>
            </a:fld>
            <a:endParaRPr lang="fr-CH" sz="1800" dirty="0"/>
          </a:p>
        </p:txBody>
      </p:sp>
      <p:sp>
        <p:nvSpPr>
          <p:cNvPr id="21" name="Titre 1">
            <a:extLst>
              <a:ext uri="{FF2B5EF4-FFF2-40B4-BE49-F238E27FC236}">
                <a16:creationId xmlns:a16="http://schemas.microsoft.com/office/drawing/2014/main" id="{C5B4249B-CFC6-478E-AEEB-0F12D16D284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err="1">
                <a:solidFill>
                  <a:schemeClr val="tx2"/>
                </a:solidFill>
              </a:rPr>
              <a:t>Algorithm</a:t>
            </a:r>
            <a:endParaRPr lang="fr-CH" sz="3600" dirty="0">
              <a:solidFill>
                <a:schemeClr val="accent1"/>
              </a:solidFill>
            </a:endParaRPr>
          </a:p>
        </p:txBody>
      </p:sp>
      <p:graphicFrame>
        <p:nvGraphicFramePr>
          <p:cNvPr id="2" name="Diagramme 1"/>
          <p:cNvGraphicFramePr/>
          <p:nvPr>
            <p:extLst>
              <p:ext uri="{D42A27DB-BD31-4B8C-83A1-F6EECF244321}">
                <p14:modId xmlns:p14="http://schemas.microsoft.com/office/powerpoint/2010/main" val="4067328269"/>
              </p:ext>
            </p:extLst>
          </p:nvPr>
        </p:nvGraphicFramePr>
        <p:xfrm>
          <a:off x="1097279" y="4096109"/>
          <a:ext cx="10009212" cy="1735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Diagramme 19"/>
          <p:cNvGraphicFramePr/>
          <p:nvPr>
            <p:extLst>
              <p:ext uri="{D42A27DB-BD31-4B8C-83A1-F6EECF244321}">
                <p14:modId xmlns:p14="http://schemas.microsoft.com/office/powerpoint/2010/main" val="3412940889"/>
              </p:ext>
            </p:extLst>
          </p:nvPr>
        </p:nvGraphicFramePr>
        <p:xfrm>
          <a:off x="1097280" y="2035694"/>
          <a:ext cx="10115203" cy="182255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Espace réservé du pied de page 6">
            <a:extLst>
              <a:ext uri="{FF2B5EF4-FFF2-40B4-BE49-F238E27FC236}">
                <a16:creationId xmlns:a16="http://schemas.microsoft.com/office/drawing/2014/main" id="{9C2FE229-6BF7-48B7-BCDF-2EBB03093153}"/>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734571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4C1D51C-2AC3-45CA-BB80-6B9DBD551AB3}"/>
              </a:ext>
            </a:extLst>
          </p:cNvPr>
          <p:cNvPicPr>
            <a:picLocks noChangeAspect="1"/>
          </p:cNvPicPr>
          <p:nvPr/>
        </p:nvPicPr>
        <p:blipFill rotWithShape="1">
          <a:blip r:embed="rId2">
            <a:extLst>
              <a:ext uri="{28A0092B-C50C-407E-A947-70E740481C1C}">
                <a14:useLocalDpi xmlns:a14="http://schemas.microsoft.com/office/drawing/2010/main" val="0"/>
              </a:ext>
            </a:extLst>
          </a:blip>
          <a:srcRect l="12633" t="5581" r="3646" b="4544"/>
          <a:stretch/>
        </p:blipFill>
        <p:spPr>
          <a:xfrm>
            <a:off x="6418053" y="1987040"/>
            <a:ext cx="5297324" cy="3969219"/>
          </a:xfrm>
          <a:prstGeom prst="rect">
            <a:avLst/>
          </a:prstGeom>
        </p:spPr>
      </p:pic>
      <p:sp>
        <p:nvSpPr>
          <p:cNvPr id="5" name="Slide Number Placeholder 4">
            <a:extLst>
              <a:ext uri="{FF2B5EF4-FFF2-40B4-BE49-F238E27FC236}">
                <a16:creationId xmlns:a16="http://schemas.microsoft.com/office/drawing/2014/main" id="{8B06F4BC-244F-4D7A-A7C8-298E98CF5AEF}"/>
              </a:ext>
            </a:extLst>
          </p:cNvPr>
          <p:cNvSpPr>
            <a:spLocks noGrp="1"/>
          </p:cNvSpPr>
          <p:nvPr>
            <p:ph type="sldNum" sz="quarter" idx="12"/>
          </p:nvPr>
        </p:nvSpPr>
        <p:spPr/>
        <p:txBody>
          <a:bodyPr/>
          <a:lstStyle/>
          <a:p>
            <a:fld id="{C5BDCE95-9A2C-4CF6-AC2F-5E8F5B23B560}" type="slidenum">
              <a:rPr lang="fr-CH" sz="1800" smtClean="0"/>
              <a:t>9</a:t>
            </a:fld>
            <a:endParaRPr lang="fr-CH" sz="1800" dirty="0"/>
          </a:p>
        </p:txBody>
      </p:sp>
      <p:sp>
        <p:nvSpPr>
          <p:cNvPr id="6" name="Titre 1">
            <a:extLst>
              <a:ext uri="{FF2B5EF4-FFF2-40B4-BE49-F238E27FC236}">
                <a16:creationId xmlns:a16="http://schemas.microsoft.com/office/drawing/2014/main" id="{6BC99EEE-8CEF-4FA8-A1F9-8D92D970C91F}"/>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8" name="ZoneTexte 6">
            <a:extLst>
              <a:ext uri="{FF2B5EF4-FFF2-40B4-BE49-F238E27FC236}">
                <a16:creationId xmlns:a16="http://schemas.microsoft.com/office/drawing/2014/main" id="{D8100D07-3251-4F8D-8E96-8EAB381F464E}"/>
              </a:ext>
            </a:extLst>
          </p:cNvPr>
          <p:cNvSpPr txBox="1"/>
          <p:nvPr/>
        </p:nvSpPr>
        <p:spPr>
          <a:xfrm>
            <a:off x="1097280" y="2919429"/>
            <a:ext cx="8534400" cy="2028248"/>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1:</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pre-processing</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STL to CSV</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Principal direction</a:t>
            </a: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Centering</a:t>
            </a:r>
            <a:r>
              <a:rPr lang="fr-FR" sz="2800" dirty="0">
                <a:solidFill>
                  <a:schemeClr val="accent2"/>
                </a:solidFill>
                <a:latin typeface="Calibri Light" charset="0"/>
                <a:ea typeface="Calibri Light" charset="0"/>
                <a:cs typeface="Calibri Light" charset="0"/>
              </a:rPr>
              <a:t> and </a:t>
            </a:r>
            <a:r>
              <a:rPr lang="fr-FR" sz="2800" dirty="0" err="1">
                <a:solidFill>
                  <a:schemeClr val="accent2"/>
                </a:solidFill>
                <a:latin typeface="Calibri Light" charset="0"/>
                <a:ea typeface="Calibri Light" charset="0"/>
                <a:cs typeface="Calibri Light" charset="0"/>
              </a:rPr>
              <a:t>rotating</a:t>
            </a:r>
            <a:r>
              <a:rPr lang="fr-FR" sz="2800" dirty="0">
                <a:solidFill>
                  <a:schemeClr val="accent2"/>
                </a:solidFill>
                <a:latin typeface="Calibri Light" charset="0"/>
                <a:ea typeface="Calibri Light" charset="0"/>
                <a:cs typeface="Calibri Light" charset="0"/>
              </a:rPr>
              <a:t> </a:t>
            </a:r>
          </a:p>
        </p:txBody>
      </p:sp>
      <p:sp>
        <p:nvSpPr>
          <p:cNvPr id="7" name="ZoneTexte 18">
            <a:extLst>
              <a:ext uri="{FF2B5EF4-FFF2-40B4-BE49-F238E27FC236}">
                <a16:creationId xmlns:a16="http://schemas.microsoft.com/office/drawing/2014/main" id="{1C416659-9A28-4649-ADF4-CF8D3709ACF2}"/>
              </a:ext>
            </a:extLst>
          </p:cNvPr>
          <p:cNvSpPr txBox="1"/>
          <p:nvPr/>
        </p:nvSpPr>
        <p:spPr>
          <a:xfrm>
            <a:off x="6044946" y="5967342"/>
            <a:ext cx="1835856" cy="492443"/>
          </a:xfrm>
          <a:prstGeom prst="rect">
            <a:avLst/>
          </a:prstGeom>
          <a:noFill/>
        </p:spPr>
        <p:txBody>
          <a:bodyPr wrap="square" rtlCol="0">
            <a:spAutoFit/>
          </a:bodyPr>
          <a:lstStyle/>
          <a:p>
            <a:r>
              <a:rPr lang="fr-CH" sz="1400" b="1" dirty="0"/>
              <a:t>Fig.6:</a:t>
            </a:r>
            <a:r>
              <a:rPr lang="fr-CH" sz="1400" dirty="0"/>
              <a:t> Main directions</a:t>
            </a:r>
          </a:p>
          <a:p>
            <a:r>
              <a:rPr lang="fr-CH" sz="1200" dirty="0"/>
              <a:t> </a:t>
            </a:r>
          </a:p>
        </p:txBody>
      </p:sp>
      <p:sp>
        <p:nvSpPr>
          <p:cNvPr id="10" name="Espace réservé du pied de page 6">
            <a:extLst>
              <a:ext uri="{FF2B5EF4-FFF2-40B4-BE49-F238E27FC236}">
                <a16:creationId xmlns:a16="http://schemas.microsoft.com/office/drawing/2014/main" id="{FCAF6B1F-93FE-4815-8591-D3D71EA6C13D}"/>
              </a:ext>
            </a:extLst>
          </p:cNvPr>
          <p:cNvSpPr>
            <a:spLocks noGrp="1"/>
          </p:cNvSpPr>
          <p:nvPr>
            <p:ph type="ftr" sz="quarter" idx="11"/>
          </p:nvPr>
        </p:nvSpPr>
        <p:spPr>
          <a:xfrm>
            <a:off x="3686185" y="6470868"/>
            <a:ext cx="4822804" cy="365125"/>
          </a:xfrm>
        </p:spPr>
        <p:txBody>
          <a:bodyPr/>
          <a:lstStyle/>
          <a:p>
            <a:r>
              <a:rPr lang="fr-CH" sz="1100" dirty="0"/>
              <a:t>EPFL-STI-LIS | 27.12.2018</a:t>
            </a:r>
          </a:p>
        </p:txBody>
      </p:sp>
    </p:spTree>
    <p:extLst>
      <p:ext uri="{BB962C8B-B14F-4D97-AF65-F5344CB8AC3E}">
        <p14:creationId xmlns:p14="http://schemas.microsoft.com/office/powerpoint/2010/main" val="292032526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Rétrospection">
  <a:themeElements>
    <a:clrScheme name="Rétrospectio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8283</TotalTime>
  <Words>1389</Words>
  <Application>Microsoft Office PowerPoint</Application>
  <PresentationFormat>Grand écran</PresentationFormat>
  <Paragraphs>332</Paragraphs>
  <Slides>22</Slides>
  <Notes>21</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22</vt:i4>
      </vt:variant>
    </vt:vector>
  </HeadingPairs>
  <TitlesOfParts>
    <vt:vector size="29" baseType="lpstr">
      <vt:lpstr>Arial</vt:lpstr>
      <vt:lpstr>Calibri</vt:lpstr>
      <vt:lpstr>Calibri Light</vt:lpstr>
      <vt:lpstr>Wingdings</vt:lpstr>
      <vt:lpstr>Wingdings 2</vt:lpstr>
      <vt:lpstr>HDOfficeLightV0</vt:lpstr>
      <vt:lpstr>Rétrospection</vt:lpstr>
      <vt:lpstr>Semester Project  Final Presentation</vt:lpstr>
      <vt:lpstr>Summary :</vt:lpstr>
      <vt:lpstr>Présentation PowerPoint</vt:lpstr>
      <vt:lpstr>Présentation PowerPoint</vt:lpstr>
      <vt:lpstr>Introduction: Goal of the Project</vt:lpstr>
      <vt:lpstr>Introduction: State of the art </vt:lpstr>
      <vt:lpstr>Introduction: State of the art </vt:lpstr>
      <vt:lpstr>Methodology : Algorithm</vt:lpstr>
      <vt:lpstr>Methodology : Algorithm</vt:lpstr>
      <vt:lpstr>Methodology : Algorithm</vt:lpstr>
      <vt:lpstr>Methodology : Algorithm</vt:lpstr>
      <vt:lpstr>Methodology : Algorithm</vt:lpstr>
      <vt:lpstr>Methodology : Algorithm</vt:lpstr>
      <vt:lpstr>Methodology : Algorithm</vt:lpstr>
      <vt:lpstr>Methodology : </vt:lpstr>
      <vt:lpstr>Results: Parameters</vt:lpstr>
      <vt:lpstr>Results: X-Foil</vt:lpstr>
      <vt:lpstr>Discussion</vt:lpstr>
      <vt:lpstr>Conclusion</vt:lpstr>
      <vt:lpstr>Thank you for your attention</vt:lpstr>
      <vt:lpstr>Présentation PowerPoint</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semestre</dc:title>
  <dc:creator>Pauline Maury</dc:creator>
  <cp:lastModifiedBy>Pauline Maury</cp:lastModifiedBy>
  <cp:revision>520</cp:revision>
  <dcterms:created xsi:type="dcterms:W3CDTF">2018-03-29T08:04:53Z</dcterms:created>
  <dcterms:modified xsi:type="dcterms:W3CDTF">2018-12-27T20:59:12Z</dcterms:modified>
</cp:coreProperties>
</file>