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5206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424243"/>
    <a:srgbClr val="080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60CA8-94B3-4385-A16D-14AA99336F23}" v="1" dt="2024-02-26T09:33:47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077" y="1237197"/>
            <a:ext cx="9390460" cy="2631887"/>
          </a:xfrm>
        </p:spPr>
        <p:txBody>
          <a:bodyPr anchor="b"/>
          <a:lstStyle>
            <a:lvl1pPr algn="ctr">
              <a:defRPr sz="616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077" y="3970580"/>
            <a:ext cx="9390460" cy="1825171"/>
          </a:xfrm>
        </p:spPr>
        <p:txBody>
          <a:bodyPr/>
          <a:lstStyle>
            <a:lvl1pPr marL="0" indent="0" algn="ctr">
              <a:buNone/>
              <a:defRPr sz="2465"/>
            </a:lvl1pPr>
            <a:lvl2pPr marL="469544" indent="0" algn="ctr">
              <a:buNone/>
              <a:defRPr sz="2054"/>
            </a:lvl2pPr>
            <a:lvl3pPr marL="939089" indent="0" algn="ctr">
              <a:buNone/>
              <a:defRPr sz="1849"/>
            </a:lvl3pPr>
            <a:lvl4pPr marL="1408633" indent="0" algn="ctr">
              <a:buNone/>
              <a:defRPr sz="1643"/>
            </a:lvl4pPr>
            <a:lvl5pPr marL="1878178" indent="0" algn="ctr">
              <a:buNone/>
              <a:defRPr sz="1643"/>
            </a:lvl5pPr>
            <a:lvl6pPr marL="2347722" indent="0" algn="ctr">
              <a:buNone/>
              <a:defRPr sz="1643"/>
            </a:lvl6pPr>
            <a:lvl7pPr marL="2817266" indent="0" algn="ctr">
              <a:buNone/>
              <a:defRPr sz="1643"/>
            </a:lvl7pPr>
            <a:lvl8pPr marL="3286811" indent="0" algn="ctr">
              <a:buNone/>
              <a:defRPr sz="1643"/>
            </a:lvl8pPr>
            <a:lvl9pPr marL="3756355" indent="0" algn="ctr">
              <a:buNone/>
              <a:defRPr sz="16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74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1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0064" y="402483"/>
            <a:ext cx="2699757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792" y="402483"/>
            <a:ext cx="7942764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5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71" y="1884670"/>
            <a:ext cx="10799029" cy="3144614"/>
          </a:xfrm>
        </p:spPr>
        <p:txBody>
          <a:bodyPr anchor="b"/>
          <a:lstStyle>
            <a:lvl1pPr>
              <a:defRPr sz="616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271" y="5059034"/>
            <a:ext cx="10799029" cy="1653678"/>
          </a:xfrm>
        </p:spPr>
        <p:txBody>
          <a:bodyPr/>
          <a:lstStyle>
            <a:lvl1pPr marL="0" indent="0">
              <a:buNone/>
              <a:defRPr sz="2465">
                <a:solidFill>
                  <a:schemeClr val="tx1">
                    <a:tint val="75000"/>
                  </a:schemeClr>
                </a:solidFill>
              </a:defRPr>
            </a:lvl1pPr>
            <a:lvl2pPr marL="469544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2pPr>
            <a:lvl3pPr marL="939089" indent="0">
              <a:buNone/>
              <a:defRPr sz="1849">
                <a:solidFill>
                  <a:schemeClr val="tx1">
                    <a:tint val="75000"/>
                  </a:schemeClr>
                </a:solidFill>
              </a:defRPr>
            </a:lvl3pPr>
            <a:lvl4pPr marL="1408633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4pPr>
            <a:lvl5pPr marL="1878178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5pPr>
            <a:lvl6pPr marL="2347722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6pPr>
            <a:lvl7pPr marL="2817266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7pPr>
            <a:lvl8pPr marL="3286811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8pPr>
            <a:lvl9pPr marL="3756355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08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792" y="2012414"/>
            <a:ext cx="532126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560" y="2012414"/>
            <a:ext cx="532126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4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3" y="402483"/>
            <a:ext cx="10799029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423" y="1853171"/>
            <a:ext cx="5296806" cy="908210"/>
          </a:xfrm>
        </p:spPr>
        <p:txBody>
          <a:bodyPr anchor="b"/>
          <a:lstStyle>
            <a:lvl1pPr marL="0" indent="0">
              <a:buNone/>
              <a:defRPr sz="2465" b="1"/>
            </a:lvl1pPr>
            <a:lvl2pPr marL="469544" indent="0">
              <a:buNone/>
              <a:defRPr sz="2054" b="1"/>
            </a:lvl2pPr>
            <a:lvl3pPr marL="939089" indent="0">
              <a:buNone/>
              <a:defRPr sz="1849" b="1"/>
            </a:lvl3pPr>
            <a:lvl4pPr marL="1408633" indent="0">
              <a:buNone/>
              <a:defRPr sz="1643" b="1"/>
            </a:lvl4pPr>
            <a:lvl5pPr marL="1878178" indent="0">
              <a:buNone/>
              <a:defRPr sz="1643" b="1"/>
            </a:lvl5pPr>
            <a:lvl6pPr marL="2347722" indent="0">
              <a:buNone/>
              <a:defRPr sz="1643" b="1"/>
            </a:lvl6pPr>
            <a:lvl7pPr marL="2817266" indent="0">
              <a:buNone/>
              <a:defRPr sz="1643" b="1"/>
            </a:lvl7pPr>
            <a:lvl8pPr marL="3286811" indent="0">
              <a:buNone/>
              <a:defRPr sz="1643" b="1"/>
            </a:lvl8pPr>
            <a:lvl9pPr marL="3756355" indent="0">
              <a:buNone/>
              <a:defRPr sz="16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423" y="2761381"/>
            <a:ext cx="5296806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560" y="1853171"/>
            <a:ext cx="5322891" cy="908210"/>
          </a:xfrm>
        </p:spPr>
        <p:txBody>
          <a:bodyPr anchor="b"/>
          <a:lstStyle>
            <a:lvl1pPr marL="0" indent="0">
              <a:buNone/>
              <a:defRPr sz="2465" b="1"/>
            </a:lvl1pPr>
            <a:lvl2pPr marL="469544" indent="0">
              <a:buNone/>
              <a:defRPr sz="2054" b="1"/>
            </a:lvl2pPr>
            <a:lvl3pPr marL="939089" indent="0">
              <a:buNone/>
              <a:defRPr sz="1849" b="1"/>
            </a:lvl3pPr>
            <a:lvl4pPr marL="1408633" indent="0">
              <a:buNone/>
              <a:defRPr sz="1643" b="1"/>
            </a:lvl4pPr>
            <a:lvl5pPr marL="1878178" indent="0">
              <a:buNone/>
              <a:defRPr sz="1643" b="1"/>
            </a:lvl5pPr>
            <a:lvl6pPr marL="2347722" indent="0">
              <a:buNone/>
              <a:defRPr sz="1643" b="1"/>
            </a:lvl6pPr>
            <a:lvl7pPr marL="2817266" indent="0">
              <a:buNone/>
              <a:defRPr sz="1643" b="1"/>
            </a:lvl7pPr>
            <a:lvl8pPr marL="3286811" indent="0">
              <a:buNone/>
              <a:defRPr sz="1643" b="1"/>
            </a:lvl8pPr>
            <a:lvl9pPr marL="3756355" indent="0">
              <a:buNone/>
              <a:defRPr sz="16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560" y="2761381"/>
            <a:ext cx="5322891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4" y="503978"/>
            <a:ext cx="4038223" cy="1763924"/>
          </a:xfrm>
        </p:spPr>
        <p:txBody>
          <a:bodyPr anchor="b"/>
          <a:lstStyle>
            <a:lvl1pPr>
              <a:defRPr sz="328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891" y="1088454"/>
            <a:ext cx="6338560" cy="5372269"/>
          </a:xfrm>
        </p:spPr>
        <p:txBody>
          <a:bodyPr/>
          <a:lstStyle>
            <a:lvl1pPr>
              <a:defRPr sz="3286"/>
            </a:lvl1pPr>
            <a:lvl2pPr>
              <a:defRPr sz="2876"/>
            </a:lvl2pPr>
            <a:lvl3pPr>
              <a:defRPr sz="2465"/>
            </a:lvl3pPr>
            <a:lvl4pPr>
              <a:defRPr sz="2054"/>
            </a:lvl4pPr>
            <a:lvl5pPr>
              <a:defRPr sz="2054"/>
            </a:lvl5pPr>
            <a:lvl6pPr>
              <a:defRPr sz="2054"/>
            </a:lvl6pPr>
            <a:lvl7pPr>
              <a:defRPr sz="2054"/>
            </a:lvl7pPr>
            <a:lvl8pPr>
              <a:defRPr sz="2054"/>
            </a:lvl8pPr>
            <a:lvl9pPr>
              <a:defRPr sz="205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424" y="2267902"/>
            <a:ext cx="4038223" cy="4201570"/>
          </a:xfrm>
        </p:spPr>
        <p:txBody>
          <a:bodyPr/>
          <a:lstStyle>
            <a:lvl1pPr marL="0" indent="0">
              <a:buNone/>
              <a:defRPr sz="1643"/>
            </a:lvl1pPr>
            <a:lvl2pPr marL="469544" indent="0">
              <a:buNone/>
              <a:defRPr sz="1438"/>
            </a:lvl2pPr>
            <a:lvl3pPr marL="939089" indent="0">
              <a:buNone/>
              <a:defRPr sz="1232"/>
            </a:lvl3pPr>
            <a:lvl4pPr marL="1408633" indent="0">
              <a:buNone/>
              <a:defRPr sz="1027"/>
            </a:lvl4pPr>
            <a:lvl5pPr marL="1878178" indent="0">
              <a:buNone/>
              <a:defRPr sz="1027"/>
            </a:lvl5pPr>
            <a:lvl6pPr marL="2347722" indent="0">
              <a:buNone/>
              <a:defRPr sz="1027"/>
            </a:lvl6pPr>
            <a:lvl7pPr marL="2817266" indent="0">
              <a:buNone/>
              <a:defRPr sz="1027"/>
            </a:lvl7pPr>
            <a:lvl8pPr marL="3286811" indent="0">
              <a:buNone/>
              <a:defRPr sz="1027"/>
            </a:lvl8pPr>
            <a:lvl9pPr marL="3756355" indent="0">
              <a:buNone/>
              <a:defRPr sz="10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4" y="503978"/>
            <a:ext cx="4038223" cy="1763924"/>
          </a:xfrm>
        </p:spPr>
        <p:txBody>
          <a:bodyPr anchor="b"/>
          <a:lstStyle>
            <a:lvl1pPr>
              <a:defRPr sz="328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2891" y="1088454"/>
            <a:ext cx="6338560" cy="5372269"/>
          </a:xfrm>
        </p:spPr>
        <p:txBody>
          <a:bodyPr anchor="t"/>
          <a:lstStyle>
            <a:lvl1pPr marL="0" indent="0">
              <a:buNone/>
              <a:defRPr sz="3286"/>
            </a:lvl1pPr>
            <a:lvl2pPr marL="469544" indent="0">
              <a:buNone/>
              <a:defRPr sz="2876"/>
            </a:lvl2pPr>
            <a:lvl3pPr marL="939089" indent="0">
              <a:buNone/>
              <a:defRPr sz="2465"/>
            </a:lvl3pPr>
            <a:lvl4pPr marL="1408633" indent="0">
              <a:buNone/>
              <a:defRPr sz="2054"/>
            </a:lvl4pPr>
            <a:lvl5pPr marL="1878178" indent="0">
              <a:buNone/>
              <a:defRPr sz="2054"/>
            </a:lvl5pPr>
            <a:lvl6pPr marL="2347722" indent="0">
              <a:buNone/>
              <a:defRPr sz="2054"/>
            </a:lvl6pPr>
            <a:lvl7pPr marL="2817266" indent="0">
              <a:buNone/>
              <a:defRPr sz="2054"/>
            </a:lvl7pPr>
            <a:lvl8pPr marL="3286811" indent="0">
              <a:buNone/>
              <a:defRPr sz="2054"/>
            </a:lvl8pPr>
            <a:lvl9pPr marL="3756355" indent="0">
              <a:buNone/>
              <a:defRPr sz="205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424" y="2267902"/>
            <a:ext cx="4038223" cy="4201570"/>
          </a:xfrm>
        </p:spPr>
        <p:txBody>
          <a:bodyPr/>
          <a:lstStyle>
            <a:lvl1pPr marL="0" indent="0">
              <a:buNone/>
              <a:defRPr sz="1643"/>
            </a:lvl1pPr>
            <a:lvl2pPr marL="469544" indent="0">
              <a:buNone/>
              <a:defRPr sz="1438"/>
            </a:lvl2pPr>
            <a:lvl3pPr marL="939089" indent="0">
              <a:buNone/>
              <a:defRPr sz="1232"/>
            </a:lvl3pPr>
            <a:lvl4pPr marL="1408633" indent="0">
              <a:buNone/>
              <a:defRPr sz="1027"/>
            </a:lvl4pPr>
            <a:lvl5pPr marL="1878178" indent="0">
              <a:buNone/>
              <a:defRPr sz="1027"/>
            </a:lvl5pPr>
            <a:lvl6pPr marL="2347722" indent="0">
              <a:buNone/>
              <a:defRPr sz="1027"/>
            </a:lvl6pPr>
            <a:lvl7pPr marL="2817266" indent="0">
              <a:buNone/>
              <a:defRPr sz="1027"/>
            </a:lvl7pPr>
            <a:lvl8pPr marL="3286811" indent="0">
              <a:buNone/>
              <a:defRPr sz="1027"/>
            </a:lvl8pPr>
            <a:lvl9pPr marL="3756355" indent="0">
              <a:buNone/>
              <a:defRPr sz="10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4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792" y="402483"/>
            <a:ext cx="1079902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792" y="2012414"/>
            <a:ext cx="1079902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792" y="7006699"/>
            <a:ext cx="281713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9D74-EFD0-4C6A-B9D1-09A4A273061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7453" y="7006699"/>
            <a:ext cx="42257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2683" y="7006699"/>
            <a:ext cx="281713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949-F372-4669-A6E8-562B5BEB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3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39089" rtl="0" eaLnBrk="1" latinLnBrk="0" hangingPunct="1">
        <a:lnSpc>
          <a:spcPct val="90000"/>
        </a:lnSpc>
        <a:spcBef>
          <a:spcPct val="0"/>
        </a:spcBef>
        <a:buNone/>
        <a:defRPr sz="45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772" indent="-234772" algn="l" defTabSz="939089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04317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2465" kern="1200">
          <a:solidFill>
            <a:schemeClr val="tx1"/>
          </a:solidFill>
          <a:latin typeface="+mn-lt"/>
          <a:ea typeface="+mn-ea"/>
          <a:cs typeface="+mn-cs"/>
        </a:defRPr>
      </a:lvl2pPr>
      <a:lvl3pPr marL="1173861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2054" kern="1200">
          <a:solidFill>
            <a:schemeClr val="tx1"/>
          </a:solidFill>
          <a:latin typeface="+mn-lt"/>
          <a:ea typeface="+mn-ea"/>
          <a:cs typeface="+mn-cs"/>
        </a:defRPr>
      </a:lvl3pPr>
      <a:lvl4pPr marL="1643405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4pPr>
      <a:lvl5pPr marL="2112950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5pPr>
      <a:lvl6pPr marL="2582494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6pPr>
      <a:lvl7pPr marL="3052039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7pPr>
      <a:lvl8pPr marL="3521583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8pPr>
      <a:lvl9pPr marL="3991127" indent="-234772" algn="l" defTabSz="93908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1pPr>
      <a:lvl2pPr marL="469544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2pPr>
      <a:lvl3pPr marL="939089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3pPr>
      <a:lvl4pPr marL="1408633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4pPr>
      <a:lvl5pPr marL="1878178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5pPr>
      <a:lvl6pPr marL="2347722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6pPr>
      <a:lvl7pPr marL="2817266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7pPr>
      <a:lvl8pPr marL="3286811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8pPr>
      <a:lvl9pPr marL="3756355" algn="l" defTabSz="939089" rtl="0" eaLnBrk="1" latinLnBrk="0" hangingPunct="1">
        <a:defRPr sz="18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, Screenshot, Design, Reihe enthält.&#10;&#10;Automatisch generierte Beschreibung">
            <a:extLst>
              <a:ext uri="{FF2B5EF4-FFF2-40B4-BE49-F238E27FC236}">
                <a16:creationId xmlns:a16="http://schemas.microsoft.com/office/drawing/2014/main" id="{A3A68F9D-F70E-8D49-531C-AD54CFD57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t="11637" r="9791" b="10006"/>
          <a:stretch/>
        </p:blipFill>
        <p:spPr>
          <a:xfrm>
            <a:off x="448629" y="0"/>
            <a:ext cx="12042538" cy="6315425"/>
          </a:xfrm>
          <a:prstGeom prst="rect">
            <a:avLst/>
          </a:prstGeom>
        </p:spPr>
      </p:pic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BE0C1938-918E-8AD1-06EC-7C6DAE15B423}"/>
              </a:ext>
            </a:extLst>
          </p:cNvPr>
          <p:cNvSpPr/>
          <p:nvPr/>
        </p:nvSpPr>
        <p:spPr>
          <a:xfrm>
            <a:off x="1036116" y="969593"/>
            <a:ext cx="10882009" cy="4267503"/>
          </a:xfrm>
          <a:custGeom>
            <a:avLst/>
            <a:gdLst>
              <a:gd name="connsiteX0" fmla="*/ 0 w 10882008"/>
              <a:gd name="connsiteY0" fmla="*/ 229028 h 4267503"/>
              <a:gd name="connsiteX1" fmla="*/ 356681 w 10882008"/>
              <a:gd name="connsiteY1" fmla="*/ 806202 h 4267503"/>
              <a:gd name="connsiteX2" fmla="*/ 940340 w 10882008"/>
              <a:gd name="connsiteY2" fmla="*/ 125266 h 4267503"/>
              <a:gd name="connsiteX3" fmla="*/ 1245140 w 10882008"/>
              <a:gd name="connsiteY3" fmla="*/ 3815291 h 4267503"/>
              <a:gd name="connsiteX4" fmla="*/ 2133600 w 10882008"/>
              <a:gd name="connsiteY4" fmla="*/ 3432670 h 4267503"/>
              <a:gd name="connsiteX5" fmla="*/ 3048000 w 10882008"/>
              <a:gd name="connsiteY5" fmla="*/ 3964449 h 4267503"/>
              <a:gd name="connsiteX6" fmla="*/ 4597940 w 10882008"/>
              <a:gd name="connsiteY6" fmla="*/ 3225147 h 4267503"/>
              <a:gd name="connsiteX7" fmla="*/ 6297038 w 10882008"/>
              <a:gd name="connsiteY7" fmla="*/ 4230338 h 4267503"/>
              <a:gd name="connsiteX8" fmla="*/ 7983166 w 10882008"/>
              <a:gd name="connsiteY8" fmla="*/ 3387274 h 4267503"/>
              <a:gd name="connsiteX9" fmla="*/ 8929991 w 10882008"/>
              <a:gd name="connsiteY9" fmla="*/ 4171972 h 4267503"/>
              <a:gd name="connsiteX10" fmla="*/ 9987064 w 10882008"/>
              <a:gd name="connsiteY10" fmla="*/ 3821776 h 4267503"/>
              <a:gd name="connsiteX11" fmla="*/ 10285379 w 10882008"/>
              <a:gd name="connsiteY11" fmla="*/ 313334 h 4267503"/>
              <a:gd name="connsiteX12" fmla="*/ 10882008 w 10882008"/>
              <a:gd name="connsiteY12" fmla="*/ 838628 h 4267503"/>
              <a:gd name="connsiteX13" fmla="*/ 10882008 w 10882008"/>
              <a:gd name="connsiteY13" fmla="*/ 838628 h 426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2008" h="4267503">
                <a:moveTo>
                  <a:pt x="0" y="229028"/>
                </a:moveTo>
                <a:cubicBezTo>
                  <a:pt x="99979" y="526262"/>
                  <a:pt x="199958" y="823496"/>
                  <a:pt x="356681" y="806202"/>
                </a:cubicBezTo>
                <a:cubicBezTo>
                  <a:pt x="513404" y="788908"/>
                  <a:pt x="792264" y="-376249"/>
                  <a:pt x="940340" y="125266"/>
                </a:cubicBezTo>
                <a:cubicBezTo>
                  <a:pt x="1088417" y="626781"/>
                  <a:pt x="1046263" y="3264057"/>
                  <a:pt x="1245140" y="3815291"/>
                </a:cubicBezTo>
                <a:cubicBezTo>
                  <a:pt x="1444017" y="4366525"/>
                  <a:pt x="1833123" y="3407810"/>
                  <a:pt x="2133600" y="3432670"/>
                </a:cubicBezTo>
                <a:cubicBezTo>
                  <a:pt x="2434077" y="3457530"/>
                  <a:pt x="2637277" y="3999036"/>
                  <a:pt x="3048000" y="3964449"/>
                </a:cubicBezTo>
                <a:cubicBezTo>
                  <a:pt x="3458723" y="3929862"/>
                  <a:pt x="4056434" y="3180832"/>
                  <a:pt x="4597940" y="3225147"/>
                </a:cubicBezTo>
                <a:cubicBezTo>
                  <a:pt x="5139446" y="3269462"/>
                  <a:pt x="5732834" y="4203317"/>
                  <a:pt x="6297038" y="4230338"/>
                </a:cubicBezTo>
                <a:cubicBezTo>
                  <a:pt x="6861242" y="4257359"/>
                  <a:pt x="7544341" y="3397002"/>
                  <a:pt x="7983166" y="3387274"/>
                </a:cubicBezTo>
                <a:cubicBezTo>
                  <a:pt x="8421991" y="3377546"/>
                  <a:pt x="8596008" y="4099555"/>
                  <a:pt x="8929991" y="4171972"/>
                </a:cubicBezTo>
                <a:cubicBezTo>
                  <a:pt x="9263974" y="4244389"/>
                  <a:pt x="9761166" y="4464882"/>
                  <a:pt x="9987064" y="3821776"/>
                </a:cubicBezTo>
                <a:cubicBezTo>
                  <a:pt x="10212962" y="3178670"/>
                  <a:pt x="10136222" y="810525"/>
                  <a:pt x="10285379" y="313334"/>
                </a:cubicBezTo>
                <a:cubicBezTo>
                  <a:pt x="10434536" y="-183857"/>
                  <a:pt x="10882008" y="838628"/>
                  <a:pt x="10882008" y="838628"/>
                </a:cubicBezTo>
                <a:lnTo>
                  <a:pt x="10882008" y="838628"/>
                </a:lnTo>
              </a:path>
            </a:pathLst>
          </a:custGeom>
          <a:noFill/>
          <a:ln w="38100">
            <a:solidFill>
              <a:srgbClr val="1E9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8B6D14EA-12A4-3570-5073-8A4DA19CB916}"/>
              </a:ext>
            </a:extLst>
          </p:cNvPr>
          <p:cNvSpPr/>
          <p:nvPr/>
        </p:nvSpPr>
        <p:spPr>
          <a:xfrm rot="5400000">
            <a:off x="3327947" y="4949328"/>
            <a:ext cx="266498" cy="29685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Geschweifte Klammer rechts 53">
            <a:extLst>
              <a:ext uri="{FF2B5EF4-FFF2-40B4-BE49-F238E27FC236}">
                <a16:creationId xmlns:a16="http://schemas.microsoft.com/office/drawing/2014/main" id="{A8631BBD-525C-1F41-22F1-FD3749B3B0F8}"/>
              </a:ext>
            </a:extLst>
          </p:cNvPr>
          <p:cNvSpPr/>
          <p:nvPr/>
        </p:nvSpPr>
        <p:spPr>
          <a:xfrm rot="5400000">
            <a:off x="7894347" y="3351510"/>
            <a:ext cx="266498" cy="616421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CEC360A-9ED3-C952-08AC-F5CE59A48252}"/>
              </a:ext>
            </a:extLst>
          </p:cNvPr>
          <p:cNvSpPr txBox="1"/>
          <p:nvPr/>
        </p:nvSpPr>
        <p:spPr>
          <a:xfrm>
            <a:off x="3052934" y="6582253"/>
            <a:ext cx="913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LÄB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AA1F9DE-5191-9191-E679-D98B383DF739}"/>
              </a:ext>
            </a:extLst>
          </p:cNvPr>
          <p:cNvSpPr txBox="1"/>
          <p:nvPr/>
        </p:nvSpPr>
        <p:spPr>
          <a:xfrm>
            <a:off x="7733024" y="6589841"/>
            <a:ext cx="589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</p:txBody>
      </p:sp>
      <p:sp>
        <p:nvSpPr>
          <p:cNvPr id="58" name="Geschweifte Klammer rechts 57">
            <a:extLst>
              <a:ext uri="{FF2B5EF4-FFF2-40B4-BE49-F238E27FC236}">
                <a16:creationId xmlns:a16="http://schemas.microsoft.com/office/drawing/2014/main" id="{1B041DF5-5AD2-6502-9F9E-8B8B2E18A613}"/>
              </a:ext>
            </a:extLst>
          </p:cNvPr>
          <p:cNvSpPr/>
          <p:nvPr/>
        </p:nvSpPr>
        <p:spPr>
          <a:xfrm rot="5400000">
            <a:off x="6386360" y="2480869"/>
            <a:ext cx="266498" cy="918019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D68BAD4-EBC8-0BE2-994C-839CD9C54F89}"/>
              </a:ext>
            </a:extLst>
          </p:cNvPr>
          <p:cNvSpPr txBox="1"/>
          <p:nvPr/>
        </p:nvSpPr>
        <p:spPr>
          <a:xfrm>
            <a:off x="4651219" y="7160747"/>
            <a:ext cx="4692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Vorhalte- oder Erbringungsphase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9B669A8-2E6C-93D4-EF5D-6EF51BA7C6E4}"/>
              </a:ext>
            </a:extLst>
          </p:cNvPr>
          <p:cNvSpPr txBox="1"/>
          <p:nvPr/>
        </p:nvSpPr>
        <p:spPr>
          <a:xfrm rot="16200000">
            <a:off x="-424497" y="2720554"/>
            <a:ext cx="1338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Leistung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7E03146-0775-0D9C-83D1-8472E1A77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06" y="151990"/>
            <a:ext cx="3830400" cy="22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Pauline Segbert</dc:creator>
  <cp:lastModifiedBy>Pauline Segbert</cp:lastModifiedBy>
  <cp:revision>8</cp:revision>
  <dcterms:created xsi:type="dcterms:W3CDTF">2024-02-16T10:15:28Z</dcterms:created>
  <dcterms:modified xsi:type="dcterms:W3CDTF">2024-07-15T10:04:42Z</dcterms:modified>
</cp:coreProperties>
</file>