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57" r:id="rId2"/>
    <p:sldId id="266" r:id="rId3"/>
    <p:sldId id="301" r:id="rId4"/>
    <p:sldId id="302" r:id="rId5"/>
    <p:sldId id="303" r:id="rId6"/>
    <p:sldId id="304" r:id="rId7"/>
    <p:sldId id="305" r:id="rId8"/>
    <p:sldId id="306" r:id="rId9"/>
    <p:sldId id="307" r:id="rId10"/>
    <p:sldId id="308" r:id="rId11"/>
    <p:sldId id="309" r:id="rId12"/>
    <p:sldId id="310" r:id="rId13"/>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810" autoAdjust="0"/>
  </p:normalViewPr>
  <p:slideViewPr>
    <p:cSldViewPr snapToGrid="0" showGuides="1">
      <p:cViewPr varScale="1">
        <p:scale>
          <a:sx n="85" d="100"/>
          <a:sy n="85" d="100"/>
        </p:scale>
        <p:origin x="590" y="62"/>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306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59F922E-7945-432A-9D31-3F9D57CB5C5C}" type="datetime1">
              <a:rPr lang="fr-FR" smtClean="0"/>
              <a:t>01/02/2022</a:t>
            </a:fld>
            <a:endParaRPr lang="fr-FR"/>
          </a:p>
        </p:txBody>
      </p:sp>
      <p:sp>
        <p:nvSpPr>
          <p:cNvPr id="4" name="Espace réservé du pied de page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D2DFAA7-D3C3-4D01-9299-453E25D16D4E}" type="slidenum">
              <a:rPr lang="fr-FR" smtClean="0"/>
              <a:t>‹N°›</a:t>
            </a:fld>
            <a:endParaRPr lang="fr-FR"/>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DA65FAC-8D00-4B8B-BF17-28514BAF2ABF}" type="datetime1">
              <a:rPr lang="fr-FR" noProof="0" smtClean="0"/>
              <a:t>01/02/2022</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DC51814-3B91-4036-94D2-3977634EE214}" type="slidenum">
              <a:rPr lang="fr-FR" noProof="0" smtClean="0"/>
              <a:t>‹N°›</a:t>
            </a:fld>
            <a:endParaRPr lang="fr-FR" noProof="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6DC51814-3B91-4036-94D2-3977634EE214}" type="slidenum">
              <a:rPr lang="fr-FR" smtClean="0"/>
              <a:t>1</a:t>
            </a:fld>
            <a:endParaRPr lang="fr-FR"/>
          </a:p>
        </p:txBody>
      </p:sp>
    </p:spTree>
    <p:extLst>
      <p:ext uri="{BB962C8B-B14F-4D97-AF65-F5344CB8AC3E}">
        <p14:creationId xmlns:p14="http://schemas.microsoft.com/office/powerpoint/2010/main" val="316111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6DC51814-3B91-4036-94D2-3977634EE214}" type="slidenum">
              <a:rPr lang="fr-FR" smtClean="0"/>
              <a:t>2</a:t>
            </a:fld>
            <a:endParaRPr lang="fr-FR"/>
          </a:p>
        </p:txBody>
      </p:sp>
    </p:spTree>
    <p:extLst>
      <p:ext uri="{BB962C8B-B14F-4D97-AF65-F5344CB8AC3E}">
        <p14:creationId xmlns:p14="http://schemas.microsoft.com/office/powerpoint/2010/main" val="1592865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Espace réservé d’image 8">
            <a:extLst>
              <a:ext uri="{FF2B5EF4-FFF2-40B4-BE49-F238E27FC236}">
                <a16:creationId xmlns:a16="http://schemas.microsoft.com/office/drawing/2014/main" id="{2D02598E-521E-41CD-B068-134834CFF4FF}"/>
              </a:ext>
            </a:extLst>
          </p:cNvPr>
          <p:cNvSpPr>
            <a:spLocks noGrp="1"/>
          </p:cNvSpPr>
          <p:nvPr>
            <p:ph type="pic" sz="quarter" idx="10" hasCustomPrompt="1"/>
          </p:nvPr>
        </p:nvSpPr>
        <p:spPr>
          <a:xfrm>
            <a:off x="0" y="0"/>
            <a:ext cx="12192000" cy="4448175"/>
          </a:xfrm>
          <a:solidFill>
            <a:schemeClr val="bg1">
              <a:lumMod val="95000"/>
            </a:schemeClr>
          </a:solidFill>
        </p:spPr>
        <p:txBody>
          <a:bodyPr rtlCol="0">
            <a:normAutofit/>
          </a:bodyPr>
          <a:lstStyle>
            <a:lvl1pPr marL="0" indent="0" algn="ctr">
              <a:buNone/>
              <a:defRPr sz="1800"/>
            </a:lvl1pPr>
          </a:lstStyle>
          <a:p>
            <a:pPr rtl="0"/>
            <a:r>
              <a:rPr lang="fr-FR" noProof="0"/>
              <a:t>Cliquez sur l’icône pour ajouter une image</a:t>
            </a:r>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rtlCol="0" anchor="ctr"/>
          <a:lstStyle>
            <a:lvl1pPr algn="ctr">
              <a:defRPr sz="6000">
                <a:solidFill>
                  <a:schemeClr val="bg1"/>
                </a:solidFill>
              </a:defRPr>
            </a:lvl1pPr>
          </a:lstStyle>
          <a:p>
            <a:pPr rtl="0"/>
            <a:r>
              <a:rPr lang="fr-FR" noProof="0"/>
              <a:t>Modifiez le style du titre</a:t>
            </a:r>
          </a:p>
        </p:txBody>
      </p:sp>
      <p:sp>
        <p:nvSpPr>
          <p:cNvPr id="3" name="Sous-titr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rtlCol="0"/>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re et contenu">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rtlCol="0" anchor="ctr">
            <a:noAutofit/>
          </a:bodyPr>
          <a:lstStyle>
            <a:lvl1pPr>
              <a:defRPr sz="5400"/>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FCE87C6E-3441-429B-A81D-87F8344C068B}"/>
              </a:ext>
            </a:extLst>
          </p:cNvPr>
          <p:cNvSpPr>
            <a:spLocks noGrp="1"/>
          </p:cNvSpPr>
          <p:nvPr>
            <p:ph idx="1" hasCustomPrompt="1"/>
          </p:nvPr>
        </p:nvSpPr>
        <p:spPr>
          <a:xfrm>
            <a:off x="6096000" y="476250"/>
            <a:ext cx="5795963" cy="2557463"/>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au numéro de diapositive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pPr rtl="0"/>
            <a:fld id="{03DC2DEF-D2FE-4B45-ABA4-9F153FD1C98A}" type="slidenum">
              <a:rPr lang="fr-FR" noProof="0" smtClean="0"/>
              <a:t>‹N°›</a:t>
            </a:fld>
            <a:endParaRPr lang="fr-FR" noProof="0"/>
          </a:p>
        </p:txBody>
      </p:sp>
      <p:sp>
        <p:nvSpPr>
          <p:cNvPr id="13" name="Espace réservé d’image 6">
            <a:extLst>
              <a:ext uri="{FF2B5EF4-FFF2-40B4-BE49-F238E27FC236}">
                <a16:creationId xmlns:a16="http://schemas.microsoft.com/office/drawing/2014/main" id="{9303FD92-1AC4-4708-B13E-C97E00210D2E}"/>
              </a:ext>
            </a:extLst>
          </p:cNvPr>
          <p:cNvSpPr>
            <a:spLocks noGrp="1"/>
          </p:cNvSpPr>
          <p:nvPr>
            <p:ph type="pic" sz="quarter" idx="13" hasCustomPrompt="1"/>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re et contenu">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rtlCol="0" anchor="b">
            <a:noAutofit/>
          </a:bodyPr>
          <a:lstStyle>
            <a:lvl1pPr>
              <a:defRPr sz="4000"/>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FCE87C6E-3441-429B-A81D-87F8344C068B}"/>
              </a:ext>
            </a:extLst>
          </p:cNvPr>
          <p:cNvSpPr>
            <a:spLocks noGrp="1"/>
          </p:cNvSpPr>
          <p:nvPr>
            <p:ph idx="1" hasCustomPrompt="1"/>
          </p:nvPr>
        </p:nvSpPr>
        <p:spPr>
          <a:xfrm>
            <a:off x="6619198" y="3073967"/>
            <a:ext cx="5272764" cy="2557463"/>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numéro de diapositive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pPr rtl="0"/>
            <a:fld id="{03DC2DEF-D2FE-4B45-ABA4-9F153FD1C98A}" type="slidenum">
              <a:rPr lang="fr-FR" noProof="0" smtClean="0"/>
              <a:t>‹N°›</a:t>
            </a:fld>
            <a:endParaRPr lang="fr-FR" noProof="0"/>
          </a:p>
        </p:txBody>
      </p:sp>
      <p:sp>
        <p:nvSpPr>
          <p:cNvPr id="13" name="Espace réservé d’image 6">
            <a:extLst>
              <a:ext uri="{FF2B5EF4-FFF2-40B4-BE49-F238E27FC236}">
                <a16:creationId xmlns:a16="http://schemas.microsoft.com/office/drawing/2014/main" id="{9303FD92-1AC4-4708-B13E-C97E00210D2E}"/>
              </a:ext>
            </a:extLst>
          </p:cNvPr>
          <p:cNvSpPr>
            <a:spLocks noGrp="1"/>
          </p:cNvSpPr>
          <p:nvPr>
            <p:ph type="pic" sz="quarter" idx="13" hasCustomPrompt="1"/>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re et contenu">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rtlCol="0" anchor="ctr">
            <a:noAutofit/>
          </a:bodyPr>
          <a:lstStyle>
            <a:lvl1pPr>
              <a:defRPr sz="4000"/>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FCE87C6E-3441-429B-A81D-87F8344C068B}"/>
              </a:ext>
            </a:extLst>
          </p:cNvPr>
          <p:cNvSpPr>
            <a:spLocks noGrp="1"/>
          </p:cNvSpPr>
          <p:nvPr>
            <p:ph idx="1" hasCustomPrompt="1"/>
          </p:nvPr>
        </p:nvSpPr>
        <p:spPr>
          <a:xfrm>
            <a:off x="7489370" y="1783832"/>
            <a:ext cx="4402592" cy="3290338"/>
          </a:xfrm>
        </p:spPr>
        <p:txBody>
          <a:bodyPr rtlCol="0" anchor="ctr">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au numéro de diapositive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pPr rtl="0"/>
            <a:fld id="{03DC2DEF-D2FE-4B45-ABA4-9F153FD1C98A}" type="slidenum">
              <a:rPr lang="fr-FR" noProof="0" smtClean="0"/>
              <a:t>‹N°›</a:t>
            </a:fld>
            <a:endParaRPr lang="fr-FR" noProof="0"/>
          </a:p>
        </p:txBody>
      </p:sp>
      <p:sp>
        <p:nvSpPr>
          <p:cNvPr id="13" name="Espace réservé d’image 6">
            <a:extLst>
              <a:ext uri="{FF2B5EF4-FFF2-40B4-BE49-F238E27FC236}">
                <a16:creationId xmlns:a16="http://schemas.microsoft.com/office/drawing/2014/main" id="{9303FD92-1AC4-4708-B13E-C97E00210D2E}"/>
              </a:ext>
            </a:extLst>
          </p:cNvPr>
          <p:cNvSpPr>
            <a:spLocks noGrp="1"/>
          </p:cNvSpPr>
          <p:nvPr>
            <p:ph type="pic" sz="quarter" idx="13" hasCustomPrompt="1"/>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rtlCol="0" anchor="ctr"/>
          <a:lstStyle>
            <a:lvl1pPr>
              <a:defRPr sz="6000">
                <a:solidFill>
                  <a:schemeClr val="bg1"/>
                </a:solidFill>
              </a:defRPr>
            </a:lvl1pPr>
          </a:lstStyle>
          <a:p>
            <a:pPr rtl="0"/>
            <a:r>
              <a:rPr lang="fr-FR" noProof="0"/>
              <a:t>Modifiez le style du titre</a:t>
            </a:r>
          </a:p>
        </p:txBody>
      </p:sp>
      <p:sp>
        <p:nvSpPr>
          <p:cNvPr id="3" name="Espace réservé du texte 2">
            <a:extLst>
              <a:ext uri="{FF2B5EF4-FFF2-40B4-BE49-F238E27FC236}">
                <a16:creationId xmlns:a16="http://schemas.microsoft.com/office/drawing/2014/main" id="{E6F2E6F7-3BE5-4484-A73E-3EFDB7348BB5}"/>
              </a:ext>
            </a:extLst>
          </p:cNvPr>
          <p:cNvSpPr>
            <a:spLocks noGrp="1"/>
          </p:cNvSpPr>
          <p:nvPr>
            <p:ph type="body" idx="1" hasCustomPrompt="1"/>
          </p:nvPr>
        </p:nvSpPr>
        <p:spPr>
          <a:xfrm>
            <a:off x="831850" y="3968071"/>
            <a:ext cx="10515600" cy="805542"/>
          </a:xfrm>
        </p:spPr>
        <p:txBody>
          <a:bodyPr rtlCol="0"/>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a:t>
            </a:r>
          </a:p>
        </p:txBody>
      </p:sp>
      <p:sp>
        <p:nvSpPr>
          <p:cNvPr id="6" name="Espace réservé du numéro de diapositive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rtlCol="0"/>
          <a:lstStyle/>
          <a:p>
            <a:pPr rtl="0"/>
            <a:fld id="{03DC2DEF-D2FE-4B45-ABA4-9F153FD1C98A}" type="slidenum">
              <a:rPr lang="fr-FR" noProof="0" smtClean="0"/>
              <a:t>‹N°›</a:t>
            </a:fld>
            <a:endParaRPr lang="fr-FR" noProof="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En-tête de se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Espace réservé d’image 6">
            <a:extLst>
              <a:ext uri="{FF2B5EF4-FFF2-40B4-BE49-F238E27FC236}">
                <a16:creationId xmlns:a16="http://schemas.microsoft.com/office/drawing/2014/main" id="{391EAACA-1322-4E60-917E-C7408F539D5D}"/>
              </a:ext>
            </a:extLst>
          </p:cNvPr>
          <p:cNvSpPr>
            <a:spLocks noGrp="1"/>
          </p:cNvSpPr>
          <p:nvPr>
            <p:ph type="pic" sz="quarter" idx="13" hasCustomPrompt="1"/>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2" name="Titr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rtlCol="0" anchor="ctr"/>
          <a:lstStyle>
            <a:lvl1pPr>
              <a:defRPr sz="6000">
                <a:solidFill>
                  <a:schemeClr val="bg1"/>
                </a:solidFill>
              </a:defRPr>
            </a:lvl1pPr>
          </a:lstStyle>
          <a:p>
            <a:pPr rtl="0"/>
            <a:r>
              <a:rPr lang="fr-FR" noProof="0"/>
              <a:t>Modifiez le style du titre</a:t>
            </a:r>
          </a:p>
        </p:txBody>
      </p:sp>
      <p:sp>
        <p:nvSpPr>
          <p:cNvPr id="6" name="Espace réservé au numéro de diapositive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rtlCol="0"/>
          <a:lstStyle/>
          <a:p>
            <a:pPr rtl="0"/>
            <a:fld id="{03DC2DEF-D2FE-4B45-ABA4-9F153FD1C98A}" type="slidenum">
              <a:rPr lang="fr-FR" noProof="0" smtClean="0"/>
              <a:t>‹N°›</a:t>
            </a:fld>
            <a:endParaRPr lang="fr-FR" noProof="0"/>
          </a:p>
        </p:txBody>
      </p:sp>
      <p:sp>
        <p:nvSpPr>
          <p:cNvPr id="12" name="Forme libre : Form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En-tête de se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3" name="Espace réservé d’image 32">
            <a:extLst>
              <a:ext uri="{FF2B5EF4-FFF2-40B4-BE49-F238E27FC236}">
                <a16:creationId xmlns:a16="http://schemas.microsoft.com/office/drawing/2014/main" id="{2DB7CFEB-6952-4BC3-B9E0-0C382490F9E6}"/>
              </a:ext>
            </a:extLst>
          </p:cNvPr>
          <p:cNvSpPr>
            <a:spLocks noGrp="1"/>
          </p:cNvSpPr>
          <p:nvPr>
            <p:ph type="pic" sz="quarter" idx="13" hasCustomPrompt="1"/>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rtl="0">
              <a:buNone/>
            </a:pPr>
            <a:r>
              <a:rPr lang="fr-FR" noProof="0"/>
              <a:t>Cliquez sur l’icône pour ajouter une image</a:t>
            </a:r>
          </a:p>
        </p:txBody>
      </p:sp>
      <p:sp>
        <p:nvSpPr>
          <p:cNvPr id="2" name="Titr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rtlCol="0" anchor="ctr"/>
          <a:lstStyle>
            <a:lvl1pPr>
              <a:defRPr sz="6000">
                <a:solidFill>
                  <a:schemeClr val="accent5"/>
                </a:solidFill>
              </a:defRPr>
            </a:lvl1pPr>
          </a:lstStyle>
          <a:p>
            <a:pPr rtl="0"/>
            <a:r>
              <a:rPr lang="fr-FR" noProof="0"/>
              <a:t>Modifiez le style du titre</a:t>
            </a:r>
          </a:p>
        </p:txBody>
      </p:sp>
      <p:sp>
        <p:nvSpPr>
          <p:cNvPr id="6" name="Espace réservé du numéro de diapositive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rtlCol="0"/>
          <a:lstStyle/>
          <a:p>
            <a:pPr rtl="0"/>
            <a:fld id="{03DC2DEF-D2FE-4B45-ABA4-9F153FD1C98A}" type="slidenum">
              <a:rPr lang="fr-FR" noProof="0" smtClean="0"/>
              <a:t>‹N°›</a:t>
            </a:fld>
            <a:endParaRPr lang="fr-FR" noProof="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En-tête de se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rtlCol="0" anchor="ctr"/>
          <a:lstStyle>
            <a:lvl1pPr>
              <a:defRPr sz="6000">
                <a:solidFill>
                  <a:schemeClr val="tx1"/>
                </a:solidFill>
              </a:defRPr>
            </a:lvl1pPr>
          </a:lstStyle>
          <a:p>
            <a:pPr rtl="0"/>
            <a:r>
              <a:rPr lang="fr-FR" noProof="0"/>
              <a:t>Modifiez le style du titre</a:t>
            </a:r>
          </a:p>
        </p:txBody>
      </p:sp>
      <p:sp>
        <p:nvSpPr>
          <p:cNvPr id="6" name="Espace réservé du numéro de diapositive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rtlCol="0"/>
          <a:lstStyle/>
          <a:p>
            <a:pPr rtl="0"/>
            <a:fld id="{03DC2DEF-D2FE-4B45-ABA4-9F153FD1C98A}" type="slidenum">
              <a:rPr lang="fr-FR" noProof="0" smtClean="0"/>
              <a:t>‹N°›</a:t>
            </a:fld>
            <a:endParaRPr lang="fr-FR" noProof="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3" name="Espace réservé d’image 32">
            <a:extLst>
              <a:ext uri="{FF2B5EF4-FFF2-40B4-BE49-F238E27FC236}">
                <a16:creationId xmlns:a16="http://schemas.microsoft.com/office/drawing/2014/main" id="{B5D335A5-A601-4D8A-AEF5-F34792FF565A}"/>
              </a:ext>
            </a:extLst>
          </p:cNvPr>
          <p:cNvSpPr>
            <a:spLocks noGrp="1"/>
          </p:cNvSpPr>
          <p:nvPr>
            <p:ph type="pic" sz="quarter" idx="21" hasCustomPrompt="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rtl="0">
              <a:buNone/>
            </a:pPr>
            <a:r>
              <a:rPr lang="fr-FR" noProof="0"/>
              <a:t>Cliquez sur l’icône pour ajouter une image</a:t>
            </a:r>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En-tête de se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rtlCol="0" anchor="ctr"/>
          <a:lstStyle>
            <a:lvl1pPr algn="ctr">
              <a:defRPr sz="6000">
                <a:solidFill>
                  <a:schemeClr val="accent1"/>
                </a:solidFill>
              </a:defRPr>
            </a:lvl1pPr>
          </a:lstStyle>
          <a:p>
            <a:pPr rtl="0"/>
            <a:r>
              <a:rPr lang="fr-FR" noProof="0"/>
              <a:t>Modifiez le style du titre</a:t>
            </a:r>
          </a:p>
        </p:txBody>
      </p:sp>
      <p:sp>
        <p:nvSpPr>
          <p:cNvPr id="6" name="Espace réservé du numéro de diapositive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rtlCol="0"/>
          <a:lstStyle/>
          <a:p>
            <a:pPr rtl="0"/>
            <a:fld id="{03DC2DEF-D2FE-4B45-ABA4-9F153FD1C98A}" type="slidenum">
              <a:rPr lang="fr-FR" noProof="0" smtClean="0"/>
              <a:t>‹N°›</a:t>
            </a:fld>
            <a:endParaRPr lang="fr-FR" noProof="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Espace réservé d’image 6">
            <a:extLst>
              <a:ext uri="{FF2B5EF4-FFF2-40B4-BE49-F238E27FC236}">
                <a16:creationId xmlns:a16="http://schemas.microsoft.com/office/drawing/2014/main" id="{230D70C6-13FD-45D4-8FB6-26C56B8FF2D4}"/>
              </a:ext>
            </a:extLst>
          </p:cNvPr>
          <p:cNvSpPr>
            <a:spLocks noGrp="1"/>
          </p:cNvSpPr>
          <p:nvPr>
            <p:ph type="pic" sz="quarter" idx="13" hasCustomPrompt="1"/>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DE3A6AA5-A315-455E-B5C7-E53E3746ED81}"/>
              </a:ext>
            </a:extLst>
          </p:cNvPr>
          <p:cNvSpPr>
            <a:spLocks noGrp="1"/>
          </p:cNvSpPr>
          <p:nvPr>
            <p:ph type="title"/>
          </p:nvPr>
        </p:nvSpPr>
        <p:spPr/>
        <p:txBody>
          <a:bodyPr rtlCol="0"/>
          <a:lstStyle/>
          <a:p>
            <a:pPr rtl="0"/>
            <a:r>
              <a:rPr lang="fr-FR" noProof="0"/>
              <a:t>Modifiez le style du titre</a:t>
            </a:r>
          </a:p>
        </p:txBody>
      </p:sp>
      <p:sp>
        <p:nvSpPr>
          <p:cNvPr id="3" name="Espace réservé du contenu 2">
            <a:extLst>
              <a:ext uri="{FF2B5EF4-FFF2-40B4-BE49-F238E27FC236}">
                <a16:creationId xmlns:a16="http://schemas.microsoft.com/office/drawing/2014/main" id="{3E60534E-DE82-45F4-8E2E-DA97F169177F}"/>
              </a:ext>
            </a:extLst>
          </p:cNvPr>
          <p:cNvSpPr>
            <a:spLocks noGrp="1"/>
          </p:cNvSpPr>
          <p:nvPr>
            <p:ph sz="half" idx="1" hasCustomPrompt="1"/>
          </p:nvPr>
        </p:nvSpPr>
        <p:spPr>
          <a:xfrm>
            <a:off x="581026" y="1724025"/>
            <a:ext cx="3143250" cy="419100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a:extLst>
              <a:ext uri="{FF2B5EF4-FFF2-40B4-BE49-F238E27FC236}">
                <a16:creationId xmlns:a16="http://schemas.microsoft.com/office/drawing/2014/main" id="{23F1116B-C8B0-450D-83F6-49C4ABB22CCD}"/>
              </a:ext>
            </a:extLst>
          </p:cNvPr>
          <p:cNvSpPr>
            <a:spLocks noGrp="1"/>
          </p:cNvSpPr>
          <p:nvPr>
            <p:ph sz="half" idx="2" hasCustomPrompt="1"/>
          </p:nvPr>
        </p:nvSpPr>
        <p:spPr>
          <a:xfrm>
            <a:off x="8451282" y="1712119"/>
            <a:ext cx="3142800" cy="419100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u numéro de diapositive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rtlCol="0"/>
          <a:lstStyle/>
          <a:p>
            <a:pPr rtl="0"/>
            <a:fld id="{03DC2DEF-D2FE-4B45-ABA4-9F153FD1C98A}" type="slidenum">
              <a:rPr lang="fr-FR" noProof="0" smtClean="0"/>
              <a:t>‹N°›</a:t>
            </a:fld>
            <a:endParaRPr lang="fr-FR" noProof="0"/>
          </a:p>
        </p:txBody>
      </p:sp>
      <p:sp>
        <p:nvSpPr>
          <p:cNvPr id="8" name="Espace réservé d’image 6">
            <a:extLst>
              <a:ext uri="{FF2B5EF4-FFF2-40B4-BE49-F238E27FC236}">
                <a16:creationId xmlns:a16="http://schemas.microsoft.com/office/drawing/2014/main" id="{4DC80855-A1B8-4B65-B6F6-2AA6239EC246}"/>
              </a:ext>
            </a:extLst>
          </p:cNvPr>
          <p:cNvSpPr>
            <a:spLocks noGrp="1"/>
          </p:cNvSpPr>
          <p:nvPr>
            <p:ph type="pic" sz="quarter" idx="13" hasCustomPrompt="1"/>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Deux contenus">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DE3A6AA5-A315-455E-B5C7-E53E3746ED81}"/>
              </a:ext>
            </a:extLst>
          </p:cNvPr>
          <p:cNvSpPr>
            <a:spLocks noGrp="1"/>
          </p:cNvSpPr>
          <p:nvPr>
            <p:ph type="title"/>
          </p:nvPr>
        </p:nvSpPr>
        <p:spPr/>
        <p:txBody>
          <a:bodyPr rtlCol="0"/>
          <a:lstStyle/>
          <a:p>
            <a:pPr rtl="0"/>
            <a:r>
              <a:rPr lang="fr-FR" noProof="0"/>
              <a:t>Modifiez le style du titre</a:t>
            </a:r>
          </a:p>
        </p:txBody>
      </p:sp>
      <p:sp>
        <p:nvSpPr>
          <p:cNvPr id="4" name="Espace réservé du contenu 3">
            <a:extLst>
              <a:ext uri="{FF2B5EF4-FFF2-40B4-BE49-F238E27FC236}">
                <a16:creationId xmlns:a16="http://schemas.microsoft.com/office/drawing/2014/main" id="{23F1116B-C8B0-450D-83F6-49C4ABB22CCD}"/>
              </a:ext>
            </a:extLst>
          </p:cNvPr>
          <p:cNvSpPr>
            <a:spLocks noGrp="1"/>
          </p:cNvSpPr>
          <p:nvPr>
            <p:ph sz="half" idx="2" hasCustomPrompt="1"/>
          </p:nvPr>
        </p:nvSpPr>
        <p:spPr>
          <a:xfrm>
            <a:off x="6383054" y="1357414"/>
            <a:ext cx="5255193" cy="240486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u numéro de diapositive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rtlCol="0"/>
          <a:lstStyle/>
          <a:p>
            <a:pPr rtl="0"/>
            <a:fld id="{03DC2DEF-D2FE-4B45-ABA4-9F153FD1C98A}" type="slidenum">
              <a:rPr lang="fr-FR" noProof="0" smtClean="0"/>
              <a:t>‹N°›</a:t>
            </a:fld>
            <a:endParaRPr lang="fr-FR" noProof="0"/>
          </a:p>
        </p:txBody>
      </p:sp>
      <p:sp>
        <p:nvSpPr>
          <p:cNvPr id="8" name="Espace réservé d’image 6">
            <a:extLst>
              <a:ext uri="{FF2B5EF4-FFF2-40B4-BE49-F238E27FC236}">
                <a16:creationId xmlns:a16="http://schemas.microsoft.com/office/drawing/2014/main" id="{4DC80855-A1B8-4B65-B6F6-2AA6239EC246}"/>
              </a:ext>
            </a:extLst>
          </p:cNvPr>
          <p:cNvSpPr>
            <a:spLocks noGrp="1"/>
          </p:cNvSpPr>
          <p:nvPr>
            <p:ph type="pic" sz="quarter" idx="13" hasCustomPrompt="1"/>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11" name="Espace réservé d’image 6">
            <a:extLst>
              <a:ext uri="{FF2B5EF4-FFF2-40B4-BE49-F238E27FC236}">
                <a16:creationId xmlns:a16="http://schemas.microsoft.com/office/drawing/2014/main" id="{B9795E85-7B91-41BB-9DF4-A4893AA48FFA}"/>
              </a:ext>
            </a:extLst>
          </p:cNvPr>
          <p:cNvSpPr>
            <a:spLocks noGrp="1"/>
          </p:cNvSpPr>
          <p:nvPr>
            <p:ph type="pic" sz="quarter" idx="14" hasCustomPrompt="1"/>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 name="Espace réservé du contenu 2">
            <a:extLst>
              <a:ext uri="{FF2B5EF4-FFF2-40B4-BE49-F238E27FC236}">
                <a16:creationId xmlns:a16="http://schemas.microsoft.com/office/drawing/2014/main" id="{3E60534E-DE82-45F4-8E2E-DA97F169177F}"/>
              </a:ext>
            </a:extLst>
          </p:cNvPr>
          <p:cNvSpPr>
            <a:spLocks noGrp="1"/>
          </p:cNvSpPr>
          <p:nvPr>
            <p:ph sz="half" idx="1" hasCustomPrompt="1"/>
          </p:nvPr>
        </p:nvSpPr>
        <p:spPr>
          <a:xfrm>
            <a:off x="622406" y="3848474"/>
            <a:ext cx="5256000" cy="240480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iapositive de titr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Espace réservé d’image 8">
            <a:extLst>
              <a:ext uri="{FF2B5EF4-FFF2-40B4-BE49-F238E27FC236}">
                <a16:creationId xmlns:a16="http://schemas.microsoft.com/office/drawing/2014/main" id="{2D02598E-521E-41CD-B068-134834CFF4FF}"/>
              </a:ext>
            </a:extLst>
          </p:cNvPr>
          <p:cNvSpPr>
            <a:spLocks noGrp="1"/>
          </p:cNvSpPr>
          <p:nvPr>
            <p:ph type="pic" sz="quarter" idx="10" hasCustomPrompt="1"/>
          </p:nvPr>
        </p:nvSpPr>
        <p:spPr>
          <a:xfrm>
            <a:off x="571500" y="0"/>
            <a:ext cx="6034088" cy="6857999"/>
          </a:xfrm>
          <a:solidFill>
            <a:schemeClr val="bg1">
              <a:lumMod val="95000"/>
            </a:schemeClr>
          </a:solidFill>
        </p:spPr>
        <p:txBody>
          <a:bodyPr rtlCol="0">
            <a:normAutofit/>
          </a:bodyPr>
          <a:lstStyle>
            <a:lvl1pPr marL="0" indent="0" algn="ctr">
              <a:buNone/>
              <a:defRPr sz="1800"/>
            </a:lvl1pPr>
          </a:lstStyle>
          <a:p>
            <a:pPr rtl="0"/>
            <a:r>
              <a:rPr lang="fr-FR" noProof="0"/>
              <a:t>Cliquez sur l’icône pour ajouter une image</a:t>
            </a:r>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rtlCol="0" anchor="b"/>
          <a:lstStyle>
            <a:lvl1pPr algn="l">
              <a:defRPr sz="6000">
                <a:solidFill>
                  <a:schemeClr val="bg1"/>
                </a:solidFill>
              </a:defRPr>
            </a:lvl1pPr>
          </a:lstStyle>
          <a:p>
            <a:pPr rtl="0"/>
            <a:r>
              <a:rPr lang="fr-FR" noProof="0"/>
              <a:t>Modifiez le style du titre</a:t>
            </a:r>
          </a:p>
        </p:txBody>
      </p:sp>
      <p:sp>
        <p:nvSpPr>
          <p:cNvPr id="3" name="Sous-titr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rtlCol="0"/>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3A6AA5-A315-455E-B5C7-E53E3746ED81}"/>
              </a:ext>
            </a:extLst>
          </p:cNvPr>
          <p:cNvSpPr>
            <a:spLocks noGrp="1"/>
          </p:cNvSpPr>
          <p:nvPr>
            <p:ph type="title"/>
          </p:nvPr>
        </p:nvSpPr>
        <p:spPr/>
        <p:txBody>
          <a:bodyPr rtlCol="0"/>
          <a:lstStyle/>
          <a:p>
            <a:pPr rtl="0"/>
            <a:r>
              <a:rPr lang="fr-FR" noProof="0"/>
              <a:t>Modifiez le style du titre</a:t>
            </a:r>
          </a:p>
        </p:txBody>
      </p:sp>
      <p:sp>
        <p:nvSpPr>
          <p:cNvPr id="7" name="Espace réservé du numéro de diapositive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rtlCol="0"/>
          <a:lstStyle/>
          <a:p>
            <a:pPr rtl="0"/>
            <a:fld id="{03DC2DEF-D2FE-4B45-ABA4-9F153FD1C98A}" type="slidenum">
              <a:rPr lang="fr-FR" noProof="0" smtClean="0"/>
              <a:t>‹N°›</a:t>
            </a:fld>
            <a:endParaRPr lang="fr-FR" noProof="0"/>
          </a:p>
        </p:txBody>
      </p:sp>
      <p:sp>
        <p:nvSpPr>
          <p:cNvPr id="8" name="Espace réservé d’image 6">
            <a:extLst>
              <a:ext uri="{FF2B5EF4-FFF2-40B4-BE49-F238E27FC236}">
                <a16:creationId xmlns:a16="http://schemas.microsoft.com/office/drawing/2014/main" id="{4DC80855-A1B8-4B65-B6F6-2AA6239EC246}"/>
              </a:ext>
            </a:extLst>
          </p:cNvPr>
          <p:cNvSpPr>
            <a:spLocks noGrp="1"/>
          </p:cNvSpPr>
          <p:nvPr>
            <p:ph type="pic" sz="quarter" idx="13" hasCustomPrompt="1"/>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 name="Espace réservé du contenu 3">
            <a:extLst>
              <a:ext uri="{FF2B5EF4-FFF2-40B4-BE49-F238E27FC236}">
                <a16:creationId xmlns:a16="http://schemas.microsoft.com/office/drawing/2014/main" id="{23F1116B-C8B0-450D-83F6-49C4ABB22CCD}"/>
              </a:ext>
            </a:extLst>
          </p:cNvPr>
          <p:cNvSpPr>
            <a:spLocks noGrp="1"/>
          </p:cNvSpPr>
          <p:nvPr>
            <p:ph sz="half" idx="2" hasCustomPrompt="1"/>
          </p:nvPr>
        </p:nvSpPr>
        <p:spPr>
          <a:xfrm>
            <a:off x="6383054" y="3808206"/>
            <a:ext cx="5255193" cy="240486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3" name="Espace réservé du contenu 2">
            <a:extLst>
              <a:ext uri="{FF2B5EF4-FFF2-40B4-BE49-F238E27FC236}">
                <a16:creationId xmlns:a16="http://schemas.microsoft.com/office/drawing/2014/main" id="{3E60534E-DE82-45F4-8E2E-DA97F169177F}"/>
              </a:ext>
            </a:extLst>
          </p:cNvPr>
          <p:cNvSpPr>
            <a:spLocks noGrp="1"/>
          </p:cNvSpPr>
          <p:nvPr>
            <p:ph sz="half" idx="1" hasCustomPrompt="1"/>
          </p:nvPr>
        </p:nvSpPr>
        <p:spPr>
          <a:xfrm>
            <a:off x="622406" y="3808236"/>
            <a:ext cx="5256000" cy="240480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cxnSp>
        <p:nvCxnSpPr>
          <p:cNvPr id="6" name="Connecteur droit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Deux contenu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rtlCol="0" anchor="b">
            <a:noAutofit/>
          </a:bodyPr>
          <a:lstStyle>
            <a:lvl1pPr>
              <a:defRPr sz="3600"/>
            </a:lvl1pPr>
          </a:lstStyle>
          <a:p>
            <a:pPr rtl="0"/>
            <a:r>
              <a:rPr lang="fr-FR" noProof="0"/>
              <a:t>Modifiez le style du titre</a:t>
            </a:r>
          </a:p>
        </p:txBody>
      </p:sp>
      <p:sp>
        <p:nvSpPr>
          <p:cNvPr id="7" name="Espace réservé du numéro de diapositive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rtlCol="0"/>
          <a:lstStyle/>
          <a:p>
            <a:pPr rtl="0"/>
            <a:fld id="{03DC2DEF-D2FE-4B45-ABA4-9F153FD1C98A}" type="slidenum">
              <a:rPr lang="fr-FR" noProof="0" smtClean="0"/>
              <a:t>‹N°›</a:t>
            </a:fld>
            <a:endParaRPr lang="fr-FR" noProof="0"/>
          </a:p>
        </p:txBody>
      </p:sp>
      <p:sp>
        <p:nvSpPr>
          <p:cNvPr id="4" name="Espace réservé du contenu 3">
            <a:extLst>
              <a:ext uri="{FF2B5EF4-FFF2-40B4-BE49-F238E27FC236}">
                <a16:creationId xmlns:a16="http://schemas.microsoft.com/office/drawing/2014/main" id="{23F1116B-C8B0-450D-83F6-49C4ABB22CCD}"/>
              </a:ext>
            </a:extLst>
          </p:cNvPr>
          <p:cNvSpPr>
            <a:spLocks noGrp="1"/>
          </p:cNvSpPr>
          <p:nvPr>
            <p:ph sz="half" idx="2" hasCustomPrompt="1"/>
          </p:nvPr>
        </p:nvSpPr>
        <p:spPr>
          <a:xfrm>
            <a:off x="3609563" y="3118775"/>
            <a:ext cx="2927311" cy="3081999"/>
          </a:xfrm>
        </p:spPr>
        <p:txBody>
          <a:bodyPr rtlCol="0">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3" name="Espace réservé du contenu 2">
            <a:extLst>
              <a:ext uri="{FF2B5EF4-FFF2-40B4-BE49-F238E27FC236}">
                <a16:creationId xmlns:a16="http://schemas.microsoft.com/office/drawing/2014/main" id="{3E60534E-DE82-45F4-8E2E-DA97F169177F}"/>
              </a:ext>
            </a:extLst>
          </p:cNvPr>
          <p:cNvSpPr>
            <a:spLocks noGrp="1"/>
          </p:cNvSpPr>
          <p:nvPr>
            <p:ph sz="half" idx="1" hasCustomPrompt="1"/>
          </p:nvPr>
        </p:nvSpPr>
        <p:spPr>
          <a:xfrm>
            <a:off x="371475" y="3118776"/>
            <a:ext cx="2926800" cy="3081922"/>
          </a:xfrm>
        </p:spPr>
        <p:txBody>
          <a:bodyPr rtlCol="0">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25" name="Espace réservé d’image 24">
            <a:extLst>
              <a:ext uri="{FF2B5EF4-FFF2-40B4-BE49-F238E27FC236}">
                <a16:creationId xmlns:a16="http://schemas.microsoft.com/office/drawing/2014/main" id="{84421AF3-217F-49BD-BF47-1140F3F445D8}"/>
              </a:ext>
            </a:extLst>
          </p:cNvPr>
          <p:cNvSpPr>
            <a:spLocks noGrp="1"/>
          </p:cNvSpPr>
          <p:nvPr>
            <p:ph type="pic" sz="quarter" idx="15" hasCustomPrompt="1"/>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rtl="0">
              <a:buNone/>
            </a:pPr>
            <a:r>
              <a:rPr lang="fr-FR" noProof="0"/>
              <a:t>Cliquez sur l’icône pour ajouter une image</a:t>
            </a:r>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cxnSp>
        <p:nvCxnSpPr>
          <p:cNvPr id="23" name="Connecteur droit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Deux contenu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3" name="Espace réservé d’image 6">
            <a:extLst>
              <a:ext uri="{FF2B5EF4-FFF2-40B4-BE49-F238E27FC236}">
                <a16:creationId xmlns:a16="http://schemas.microsoft.com/office/drawing/2014/main" id="{73E3AB81-FB3C-492F-8AB9-CFC37EECCEE7}"/>
              </a:ext>
            </a:extLst>
          </p:cNvPr>
          <p:cNvSpPr>
            <a:spLocks noGrp="1"/>
          </p:cNvSpPr>
          <p:nvPr>
            <p:ph type="pic" sz="quarter" idx="13" hasCustomPrompt="1"/>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rtlCol="0" anchor="ctr">
            <a:noAutofit/>
          </a:bodyPr>
          <a:lstStyle>
            <a:lvl1pPr algn="ctr">
              <a:defRPr sz="3600"/>
            </a:lvl1pPr>
          </a:lstStyle>
          <a:p>
            <a:pPr rtl="0"/>
            <a:r>
              <a:rPr lang="fr-FR" noProof="0"/>
              <a:t>Modifiez le style du titre</a:t>
            </a:r>
          </a:p>
        </p:txBody>
      </p:sp>
      <p:sp>
        <p:nvSpPr>
          <p:cNvPr id="7" name="Espace réservé du numéro de diapositive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rtlCol="0"/>
          <a:lstStyle/>
          <a:p>
            <a:pPr rtl="0"/>
            <a:fld id="{03DC2DEF-D2FE-4B45-ABA4-9F153FD1C98A}" type="slidenum">
              <a:rPr lang="fr-FR" noProof="0" smtClean="0"/>
              <a:t>‹N°›</a:t>
            </a:fld>
            <a:endParaRPr lang="fr-FR" noProof="0"/>
          </a:p>
        </p:txBody>
      </p:sp>
      <p:sp>
        <p:nvSpPr>
          <p:cNvPr id="4" name="Espace réservé du contenu 3">
            <a:extLst>
              <a:ext uri="{FF2B5EF4-FFF2-40B4-BE49-F238E27FC236}">
                <a16:creationId xmlns:a16="http://schemas.microsoft.com/office/drawing/2014/main" id="{23F1116B-C8B0-450D-83F6-49C4ABB22CCD}"/>
              </a:ext>
            </a:extLst>
          </p:cNvPr>
          <p:cNvSpPr>
            <a:spLocks noGrp="1"/>
          </p:cNvSpPr>
          <p:nvPr>
            <p:ph sz="half" idx="2" hasCustomPrompt="1"/>
          </p:nvPr>
        </p:nvSpPr>
        <p:spPr>
          <a:xfrm>
            <a:off x="6328091" y="2424864"/>
            <a:ext cx="4132800" cy="283320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3" name="Espace réservé du contenu 2">
            <a:extLst>
              <a:ext uri="{FF2B5EF4-FFF2-40B4-BE49-F238E27FC236}">
                <a16:creationId xmlns:a16="http://schemas.microsoft.com/office/drawing/2014/main" id="{3E60534E-DE82-45F4-8E2E-DA97F169177F}"/>
              </a:ext>
            </a:extLst>
          </p:cNvPr>
          <p:cNvSpPr>
            <a:spLocks noGrp="1"/>
          </p:cNvSpPr>
          <p:nvPr>
            <p:ph sz="half" idx="1" hasCustomPrompt="1"/>
          </p:nvPr>
        </p:nvSpPr>
        <p:spPr>
          <a:xfrm>
            <a:off x="1722820" y="2424864"/>
            <a:ext cx="4131850" cy="2832101"/>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6" name="Espace réservé d’image 6">
            <a:extLst>
              <a:ext uri="{FF2B5EF4-FFF2-40B4-BE49-F238E27FC236}">
                <a16:creationId xmlns:a16="http://schemas.microsoft.com/office/drawing/2014/main" id="{DE438B2E-01A6-453B-928D-97D98438168E}"/>
              </a:ext>
            </a:extLst>
          </p:cNvPr>
          <p:cNvSpPr>
            <a:spLocks noGrp="1"/>
          </p:cNvSpPr>
          <p:nvPr>
            <p:ph type="pic" sz="quarter" idx="13" hasCustomPrompt="1"/>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V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7" name="Espace réservé d’image 26">
            <a:extLst>
              <a:ext uri="{FF2B5EF4-FFF2-40B4-BE49-F238E27FC236}">
                <a16:creationId xmlns:a16="http://schemas.microsoft.com/office/drawing/2014/main" id="{404FC023-3732-4036-B4DA-F34DC453036D}"/>
              </a:ext>
            </a:extLst>
          </p:cNvPr>
          <p:cNvSpPr>
            <a:spLocks noGrp="1"/>
          </p:cNvSpPr>
          <p:nvPr>
            <p:ph type="pic" sz="quarter" idx="13" hasCustomPrompt="1"/>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rtl="0">
              <a:buNone/>
            </a:pPr>
            <a:r>
              <a:rPr lang="fr-FR" noProof="0"/>
              <a:t>Cliquez sur l’icône pour ajouter une image</a:t>
            </a:r>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V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 name="Espace réservé d’image 6">
            <a:extLst>
              <a:ext uri="{FF2B5EF4-FFF2-40B4-BE49-F238E27FC236}">
                <a16:creationId xmlns:a16="http://schemas.microsoft.com/office/drawing/2014/main" id="{18957288-25D1-4D25-BECD-5A2E6A888185}"/>
              </a:ext>
            </a:extLst>
          </p:cNvPr>
          <p:cNvSpPr>
            <a:spLocks noGrp="1"/>
          </p:cNvSpPr>
          <p:nvPr>
            <p:ph type="pic" sz="quarter" idx="13" hasCustomPrompt="1"/>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5" name="Espace réservé d’image 6">
            <a:extLst>
              <a:ext uri="{FF2B5EF4-FFF2-40B4-BE49-F238E27FC236}">
                <a16:creationId xmlns:a16="http://schemas.microsoft.com/office/drawing/2014/main" id="{D9C7DFC2-3A77-4761-A9AF-98963C5CCA07}"/>
              </a:ext>
            </a:extLst>
          </p:cNvPr>
          <p:cNvSpPr>
            <a:spLocks noGrp="1"/>
          </p:cNvSpPr>
          <p:nvPr>
            <p:ph type="pic" sz="quarter" idx="14" hasCustomPrompt="1"/>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6" name="Espace réservé d’image 6">
            <a:extLst>
              <a:ext uri="{FF2B5EF4-FFF2-40B4-BE49-F238E27FC236}">
                <a16:creationId xmlns:a16="http://schemas.microsoft.com/office/drawing/2014/main" id="{3F6FD22A-5FDA-45EC-BE49-3C0E30A397B0}"/>
              </a:ext>
            </a:extLst>
          </p:cNvPr>
          <p:cNvSpPr>
            <a:spLocks noGrp="1"/>
          </p:cNvSpPr>
          <p:nvPr>
            <p:ph type="pic" sz="quarter" idx="15" hasCustomPrompt="1"/>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7" name="Espace réservé d’image 6">
            <a:extLst>
              <a:ext uri="{FF2B5EF4-FFF2-40B4-BE49-F238E27FC236}">
                <a16:creationId xmlns:a16="http://schemas.microsoft.com/office/drawing/2014/main" id="{B64BDA74-9644-41EB-984D-939D27B60F3F}"/>
              </a:ext>
            </a:extLst>
          </p:cNvPr>
          <p:cNvSpPr>
            <a:spLocks noGrp="1"/>
          </p:cNvSpPr>
          <p:nvPr>
            <p:ph type="pic" sz="quarter" idx="16" hasCustomPrompt="1"/>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V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 name="Espace réservé d’image 6">
            <a:extLst>
              <a:ext uri="{FF2B5EF4-FFF2-40B4-BE49-F238E27FC236}">
                <a16:creationId xmlns:a16="http://schemas.microsoft.com/office/drawing/2014/main" id="{18957288-25D1-4D25-BECD-5A2E6A888185}"/>
              </a:ext>
            </a:extLst>
          </p:cNvPr>
          <p:cNvSpPr>
            <a:spLocks noGrp="1"/>
          </p:cNvSpPr>
          <p:nvPr>
            <p:ph type="pic" sz="quarter" idx="13" hasCustomPrompt="1"/>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grpSp>
        <p:nvGrpSpPr>
          <p:cNvPr id="2" name="Groupe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V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 name="Espace réservé d’image 6">
            <a:extLst>
              <a:ext uri="{FF2B5EF4-FFF2-40B4-BE49-F238E27FC236}">
                <a16:creationId xmlns:a16="http://schemas.microsoft.com/office/drawing/2014/main" id="{18957288-25D1-4D25-BECD-5A2E6A888185}"/>
              </a:ext>
            </a:extLst>
          </p:cNvPr>
          <p:cNvSpPr>
            <a:spLocks noGrp="1"/>
          </p:cNvSpPr>
          <p:nvPr>
            <p:ph type="pic" sz="quarter" idx="13" hasCustomPrompt="1"/>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rtlCol="0"/>
          <a:lstStyle/>
          <a:p>
            <a:pPr rtl="0"/>
            <a:r>
              <a:rPr lang="fr-FR" noProof="0"/>
              <a:t>Modifiez le style du titre</a:t>
            </a:r>
          </a:p>
        </p:txBody>
      </p:sp>
      <p:sp>
        <p:nvSpPr>
          <p:cNvPr id="9" name="Espace réservé du numéro de diapositive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rtlCol="0"/>
          <a:lstStyle/>
          <a:p>
            <a:pPr rtl="0"/>
            <a:fld id="{03DC2DEF-D2FE-4B45-ABA4-9F153FD1C98A}" type="slidenum">
              <a:rPr lang="fr-FR" noProof="0" smtClean="0"/>
              <a:t>‹N°›</a:t>
            </a:fld>
            <a:endParaRPr lang="fr-FR" noProof="0"/>
          </a:p>
        </p:txBody>
      </p:sp>
      <p:sp>
        <p:nvSpPr>
          <p:cNvPr id="8" name="Espace réservé d’image 6">
            <a:extLst>
              <a:ext uri="{FF2B5EF4-FFF2-40B4-BE49-F238E27FC236}">
                <a16:creationId xmlns:a16="http://schemas.microsoft.com/office/drawing/2014/main" id="{39EF0319-0CF7-4AB8-BE69-FEE9B6C298FE}"/>
              </a:ext>
            </a:extLst>
          </p:cNvPr>
          <p:cNvSpPr>
            <a:spLocks noGrp="1"/>
          </p:cNvSpPr>
          <p:nvPr>
            <p:ph type="pic" sz="quarter" idx="13" hasCustomPrompt="1"/>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 name="Espace réservé du texte 2">
            <a:extLst>
              <a:ext uri="{FF2B5EF4-FFF2-40B4-BE49-F238E27FC236}">
                <a16:creationId xmlns:a16="http://schemas.microsoft.com/office/drawing/2014/main" id="{9DA658D4-2F70-44A3-A7C3-BF6A1D7BE2A9}"/>
              </a:ext>
            </a:extLst>
          </p:cNvPr>
          <p:cNvSpPr>
            <a:spLocks noGrp="1"/>
          </p:cNvSpPr>
          <p:nvPr>
            <p:ph type="body" idx="1" hasCustomPrompt="1"/>
          </p:nvPr>
        </p:nvSpPr>
        <p:spPr>
          <a:xfrm>
            <a:off x="3004445" y="1330963"/>
            <a:ext cx="2986019" cy="1076636"/>
          </a:xfrm>
        </p:spPr>
        <p:txBody>
          <a:bodyPr rtlCol="0"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 name="Espace réservé du contenu 3">
            <a:extLst>
              <a:ext uri="{FF2B5EF4-FFF2-40B4-BE49-F238E27FC236}">
                <a16:creationId xmlns:a16="http://schemas.microsoft.com/office/drawing/2014/main" id="{CDF57B0C-62A3-4053-936D-9841C7D76D8B}"/>
              </a:ext>
            </a:extLst>
          </p:cNvPr>
          <p:cNvSpPr>
            <a:spLocks noGrp="1"/>
          </p:cNvSpPr>
          <p:nvPr>
            <p:ph sz="half" idx="2" hasCustomPrompt="1"/>
          </p:nvPr>
        </p:nvSpPr>
        <p:spPr>
          <a:xfrm>
            <a:off x="3004445" y="2623930"/>
            <a:ext cx="2986019" cy="3448880"/>
          </a:xfrm>
        </p:spPr>
        <p:txBody>
          <a:bodyPr rtlCol="0">
            <a:normAutofit/>
          </a:bodyPr>
          <a:lstStyle>
            <a:lvl1pPr>
              <a:defRPr sz="1800"/>
            </a:lvl1pPr>
            <a:lvl2pPr>
              <a:defRPr sz="1600"/>
            </a:lvl2pPr>
            <a:lvl3pPr>
              <a:defRPr sz="1400"/>
            </a:lvl3pPr>
            <a:lvl4pPr>
              <a:defRPr sz="1200"/>
            </a:lvl4pPr>
            <a:lvl5pPr>
              <a:defRPr sz="12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1" name="Espace réservé d’image 6">
            <a:extLst>
              <a:ext uri="{FF2B5EF4-FFF2-40B4-BE49-F238E27FC236}">
                <a16:creationId xmlns:a16="http://schemas.microsoft.com/office/drawing/2014/main" id="{F36B08A9-4F2C-4D72-A755-CBF0DAD5A4FC}"/>
              </a:ext>
            </a:extLst>
          </p:cNvPr>
          <p:cNvSpPr>
            <a:spLocks noGrp="1"/>
          </p:cNvSpPr>
          <p:nvPr>
            <p:ph type="pic" sz="quarter" idx="14" hasCustomPrompt="1"/>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texte 4">
            <a:extLst>
              <a:ext uri="{FF2B5EF4-FFF2-40B4-BE49-F238E27FC236}">
                <a16:creationId xmlns:a16="http://schemas.microsoft.com/office/drawing/2014/main" id="{BA2A6524-3EAC-4E27-BF8E-8F87E480F902}"/>
              </a:ext>
            </a:extLst>
          </p:cNvPr>
          <p:cNvSpPr>
            <a:spLocks noGrp="1"/>
          </p:cNvSpPr>
          <p:nvPr>
            <p:ph type="body" sz="quarter" idx="3" hasCustomPrompt="1"/>
          </p:nvPr>
        </p:nvSpPr>
        <p:spPr>
          <a:xfrm>
            <a:off x="8786099" y="1333189"/>
            <a:ext cx="2984400" cy="1074410"/>
          </a:xfrm>
        </p:spPr>
        <p:txBody>
          <a:bodyPr rtlCol="0"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a:extLst>
              <a:ext uri="{FF2B5EF4-FFF2-40B4-BE49-F238E27FC236}">
                <a16:creationId xmlns:a16="http://schemas.microsoft.com/office/drawing/2014/main" id="{61FB94EC-1786-4ACB-B9A8-28216C7AB699}"/>
              </a:ext>
            </a:extLst>
          </p:cNvPr>
          <p:cNvSpPr>
            <a:spLocks noGrp="1"/>
          </p:cNvSpPr>
          <p:nvPr>
            <p:ph sz="quarter" idx="4" hasCustomPrompt="1"/>
          </p:nvPr>
        </p:nvSpPr>
        <p:spPr>
          <a:xfrm>
            <a:off x="8786099" y="2623930"/>
            <a:ext cx="2984400" cy="3448881"/>
          </a:xfrm>
        </p:spPr>
        <p:txBody>
          <a:bodyPr rtlCol="0">
            <a:normAutofit/>
          </a:bodyPr>
          <a:lstStyle>
            <a:lvl1pPr>
              <a:defRPr sz="1800"/>
            </a:lvl1pPr>
            <a:lvl2pPr>
              <a:defRPr sz="1600"/>
            </a:lvl2pPr>
            <a:lvl3pPr>
              <a:defRPr sz="1400"/>
            </a:lvl3pPr>
            <a:lvl4pPr>
              <a:defRPr sz="1200"/>
            </a:lvl4pPr>
            <a:lvl5pPr>
              <a:defRPr sz="12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rtlCol="0"/>
          <a:lstStyle/>
          <a:p>
            <a:pPr rtl="0"/>
            <a:r>
              <a:rPr lang="fr-FR" noProof="0"/>
              <a:t>Modifiez le style du titre</a:t>
            </a:r>
          </a:p>
        </p:txBody>
      </p:sp>
      <p:sp>
        <p:nvSpPr>
          <p:cNvPr id="9" name="Espace réservé du numéro de diapositive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rtlCol="0"/>
          <a:lstStyle/>
          <a:p>
            <a:pPr rtl="0"/>
            <a:fld id="{03DC2DEF-D2FE-4B45-ABA4-9F153FD1C98A}" type="slidenum">
              <a:rPr lang="fr-FR" noProof="0" smtClean="0"/>
              <a:t>‹N°›</a:t>
            </a:fld>
            <a:endParaRPr lang="fr-FR" noProof="0"/>
          </a:p>
        </p:txBody>
      </p:sp>
      <p:sp>
        <p:nvSpPr>
          <p:cNvPr id="8" name="Espace réservé d’image 6">
            <a:extLst>
              <a:ext uri="{FF2B5EF4-FFF2-40B4-BE49-F238E27FC236}">
                <a16:creationId xmlns:a16="http://schemas.microsoft.com/office/drawing/2014/main" id="{39EF0319-0CF7-4AB8-BE69-FEE9B6C298FE}"/>
              </a:ext>
            </a:extLst>
          </p:cNvPr>
          <p:cNvSpPr>
            <a:spLocks noGrp="1"/>
          </p:cNvSpPr>
          <p:nvPr>
            <p:ph type="pic" sz="quarter" idx="13" hasCustomPrompt="1"/>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 name="Espace réservé du texte 2">
            <a:extLst>
              <a:ext uri="{FF2B5EF4-FFF2-40B4-BE49-F238E27FC236}">
                <a16:creationId xmlns:a16="http://schemas.microsoft.com/office/drawing/2014/main" id="{9DA658D4-2F70-44A3-A7C3-BF6A1D7BE2A9}"/>
              </a:ext>
            </a:extLst>
          </p:cNvPr>
          <p:cNvSpPr>
            <a:spLocks noGrp="1"/>
          </p:cNvSpPr>
          <p:nvPr>
            <p:ph type="body" idx="1" hasCustomPrompt="1"/>
          </p:nvPr>
        </p:nvSpPr>
        <p:spPr>
          <a:xfrm>
            <a:off x="483636" y="1330963"/>
            <a:ext cx="2986019" cy="1076636"/>
          </a:xfrm>
        </p:spPr>
        <p:txBody>
          <a:bodyPr rtlCol="0"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 name="Espace réservé du contenu 3">
            <a:extLst>
              <a:ext uri="{FF2B5EF4-FFF2-40B4-BE49-F238E27FC236}">
                <a16:creationId xmlns:a16="http://schemas.microsoft.com/office/drawing/2014/main" id="{CDF57B0C-62A3-4053-936D-9841C7D76D8B}"/>
              </a:ext>
            </a:extLst>
          </p:cNvPr>
          <p:cNvSpPr>
            <a:spLocks noGrp="1"/>
          </p:cNvSpPr>
          <p:nvPr>
            <p:ph sz="half" idx="2" hasCustomPrompt="1"/>
          </p:nvPr>
        </p:nvSpPr>
        <p:spPr>
          <a:xfrm>
            <a:off x="483636" y="2623930"/>
            <a:ext cx="2986019" cy="3448880"/>
          </a:xfrm>
        </p:spPr>
        <p:txBody>
          <a:bodyPr rtlCol="0">
            <a:normAutofit/>
          </a:bodyPr>
          <a:lstStyle>
            <a:lvl1pPr>
              <a:defRPr sz="1800"/>
            </a:lvl1pPr>
            <a:lvl2pPr>
              <a:defRPr sz="1600"/>
            </a:lvl2pPr>
            <a:lvl3pPr>
              <a:defRPr sz="1400"/>
            </a:lvl3pPr>
            <a:lvl4pPr>
              <a:defRPr sz="1200"/>
            </a:lvl4pPr>
            <a:lvl5pPr>
              <a:defRPr sz="12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texte 4">
            <a:extLst>
              <a:ext uri="{FF2B5EF4-FFF2-40B4-BE49-F238E27FC236}">
                <a16:creationId xmlns:a16="http://schemas.microsoft.com/office/drawing/2014/main" id="{BA2A6524-3EAC-4E27-BF8E-8F87E480F902}"/>
              </a:ext>
            </a:extLst>
          </p:cNvPr>
          <p:cNvSpPr>
            <a:spLocks noGrp="1"/>
          </p:cNvSpPr>
          <p:nvPr>
            <p:ph type="body" sz="quarter" idx="3" hasCustomPrompt="1"/>
          </p:nvPr>
        </p:nvSpPr>
        <p:spPr>
          <a:xfrm>
            <a:off x="3830620" y="1333189"/>
            <a:ext cx="2984400" cy="1074410"/>
          </a:xfrm>
        </p:spPr>
        <p:txBody>
          <a:bodyPr rtlCol="0"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a:extLst>
              <a:ext uri="{FF2B5EF4-FFF2-40B4-BE49-F238E27FC236}">
                <a16:creationId xmlns:a16="http://schemas.microsoft.com/office/drawing/2014/main" id="{61FB94EC-1786-4ACB-B9A8-28216C7AB699}"/>
              </a:ext>
            </a:extLst>
          </p:cNvPr>
          <p:cNvSpPr>
            <a:spLocks noGrp="1"/>
          </p:cNvSpPr>
          <p:nvPr>
            <p:ph sz="quarter" idx="4" hasCustomPrompt="1"/>
          </p:nvPr>
        </p:nvSpPr>
        <p:spPr>
          <a:xfrm>
            <a:off x="3830620" y="2623930"/>
            <a:ext cx="2984400" cy="3448881"/>
          </a:xfrm>
        </p:spPr>
        <p:txBody>
          <a:bodyPr rtlCol="0">
            <a:normAutofit/>
          </a:bodyPr>
          <a:lstStyle>
            <a:lvl1pPr>
              <a:defRPr sz="1800"/>
            </a:lvl1pPr>
            <a:lvl2pPr>
              <a:defRPr sz="1600"/>
            </a:lvl2pPr>
            <a:lvl3pPr>
              <a:defRPr sz="1400"/>
            </a:lvl3pPr>
            <a:lvl4pPr>
              <a:defRPr sz="1200"/>
            </a:lvl4pPr>
            <a:lvl5pPr>
              <a:defRPr sz="12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Diapositive de titr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Espace réservé d’image 8">
            <a:extLst>
              <a:ext uri="{FF2B5EF4-FFF2-40B4-BE49-F238E27FC236}">
                <a16:creationId xmlns:a16="http://schemas.microsoft.com/office/drawing/2014/main" id="{2D02598E-521E-41CD-B068-134834CFF4FF}"/>
              </a:ext>
            </a:extLst>
          </p:cNvPr>
          <p:cNvSpPr>
            <a:spLocks noGrp="1"/>
          </p:cNvSpPr>
          <p:nvPr>
            <p:ph type="pic" sz="quarter" idx="10" hasCustomPrompt="1"/>
          </p:nvPr>
        </p:nvSpPr>
        <p:spPr>
          <a:xfrm>
            <a:off x="0" y="0"/>
            <a:ext cx="12192000" cy="6857999"/>
          </a:xfrm>
          <a:solidFill>
            <a:schemeClr val="bg1">
              <a:lumMod val="95000"/>
            </a:schemeClr>
          </a:solidFill>
        </p:spPr>
        <p:txBody>
          <a:bodyPr rtlCol="0">
            <a:normAutofit/>
          </a:bodyPr>
          <a:lstStyle>
            <a:lvl1pPr marL="0" indent="0" algn="ctr">
              <a:buNone/>
              <a:defRPr sz="1800"/>
            </a:lvl1pPr>
          </a:lstStyle>
          <a:p>
            <a:pPr rtl="0"/>
            <a:r>
              <a:rPr lang="fr-FR" noProof="0"/>
              <a:t>Cliquez sur l’icône pour ajouter une image</a:t>
            </a:r>
          </a:p>
        </p:txBody>
      </p:sp>
      <p:sp>
        <p:nvSpPr>
          <p:cNvPr id="2" name="Titr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rtlCol="0" anchor="b">
            <a:normAutofit/>
          </a:bodyPr>
          <a:lstStyle>
            <a:lvl1pPr algn="ctr">
              <a:defRPr sz="5400">
                <a:solidFill>
                  <a:schemeClr val="tx1"/>
                </a:solidFill>
              </a:defRPr>
            </a:lvl1pPr>
          </a:lstStyle>
          <a:p>
            <a:pPr rtl="0"/>
            <a:r>
              <a:rPr lang="fr-FR" noProof="0"/>
              <a:t>Modifiez le style du titre</a:t>
            </a:r>
          </a:p>
        </p:txBody>
      </p:sp>
      <p:sp>
        <p:nvSpPr>
          <p:cNvPr id="3" name="Sous-titr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rtlCol="0"/>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rtlCol="0"/>
          <a:lstStyle/>
          <a:p>
            <a:pPr rtl="0"/>
            <a:r>
              <a:rPr lang="fr-FR" noProof="0"/>
              <a:t>Modifiez le style du titre</a:t>
            </a:r>
          </a:p>
        </p:txBody>
      </p:sp>
      <p:sp>
        <p:nvSpPr>
          <p:cNvPr id="9" name="Espace réservé du numéro de diapositive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rtlCol="0"/>
          <a:lstStyle/>
          <a:p>
            <a:pPr rtl="0"/>
            <a:fld id="{03DC2DEF-D2FE-4B45-ABA4-9F153FD1C98A}" type="slidenum">
              <a:rPr lang="fr-FR" noProof="0" smtClean="0"/>
              <a:t>‹N°›</a:t>
            </a:fld>
            <a:endParaRPr lang="fr-FR" noProof="0"/>
          </a:p>
        </p:txBody>
      </p:sp>
      <p:sp>
        <p:nvSpPr>
          <p:cNvPr id="8" name="Espace réservé d’image 6">
            <a:extLst>
              <a:ext uri="{FF2B5EF4-FFF2-40B4-BE49-F238E27FC236}">
                <a16:creationId xmlns:a16="http://schemas.microsoft.com/office/drawing/2014/main" id="{39EF0319-0CF7-4AB8-BE69-FEE9B6C298FE}"/>
              </a:ext>
            </a:extLst>
          </p:cNvPr>
          <p:cNvSpPr>
            <a:spLocks noGrp="1"/>
          </p:cNvSpPr>
          <p:nvPr>
            <p:ph type="pic" sz="quarter" idx="13" hasCustomPrompt="1"/>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5" name="Espace réservé du texte 4">
            <a:extLst>
              <a:ext uri="{FF2B5EF4-FFF2-40B4-BE49-F238E27FC236}">
                <a16:creationId xmlns:a16="http://schemas.microsoft.com/office/drawing/2014/main" id="{BA2A6524-3EAC-4E27-BF8E-8F87E480F902}"/>
              </a:ext>
            </a:extLst>
          </p:cNvPr>
          <p:cNvSpPr>
            <a:spLocks noGrp="1"/>
          </p:cNvSpPr>
          <p:nvPr>
            <p:ph type="body" sz="quarter" idx="3" hasCustomPrompt="1"/>
          </p:nvPr>
        </p:nvSpPr>
        <p:spPr>
          <a:xfrm>
            <a:off x="6261798" y="2910543"/>
            <a:ext cx="5058000" cy="518457"/>
          </a:xfrm>
        </p:spPr>
        <p:txBody>
          <a:bodyPr rtlCol="0"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a:extLst>
              <a:ext uri="{FF2B5EF4-FFF2-40B4-BE49-F238E27FC236}">
                <a16:creationId xmlns:a16="http://schemas.microsoft.com/office/drawing/2014/main" id="{61FB94EC-1786-4ACB-B9A8-28216C7AB699}"/>
              </a:ext>
            </a:extLst>
          </p:cNvPr>
          <p:cNvSpPr>
            <a:spLocks noGrp="1"/>
          </p:cNvSpPr>
          <p:nvPr>
            <p:ph sz="quarter" idx="4" hasCustomPrompt="1"/>
          </p:nvPr>
        </p:nvSpPr>
        <p:spPr>
          <a:xfrm>
            <a:off x="6261798" y="3523420"/>
            <a:ext cx="5058000" cy="2181641"/>
          </a:xfrm>
        </p:spPr>
        <p:txBody>
          <a:bodyPr rtlCol="0">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3" name="Espace réservé du texte 2">
            <a:extLst>
              <a:ext uri="{FF2B5EF4-FFF2-40B4-BE49-F238E27FC236}">
                <a16:creationId xmlns:a16="http://schemas.microsoft.com/office/drawing/2014/main" id="{9DA658D4-2F70-44A3-A7C3-BF6A1D7BE2A9}"/>
              </a:ext>
            </a:extLst>
          </p:cNvPr>
          <p:cNvSpPr>
            <a:spLocks noGrp="1"/>
          </p:cNvSpPr>
          <p:nvPr>
            <p:ph type="body" idx="1" hasCustomPrompt="1"/>
          </p:nvPr>
        </p:nvSpPr>
        <p:spPr>
          <a:xfrm>
            <a:off x="895142" y="2910543"/>
            <a:ext cx="5058397" cy="518457"/>
          </a:xfrm>
        </p:spPr>
        <p:txBody>
          <a:bodyPr rtlCol="0"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a:extLst>
              <a:ext uri="{FF2B5EF4-FFF2-40B4-BE49-F238E27FC236}">
                <a16:creationId xmlns:a16="http://schemas.microsoft.com/office/drawing/2014/main" id="{CDF57B0C-62A3-4053-936D-9841C7D76D8B}"/>
              </a:ext>
            </a:extLst>
          </p:cNvPr>
          <p:cNvSpPr>
            <a:spLocks noGrp="1"/>
          </p:cNvSpPr>
          <p:nvPr>
            <p:ph sz="half" idx="2" hasCustomPrompt="1"/>
          </p:nvPr>
        </p:nvSpPr>
        <p:spPr>
          <a:xfrm>
            <a:off x="895142" y="3523420"/>
            <a:ext cx="5058397" cy="2181641"/>
          </a:xfrm>
        </p:spPr>
        <p:txBody>
          <a:bodyPr rtlCol="0">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a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rtlCol="0"/>
          <a:lstStyle>
            <a:lvl1pPr algn="ctr">
              <a:defRPr>
                <a:solidFill>
                  <a:schemeClr val="bg1"/>
                </a:solidFill>
              </a:defRPr>
            </a:lvl1pPr>
          </a:lstStyle>
          <a:p>
            <a:pPr rtl="0"/>
            <a:r>
              <a:rPr lang="fr-FR" noProof="0"/>
              <a:t>Modifiez le style du titre</a:t>
            </a:r>
          </a:p>
        </p:txBody>
      </p:sp>
      <p:sp>
        <p:nvSpPr>
          <p:cNvPr id="9" name="Espace réservé du numéro de diapositive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rtlCol="0"/>
          <a:lstStyle/>
          <a:p>
            <a:pPr rtl="0"/>
            <a:fld id="{03DC2DEF-D2FE-4B45-ABA4-9F153FD1C98A}" type="slidenum">
              <a:rPr lang="fr-FR" noProof="0" smtClean="0"/>
              <a:t>‹N°›</a:t>
            </a:fld>
            <a:endParaRPr lang="fr-FR" noProof="0"/>
          </a:p>
        </p:txBody>
      </p:sp>
      <p:sp>
        <p:nvSpPr>
          <p:cNvPr id="5" name="Espace réservé du texte 4">
            <a:extLst>
              <a:ext uri="{FF2B5EF4-FFF2-40B4-BE49-F238E27FC236}">
                <a16:creationId xmlns:a16="http://schemas.microsoft.com/office/drawing/2014/main" id="{BA2A6524-3EAC-4E27-BF8E-8F87E480F902}"/>
              </a:ext>
            </a:extLst>
          </p:cNvPr>
          <p:cNvSpPr>
            <a:spLocks noGrp="1"/>
          </p:cNvSpPr>
          <p:nvPr>
            <p:ph type="body" sz="quarter" idx="3" hasCustomPrompt="1"/>
          </p:nvPr>
        </p:nvSpPr>
        <p:spPr>
          <a:xfrm>
            <a:off x="6261797" y="3634443"/>
            <a:ext cx="5630165" cy="518457"/>
          </a:xfrm>
        </p:spPr>
        <p:txBody>
          <a:bodyPr rtlCol="0"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a:extLst>
              <a:ext uri="{FF2B5EF4-FFF2-40B4-BE49-F238E27FC236}">
                <a16:creationId xmlns:a16="http://schemas.microsoft.com/office/drawing/2014/main" id="{61FB94EC-1786-4ACB-B9A8-28216C7AB699}"/>
              </a:ext>
            </a:extLst>
          </p:cNvPr>
          <p:cNvSpPr>
            <a:spLocks noGrp="1"/>
          </p:cNvSpPr>
          <p:nvPr>
            <p:ph sz="quarter" idx="4" hasCustomPrompt="1"/>
          </p:nvPr>
        </p:nvSpPr>
        <p:spPr>
          <a:xfrm>
            <a:off x="6261797" y="4247320"/>
            <a:ext cx="5630165" cy="1953455"/>
          </a:xfrm>
        </p:spPr>
        <p:txBody>
          <a:bodyPr rtlCol="0">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3" name="Espace réservé du texte 2">
            <a:extLst>
              <a:ext uri="{FF2B5EF4-FFF2-40B4-BE49-F238E27FC236}">
                <a16:creationId xmlns:a16="http://schemas.microsoft.com/office/drawing/2014/main" id="{9DA658D4-2F70-44A3-A7C3-BF6A1D7BE2A9}"/>
              </a:ext>
            </a:extLst>
          </p:cNvPr>
          <p:cNvSpPr>
            <a:spLocks noGrp="1"/>
          </p:cNvSpPr>
          <p:nvPr>
            <p:ph type="body" idx="1" hasCustomPrompt="1"/>
          </p:nvPr>
        </p:nvSpPr>
        <p:spPr>
          <a:xfrm>
            <a:off x="371476" y="3634443"/>
            <a:ext cx="5582064" cy="518457"/>
          </a:xfrm>
        </p:spPr>
        <p:txBody>
          <a:bodyPr rtlCol="0"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a:extLst>
              <a:ext uri="{FF2B5EF4-FFF2-40B4-BE49-F238E27FC236}">
                <a16:creationId xmlns:a16="http://schemas.microsoft.com/office/drawing/2014/main" id="{CDF57B0C-62A3-4053-936D-9841C7D76D8B}"/>
              </a:ext>
            </a:extLst>
          </p:cNvPr>
          <p:cNvSpPr>
            <a:spLocks noGrp="1"/>
          </p:cNvSpPr>
          <p:nvPr>
            <p:ph sz="half" idx="2" hasCustomPrompt="1"/>
          </p:nvPr>
        </p:nvSpPr>
        <p:spPr>
          <a:xfrm>
            <a:off x="371476" y="4247320"/>
            <a:ext cx="5582064" cy="1953455"/>
          </a:xfrm>
        </p:spPr>
        <p:txBody>
          <a:bodyPr rtlCol="0">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1" name="Espace réservé d’image 6">
            <a:extLst>
              <a:ext uri="{FF2B5EF4-FFF2-40B4-BE49-F238E27FC236}">
                <a16:creationId xmlns:a16="http://schemas.microsoft.com/office/drawing/2014/main" id="{16CD8AAD-701B-4F23-AB47-6FC680787135}"/>
              </a:ext>
            </a:extLst>
          </p:cNvPr>
          <p:cNvSpPr>
            <a:spLocks noGrp="1"/>
          </p:cNvSpPr>
          <p:nvPr>
            <p:ph type="pic" sz="quarter" idx="13" hasCustomPrompt="1"/>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16" name="Espace réservé d’image 6">
            <a:extLst>
              <a:ext uri="{FF2B5EF4-FFF2-40B4-BE49-F238E27FC236}">
                <a16:creationId xmlns:a16="http://schemas.microsoft.com/office/drawing/2014/main" id="{2B9551A7-E41A-4D0E-925B-71270CA0F339}"/>
              </a:ext>
            </a:extLst>
          </p:cNvPr>
          <p:cNvSpPr>
            <a:spLocks noGrp="1"/>
          </p:cNvSpPr>
          <p:nvPr>
            <p:ph type="pic" sz="quarter" idx="14" hasCustomPrompt="1"/>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a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rtlCol="0"/>
          <a:lstStyle>
            <a:lvl1pPr algn="l">
              <a:defRPr>
                <a:solidFill>
                  <a:schemeClr val="tx1"/>
                </a:solidFill>
              </a:defRPr>
            </a:lvl1pPr>
          </a:lstStyle>
          <a:p>
            <a:pPr rtl="0"/>
            <a:r>
              <a:rPr lang="fr-FR" noProof="0"/>
              <a:t>Modifiez le style du titre</a:t>
            </a:r>
          </a:p>
        </p:txBody>
      </p:sp>
      <p:sp>
        <p:nvSpPr>
          <p:cNvPr id="9" name="Espace réservé du numéro de diapositive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rtlCol="0"/>
          <a:lstStyle/>
          <a:p>
            <a:pPr rtl="0"/>
            <a:fld id="{03DC2DEF-D2FE-4B45-ABA4-9F153FD1C98A}" type="slidenum">
              <a:rPr lang="fr-FR" noProof="0" smtClean="0"/>
              <a:t>‹N°›</a:t>
            </a:fld>
            <a:endParaRPr lang="fr-FR" noProof="0"/>
          </a:p>
        </p:txBody>
      </p:sp>
      <p:sp>
        <p:nvSpPr>
          <p:cNvPr id="5" name="Espace réservé du texte 4">
            <a:extLst>
              <a:ext uri="{FF2B5EF4-FFF2-40B4-BE49-F238E27FC236}">
                <a16:creationId xmlns:a16="http://schemas.microsoft.com/office/drawing/2014/main" id="{BA2A6524-3EAC-4E27-BF8E-8F87E480F902}"/>
              </a:ext>
            </a:extLst>
          </p:cNvPr>
          <p:cNvSpPr>
            <a:spLocks noGrp="1"/>
          </p:cNvSpPr>
          <p:nvPr>
            <p:ph type="body" sz="quarter" idx="3" hasCustomPrompt="1"/>
          </p:nvPr>
        </p:nvSpPr>
        <p:spPr>
          <a:xfrm>
            <a:off x="6610169" y="3956706"/>
            <a:ext cx="5109021" cy="518457"/>
          </a:xfrm>
        </p:spPr>
        <p:txBody>
          <a:bodyPr rtlCol="0"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a:extLst>
              <a:ext uri="{FF2B5EF4-FFF2-40B4-BE49-F238E27FC236}">
                <a16:creationId xmlns:a16="http://schemas.microsoft.com/office/drawing/2014/main" id="{61FB94EC-1786-4ACB-B9A8-28216C7AB699}"/>
              </a:ext>
            </a:extLst>
          </p:cNvPr>
          <p:cNvSpPr>
            <a:spLocks noGrp="1"/>
          </p:cNvSpPr>
          <p:nvPr>
            <p:ph sz="quarter" idx="4" hasCustomPrompt="1"/>
          </p:nvPr>
        </p:nvSpPr>
        <p:spPr>
          <a:xfrm>
            <a:off x="6610169" y="4569583"/>
            <a:ext cx="5109021" cy="1412117"/>
          </a:xfrm>
        </p:spPr>
        <p:txBody>
          <a:bodyPr rtlCol="0">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3" name="Espace réservé du texte 2">
            <a:extLst>
              <a:ext uri="{FF2B5EF4-FFF2-40B4-BE49-F238E27FC236}">
                <a16:creationId xmlns:a16="http://schemas.microsoft.com/office/drawing/2014/main" id="{9DA658D4-2F70-44A3-A7C3-BF6A1D7BE2A9}"/>
              </a:ext>
            </a:extLst>
          </p:cNvPr>
          <p:cNvSpPr>
            <a:spLocks noGrp="1"/>
          </p:cNvSpPr>
          <p:nvPr>
            <p:ph type="body" idx="1" hasCustomPrompt="1"/>
          </p:nvPr>
        </p:nvSpPr>
        <p:spPr>
          <a:xfrm>
            <a:off x="539836" y="1462743"/>
            <a:ext cx="5108400" cy="518457"/>
          </a:xfrm>
        </p:spPr>
        <p:txBody>
          <a:bodyPr rtlCol="0"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a:extLst>
              <a:ext uri="{FF2B5EF4-FFF2-40B4-BE49-F238E27FC236}">
                <a16:creationId xmlns:a16="http://schemas.microsoft.com/office/drawing/2014/main" id="{CDF57B0C-62A3-4053-936D-9841C7D76D8B}"/>
              </a:ext>
            </a:extLst>
          </p:cNvPr>
          <p:cNvSpPr>
            <a:spLocks noGrp="1"/>
          </p:cNvSpPr>
          <p:nvPr>
            <p:ph sz="half" idx="2" hasCustomPrompt="1"/>
          </p:nvPr>
        </p:nvSpPr>
        <p:spPr>
          <a:xfrm>
            <a:off x="539836" y="2075621"/>
            <a:ext cx="5108400" cy="1391480"/>
          </a:xfrm>
        </p:spPr>
        <p:txBody>
          <a:bodyPr rtlCol="0">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7" name="Espace réservé d’image 6">
            <a:extLst>
              <a:ext uri="{FF2B5EF4-FFF2-40B4-BE49-F238E27FC236}">
                <a16:creationId xmlns:a16="http://schemas.microsoft.com/office/drawing/2014/main" id="{9DFBCB44-5019-402B-BEC3-12F7F5526F0E}"/>
              </a:ext>
            </a:extLst>
          </p:cNvPr>
          <p:cNvSpPr>
            <a:spLocks noGrp="1"/>
          </p:cNvSpPr>
          <p:nvPr>
            <p:ph type="pic" sz="quarter" idx="13" hasCustomPrompt="1"/>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18" name="Espace réservé d’image 6">
            <a:extLst>
              <a:ext uri="{FF2B5EF4-FFF2-40B4-BE49-F238E27FC236}">
                <a16:creationId xmlns:a16="http://schemas.microsoft.com/office/drawing/2014/main" id="{8CD826C9-080C-4638-B261-376BD8B31622}"/>
              </a:ext>
            </a:extLst>
          </p:cNvPr>
          <p:cNvSpPr>
            <a:spLocks noGrp="1"/>
          </p:cNvSpPr>
          <p:nvPr>
            <p:ph type="pic" sz="quarter" idx="14" hasCustomPrompt="1"/>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DB3C88-F13B-4B5F-920D-B4EFFAA592E5}"/>
              </a:ext>
            </a:extLst>
          </p:cNvPr>
          <p:cNvSpPr>
            <a:spLocks noGrp="1"/>
          </p:cNvSpPr>
          <p:nvPr>
            <p:ph type="title"/>
          </p:nvPr>
        </p:nvSpPr>
        <p:spPr/>
        <p:txBody>
          <a:bodyPr rtlCol="0"/>
          <a:lstStyle/>
          <a:p>
            <a:pPr rtl="0"/>
            <a:r>
              <a:rPr lang="fr-FR" noProof="0"/>
              <a:t>Modifiez le style du titre</a:t>
            </a:r>
          </a:p>
        </p:txBody>
      </p:sp>
      <p:sp>
        <p:nvSpPr>
          <p:cNvPr id="5" name="Espace réservé du numéro de diapositive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rtlCol="0"/>
          <a:lstStyle/>
          <a:p>
            <a:pPr rtl="0"/>
            <a:fld id="{03DC2DEF-D2FE-4B45-ABA4-9F153FD1C98A}" type="slidenum">
              <a:rPr lang="fr-FR" noProof="0" smtClean="0"/>
              <a:t>‹N°›</a:t>
            </a:fld>
            <a:endParaRPr lang="fr-FR" noProof="0"/>
          </a:p>
        </p:txBody>
      </p:sp>
      <p:sp>
        <p:nvSpPr>
          <p:cNvPr id="4" name="Espace réservé d’image 6">
            <a:extLst>
              <a:ext uri="{FF2B5EF4-FFF2-40B4-BE49-F238E27FC236}">
                <a16:creationId xmlns:a16="http://schemas.microsoft.com/office/drawing/2014/main" id="{7E138685-E3C5-48A4-8460-3BEDDDEDA6AD}"/>
              </a:ext>
            </a:extLst>
          </p:cNvPr>
          <p:cNvSpPr>
            <a:spLocks noGrp="1"/>
          </p:cNvSpPr>
          <p:nvPr>
            <p:ph type="pic" sz="quarter" idx="13" hasCustomPrompt="1"/>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6" name="Espace réservé d’image 6">
            <a:extLst>
              <a:ext uri="{FF2B5EF4-FFF2-40B4-BE49-F238E27FC236}">
                <a16:creationId xmlns:a16="http://schemas.microsoft.com/office/drawing/2014/main" id="{B6811C8C-D1DA-4EE5-888B-A30D6285BA5D}"/>
              </a:ext>
            </a:extLst>
          </p:cNvPr>
          <p:cNvSpPr>
            <a:spLocks noGrp="1"/>
          </p:cNvSpPr>
          <p:nvPr>
            <p:ph type="pic" sz="quarter" idx="14" hasCustomPrompt="1"/>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Espace réservé du texte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rtlCol="0"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fr-FR" noProof="0"/>
              <a:t>Ajoutez votre texte ici</a:t>
            </a:r>
          </a:p>
        </p:txBody>
      </p:sp>
      <p:sp>
        <p:nvSpPr>
          <p:cNvPr id="10" name="Espace réservé du texte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rtlCol="0"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fr-FR" noProof="0"/>
              <a:t>Ajoutez votre texte ici</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re uniquem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Espace réservé du texte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fr-FR" noProof="0"/>
              <a:t>Ajoutez votre texte ici</a:t>
            </a:r>
          </a:p>
        </p:txBody>
      </p:sp>
      <p:sp>
        <p:nvSpPr>
          <p:cNvPr id="10" name="Espace réservé du texte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fr-FR" noProof="0"/>
              <a:t>Ajoutez votre texte ici</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 name="Espace réservé d’image 6">
            <a:extLst>
              <a:ext uri="{FF2B5EF4-FFF2-40B4-BE49-F238E27FC236}">
                <a16:creationId xmlns:a16="http://schemas.microsoft.com/office/drawing/2014/main" id="{7E138685-E3C5-48A4-8460-3BEDDDEDA6AD}"/>
              </a:ext>
            </a:extLst>
          </p:cNvPr>
          <p:cNvSpPr>
            <a:spLocks noGrp="1"/>
          </p:cNvSpPr>
          <p:nvPr>
            <p:ph type="pic" sz="quarter" idx="13" hasCustomPrompt="1"/>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6" name="Espace réservé d’image 6">
            <a:extLst>
              <a:ext uri="{FF2B5EF4-FFF2-40B4-BE49-F238E27FC236}">
                <a16:creationId xmlns:a16="http://schemas.microsoft.com/office/drawing/2014/main" id="{B6811C8C-D1DA-4EE5-888B-A30D6285BA5D}"/>
              </a:ext>
            </a:extLst>
          </p:cNvPr>
          <p:cNvSpPr>
            <a:spLocks noGrp="1"/>
          </p:cNvSpPr>
          <p:nvPr>
            <p:ph type="pic" sz="quarter" idx="14" hasCustomPrompt="1"/>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re uniquem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 name="Espace réservé d’image 6">
            <a:extLst>
              <a:ext uri="{FF2B5EF4-FFF2-40B4-BE49-F238E27FC236}">
                <a16:creationId xmlns:a16="http://schemas.microsoft.com/office/drawing/2014/main" id="{7E138685-E3C5-48A4-8460-3BEDDDEDA6AD}"/>
              </a:ext>
            </a:extLst>
          </p:cNvPr>
          <p:cNvSpPr>
            <a:spLocks noGrp="1"/>
          </p:cNvSpPr>
          <p:nvPr>
            <p:ph type="pic" sz="quarter" idx="13" hasCustomPrompt="1"/>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6" name="Espace réservé d’image 6">
            <a:extLst>
              <a:ext uri="{FF2B5EF4-FFF2-40B4-BE49-F238E27FC236}">
                <a16:creationId xmlns:a16="http://schemas.microsoft.com/office/drawing/2014/main" id="{B6811C8C-D1DA-4EE5-888B-A30D6285BA5D}"/>
              </a:ext>
            </a:extLst>
          </p:cNvPr>
          <p:cNvSpPr>
            <a:spLocks noGrp="1"/>
          </p:cNvSpPr>
          <p:nvPr>
            <p:ph type="pic" sz="quarter" idx="14" hasCustomPrompt="1"/>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9" name="Espace réservé du texte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fr-FR" noProof="0"/>
              <a:t>Ajoutez votre texte ici</a:t>
            </a:r>
          </a:p>
        </p:txBody>
      </p:sp>
      <p:sp>
        <p:nvSpPr>
          <p:cNvPr id="10" name="Espace réservé du texte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fr-FR" noProof="0"/>
              <a:t>Ajoutez votre texte ici</a:t>
            </a:r>
          </a:p>
        </p:txBody>
      </p:sp>
      <p:grpSp>
        <p:nvGrpSpPr>
          <p:cNvPr id="14" name="Groupe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17" name="Groupe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re uniquem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 name="Espace réservé d’image 6">
            <a:extLst>
              <a:ext uri="{FF2B5EF4-FFF2-40B4-BE49-F238E27FC236}">
                <a16:creationId xmlns:a16="http://schemas.microsoft.com/office/drawing/2014/main" id="{7E138685-E3C5-48A4-8460-3BEDDDEDA6AD}"/>
              </a:ext>
            </a:extLst>
          </p:cNvPr>
          <p:cNvSpPr>
            <a:spLocks noGrp="1"/>
          </p:cNvSpPr>
          <p:nvPr>
            <p:ph type="pic" sz="quarter" idx="13" hasCustomPrompt="1"/>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6" name="Espace réservé d’image 6">
            <a:extLst>
              <a:ext uri="{FF2B5EF4-FFF2-40B4-BE49-F238E27FC236}">
                <a16:creationId xmlns:a16="http://schemas.microsoft.com/office/drawing/2014/main" id="{B6811C8C-D1DA-4EE5-888B-A30D6285BA5D}"/>
              </a:ext>
            </a:extLst>
          </p:cNvPr>
          <p:cNvSpPr>
            <a:spLocks noGrp="1"/>
          </p:cNvSpPr>
          <p:nvPr>
            <p:ph type="pic" sz="quarter" idx="14" hasCustomPrompt="1"/>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9" name="Espace réservé du texte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fr-FR" noProof="0"/>
              <a:t>Ajoutez votre texte ici</a:t>
            </a:r>
          </a:p>
        </p:txBody>
      </p:sp>
      <p:sp>
        <p:nvSpPr>
          <p:cNvPr id="10" name="Espace réservé du texte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fr-FR" noProof="0"/>
              <a:t>Ajoutez votre texte ici</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re uniquem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 name="Espace réservé d’image 6">
            <a:extLst>
              <a:ext uri="{FF2B5EF4-FFF2-40B4-BE49-F238E27FC236}">
                <a16:creationId xmlns:a16="http://schemas.microsoft.com/office/drawing/2014/main" id="{7E138685-E3C5-48A4-8460-3BEDDDEDA6AD}"/>
              </a:ext>
            </a:extLst>
          </p:cNvPr>
          <p:cNvSpPr>
            <a:spLocks noGrp="1"/>
          </p:cNvSpPr>
          <p:nvPr>
            <p:ph type="pic" sz="quarter" idx="13" hasCustomPrompt="1"/>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6" name="Espace réservé d’image 6">
            <a:extLst>
              <a:ext uri="{FF2B5EF4-FFF2-40B4-BE49-F238E27FC236}">
                <a16:creationId xmlns:a16="http://schemas.microsoft.com/office/drawing/2014/main" id="{B6811C8C-D1DA-4EE5-888B-A30D6285BA5D}"/>
              </a:ext>
            </a:extLst>
          </p:cNvPr>
          <p:cNvSpPr>
            <a:spLocks noGrp="1"/>
          </p:cNvSpPr>
          <p:nvPr>
            <p:ph type="pic" sz="quarter" idx="14" hasCustomPrompt="1"/>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9" name="Espace réservé du texte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fr-FR" noProof="0"/>
              <a:t>Ajoutez votre texte ici</a:t>
            </a:r>
          </a:p>
        </p:txBody>
      </p:sp>
      <p:sp>
        <p:nvSpPr>
          <p:cNvPr id="10" name="Espace réservé du texte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fr-FR" noProof="0"/>
              <a:t>Ajoutez votre texte ici</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DB3C88-F13B-4B5F-920D-B4EFFAA592E5}"/>
              </a:ext>
            </a:extLst>
          </p:cNvPr>
          <p:cNvSpPr>
            <a:spLocks noGrp="1"/>
          </p:cNvSpPr>
          <p:nvPr>
            <p:ph type="title"/>
          </p:nvPr>
        </p:nvSpPr>
        <p:spPr/>
        <p:txBody>
          <a:bodyPr rtlCol="0"/>
          <a:lstStyle/>
          <a:p>
            <a:pPr rtl="0"/>
            <a:r>
              <a:rPr lang="fr-FR" noProof="0"/>
              <a:t>Modifiez le style du titre</a:t>
            </a:r>
          </a:p>
        </p:txBody>
      </p:sp>
      <p:sp>
        <p:nvSpPr>
          <p:cNvPr id="5" name="Espace réservé du numéro de diapositive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rtlCol="0"/>
          <a:lstStyle/>
          <a:p>
            <a:pPr rtl="0"/>
            <a:fld id="{03DC2DEF-D2FE-4B45-ABA4-9F153FD1C98A}" type="slidenum">
              <a:rPr lang="fr-FR" noProof="0" smtClean="0"/>
              <a:t>‹N°›</a:t>
            </a:fld>
            <a:endParaRPr lang="fr-FR" noProof="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cxnSp>
        <p:nvCxnSpPr>
          <p:cNvPr id="29" name="Connecteur droit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Connecteur droit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Espace réservé d’image 33">
            <a:extLst>
              <a:ext uri="{FF2B5EF4-FFF2-40B4-BE49-F238E27FC236}">
                <a16:creationId xmlns:a16="http://schemas.microsoft.com/office/drawing/2014/main" id="{D9056F2B-EAFD-4A57-BB92-D14816C84DDE}"/>
              </a:ext>
            </a:extLst>
          </p:cNvPr>
          <p:cNvSpPr>
            <a:spLocks noGrp="1"/>
          </p:cNvSpPr>
          <p:nvPr>
            <p:ph type="pic" sz="quarter" idx="13" hasCustomPrompt="1"/>
          </p:nvPr>
        </p:nvSpPr>
        <p:spPr>
          <a:xfrm>
            <a:off x="876300" y="1739900"/>
            <a:ext cx="1689100" cy="1397000"/>
          </a:xfrm>
        </p:spPr>
        <p:txBody>
          <a:bodyPr rtlCol="0"/>
          <a:lstStyle>
            <a:lvl1pPr marL="0" indent="0" algn="ctr">
              <a:buNone/>
              <a:defRPr>
                <a:solidFill>
                  <a:schemeClr val="bg1"/>
                </a:solidFill>
              </a:defRPr>
            </a:lvl1pPr>
          </a:lstStyle>
          <a:p>
            <a:pPr rtl="0"/>
            <a:r>
              <a:rPr lang="fr-FR" noProof="0"/>
              <a:t>Cliquez sur l’icône pour ajouter une image</a:t>
            </a:r>
          </a:p>
        </p:txBody>
      </p:sp>
      <p:sp>
        <p:nvSpPr>
          <p:cNvPr id="35" name="Espace réservé d’image 33">
            <a:extLst>
              <a:ext uri="{FF2B5EF4-FFF2-40B4-BE49-F238E27FC236}">
                <a16:creationId xmlns:a16="http://schemas.microsoft.com/office/drawing/2014/main" id="{E65006DE-F797-4019-BB72-F484F9FE7E58}"/>
              </a:ext>
            </a:extLst>
          </p:cNvPr>
          <p:cNvSpPr>
            <a:spLocks noGrp="1"/>
          </p:cNvSpPr>
          <p:nvPr>
            <p:ph type="pic" sz="quarter" idx="14" hasCustomPrompt="1"/>
          </p:nvPr>
        </p:nvSpPr>
        <p:spPr>
          <a:xfrm>
            <a:off x="3829813" y="4263232"/>
            <a:ext cx="1689100" cy="1397000"/>
          </a:xfrm>
        </p:spPr>
        <p:txBody>
          <a:bodyPr rtlCol="0"/>
          <a:lstStyle>
            <a:lvl1pPr marL="0" indent="0" algn="ctr">
              <a:buNone/>
              <a:defRPr>
                <a:solidFill>
                  <a:schemeClr val="bg1"/>
                </a:solidFill>
              </a:defRPr>
            </a:lvl1pPr>
          </a:lstStyle>
          <a:p>
            <a:pPr rtl="0"/>
            <a:r>
              <a:rPr lang="fr-FR" noProof="0"/>
              <a:t>Cliquez sur l’icône pour ajouter une image</a:t>
            </a:r>
          </a:p>
        </p:txBody>
      </p:sp>
      <p:sp>
        <p:nvSpPr>
          <p:cNvPr id="36" name="Espace réservé d’image 33">
            <a:extLst>
              <a:ext uri="{FF2B5EF4-FFF2-40B4-BE49-F238E27FC236}">
                <a16:creationId xmlns:a16="http://schemas.microsoft.com/office/drawing/2014/main" id="{0947D252-5545-4406-8764-B7712464DA56}"/>
              </a:ext>
            </a:extLst>
          </p:cNvPr>
          <p:cNvSpPr>
            <a:spLocks noGrp="1"/>
          </p:cNvSpPr>
          <p:nvPr>
            <p:ph type="pic" sz="quarter" idx="15" hasCustomPrompt="1"/>
          </p:nvPr>
        </p:nvSpPr>
        <p:spPr>
          <a:xfrm>
            <a:off x="6744524" y="1739900"/>
            <a:ext cx="1689100" cy="1397000"/>
          </a:xfrm>
        </p:spPr>
        <p:txBody>
          <a:bodyPr rtlCol="0"/>
          <a:lstStyle>
            <a:lvl1pPr marL="0" indent="0" algn="ctr">
              <a:buNone/>
              <a:defRPr>
                <a:solidFill>
                  <a:schemeClr val="bg1"/>
                </a:solidFill>
              </a:defRPr>
            </a:lvl1pPr>
          </a:lstStyle>
          <a:p>
            <a:pPr rtl="0"/>
            <a:r>
              <a:rPr lang="fr-FR" noProof="0"/>
              <a:t>Cliquez sur l’icône pour ajouter une image</a:t>
            </a:r>
          </a:p>
        </p:txBody>
      </p:sp>
      <p:sp>
        <p:nvSpPr>
          <p:cNvPr id="38" name="Espace réservé d’image 33">
            <a:extLst>
              <a:ext uri="{FF2B5EF4-FFF2-40B4-BE49-F238E27FC236}">
                <a16:creationId xmlns:a16="http://schemas.microsoft.com/office/drawing/2014/main" id="{DD89F80C-C1D7-4F63-BAD2-F4EE1F9A162F}"/>
              </a:ext>
            </a:extLst>
          </p:cNvPr>
          <p:cNvSpPr>
            <a:spLocks noGrp="1"/>
          </p:cNvSpPr>
          <p:nvPr>
            <p:ph type="pic" sz="quarter" idx="17" hasCustomPrompt="1"/>
          </p:nvPr>
        </p:nvSpPr>
        <p:spPr>
          <a:xfrm>
            <a:off x="9659235" y="4263232"/>
            <a:ext cx="1689100" cy="1397000"/>
          </a:xfrm>
        </p:spPr>
        <p:txBody>
          <a:bodyPr rtlCol="0"/>
          <a:lstStyle>
            <a:lvl1pPr marL="0" indent="0" algn="ctr">
              <a:buNone/>
              <a:defRPr>
                <a:solidFill>
                  <a:schemeClr val="bg1"/>
                </a:solidFill>
              </a:defRPr>
            </a:lvl1pPr>
          </a:lstStyle>
          <a:p>
            <a:pPr rtl="0"/>
            <a:r>
              <a:rPr lang="fr-FR" noProof="0"/>
              <a:t>Cliquez sur l’icône pour ajouter une image</a:t>
            </a:r>
          </a:p>
        </p:txBody>
      </p:sp>
      <p:sp>
        <p:nvSpPr>
          <p:cNvPr id="40" name="Espace réservé du texte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rtlCol="0">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41" name="Espace réservé du texte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rtlCol="0"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42" name="Espace réservé du texte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rtlCol="0">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43" name="Espace réservé du texte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rtlCol="0"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re uniquemen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BADB3C88-F13B-4B5F-920D-B4EFFAA592E5}"/>
              </a:ext>
            </a:extLst>
          </p:cNvPr>
          <p:cNvSpPr>
            <a:spLocks noGrp="1"/>
          </p:cNvSpPr>
          <p:nvPr>
            <p:ph type="title" hasCustomPrompt="1"/>
          </p:nvPr>
        </p:nvSpPr>
        <p:spPr>
          <a:xfrm>
            <a:off x="371475" y="260351"/>
            <a:ext cx="6168473" cy="758824"/>
          </a:xfrm>
        </p:spPr>
        <p:txBody>
          <a:bodyPr rtlCol="0"/>
          <a:lstStyle/>
          <a:p>
            <a:pPr rtl="0"/>
            <a:r>
              <a:rPr lang="fr-FR" noProof="0"/>
              <a:t>Cliquez pour modifier le style du titre du masque</a:t>
            </a:r>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 name="Triangle isocè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9" name="Triangle isocè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4" name="Triangle isocè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5" name="Espace réservé d’image 33">
            <a:extLst>
              <a:ext uri="{FF2B5EF4-FFF2-40B4-BE49-F238E27FC236}">
                <a16:creationId xmlns:a16="http://schemas.microsoft.com/office/drawing/2014/main" id="{2D0DCA06-9544-45C9-BE22-EBB853AE757C}"/>
              </a:ext>
            </a:extLst>
          </p:cNvPr>
          <p:cNvSpPr>
            <a:spLocks noGrp="1"/>
          </p:cNvSpPr>
          <p:nvPr>
            <p:ph type="pic" sz="quarter" idx="13" hasCustomPrompt="1"/>
          </p:nvPr>
        </p:nvSpPr>
        <p:spPr>
          <a:xfrm>
            <a:off x="10133588" y="561678"/>
            <a:ext cx="1405742" cy="1162644"/>
          </a:xfrm>
        </p:spPr>
        <p:txBody>
          <a:bodyPr rtlCol="0">
            <a:normAutofit/>
          </a:bodyPr>
          <a:lstStyle>
            <a:lvl1pPr marL="0" indent="0" algn="ctr">
              <a:buNone/>
              <a:defRPr sz="2000">
                <a:solidFill>
                  <a:schemeClr val="tx1"/>
                </a:solidFill>
              </a:defRPr>
            </a:lvl1pPr>
          </a:lstStyle>
          <a:p>
            <a:pPr rtl="0"/>
            <a:r>
              <a:rPr lang="fr-FR" noProof="0"/>
              <a:t>Cliquez sur l’icône pour ajouter une image</a:t>
            </a:r>
          </a:p>
        </p:txBody>
      </p:sp>
      <p:sp>
        <p:nvSpPr>
          <p:cNvPr id="46" name="Espace réservé d’image 33">
            <a:extLst>
              <a:ext uri="{FF2B5EF4-FFF2-40B4-BE49-F238E27FC236}">
                <a16:creationId xmlns:a16="http://schemas.microsoft.com/office/drawing/2014/main" id="{21403A13-F195-405D-B352-4B77969E358B}"/>
              </a:ext>
            </a:extLst>
          </p:cNvPr>
          <p:cNvSpPr>
            <a:spLocks noGrp="1"/>
          </p:cNvSpPr>
          <p:nvPr>
            <p:ph type="pic" sz="quarter" idx="14" hasCustomPrompt="1"/>
          </p:nvPr>
        </p:nvSpPr>
        <p:spPr>
          <a:xfrm>
            <a:off x="7421034" y="2847678"/>
            <a:ext cx="1405742" cy="1162644"/>
          </a:xfrm>
        </p:spPr>
        <p:txBody>
          <a:bodyPr rtlCol="0">
            <a:normAutofit/>
          </a:bodyPr>
          <a:lstStyle>
            <a:lvl1pPr marL="0" indent="0" algn="ctr">
              <a:buNone/>
              <a:defRPr sz="2000">
                <a:solidFill>
                  <a:schemeClr val="tx1"/>
                </a:solidFill>
              </a:defRPr>
            </a:lvl1pPr>
          </a:lstStyle>
          <a:p>
            <a:pPr rtl="0"/>
            <a:r>
              <a:rPr lang="fr-FR" noProof="0"/>
              <a:t>Cliquez sur l’icône pour ajouter une image</a:t>
            </a:r>
          </a:p>
        </p:txBody>
      </p:sp>
      <p:sp>
        <p:nvSpPr>
          <p:cNvPr id="47" name="Espace réservé d’image 33">
            <a:extLst>
              <a:ext uri="{FF2B5EF4-FFF2-40B4-BE49-F238E27FC236}">
                <a16:creationId xmlns:a16="http://schemas.microsoft.com/office/drawing/2014/main" id="{390C9BE2-4328-41D9-82FB-F6FEE7026C55}"/>
              </a:ext>
            </a:extLst>
          </p:cNvPr>
          <p:cNvSpPr>
            <a:spLocks noGrp="1"/>
          </p:cNvSpPr>
          <p:nvPr>
            <p:ph type="pic" sz="quarter" idx="15" hasCustomPrompt="1"/>
          </p:nvPr>
        </p:nvSpPr>
        <p:spPr>
          <a:xfrm>
            <a:off x="10133588" y="5133678"/>
            <a:ext cx="1405742" cy="1162644"/>
          </a:xfrm>
        </p:spPr>
        <p:txBody>
          <a:bodyPr rtlCol="0">
            <a:normAutofit/>
          </a:bodyPr>
          <a:lstStyle>
            <a:lvl1pPr marL="0" indent="0" algn="ctr">
              <a:buNone/>
              <a:defRPr sz="2000">
                <a:solidFill>
                  <a:schemeClr val="tx1"/>
                </a:solidFill>
              </a:defRPr>
            </a:lvl1pPr>
          </a:lstStyle>
          <a:p>
            <a:pPr rtl="0"/>
            <a:r>
              <a:rPr lang="fr-FR" noProof="0"/>
              <a:t>Cliquez sur l’icône pour ajouter une image</a:t>
            </a:r>
          </a:p>
        </p:txBody>
      </p:sp>
      <p:sp>
        <p:nvSpPr>
          <p:cNvPr id="48" name="Espace réservé d’image 6">
            <a:extLst>
              <a:ext uri="{FF2B5EF4-FFF2-40B4-BE49-F238E27FC236}">
                <a16:creationId xmlns:a16="http://schemas.microsoft.com/office/drawing/2014/main" id="{7E57D58E-479C-4409-8D5F-7CAC3178A771}"/>
              </a:ext>
            </a:extLst>
          </p:cNvPr>
          <p:cNvSpPr>
            <a:spLocks noGrp="1"/>
          </p:cNvSpPr>
          <p:nvPr>
            <p:ph type="pic" sz="quarter" idx="16" hasCustomPrompt="1"/>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17" name="Espace réservé du texte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rtlCol="0"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18" name="Espace réservé du texte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rtlCol="0"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19" name="Espace réservé du texte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rtlCol="0"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iapositive de titr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Espace réservé d’image 8">
            <a:extLst>
              <a:ext uri="{FF2B5EF4-FFF2-40B4-BE49-F238E27FC236}">
                <a16:creationId xmlns:a16="http://schemas.microsoft.com/office/drawing/2014/main" id="{2D02598E-521E-41CD-B068-134834CFF4FF}"/>
              </a:ext>
            </a:extLst>
          </p:cNvPr>
          <p:cNvSpPr>
            <a:spLocks noGrp="1"/>
          </p:cNvSpPr>
          <p:nvPr>
            <p:ph type="pic" sz="quarter" idx="10" hasCustomPrompt="1"/>
          </p:nvPr>
        </p:nvSpPr>
        <p:spPr>
          <a:xfrm>
            <a:off x="5016500" y="472281"/>
            <a:ext cx="7175500" cy="5913439"/>
          </a:xfrm>
          <a:solidFill>
            <a:schemeClr val="bg1">
              <a:lumMod val="95000"/>
            </a:schemeClr>
          </a:solidFill>
        </p:spPr>
        <p:txBody>
          <a:bodyPr rtlCol="0">
            <a:normAutofit/>
          </a:bodyPr>
          <a:lstStyle>
            <a:lvl1pPr marL="0" indent="0" algn="ctr">
              <a:buNone/>
              <a:defRPr sz="1800"/>
            </a:lvl1pPr>
          </a:lstStyle>
          <a:p>
            <a:pPr rtl="0"/>
            <a:r>
              <a:rPr lang="fr-FR" noProof="0"/>
              <a:t>Cliquez sur l’icône pour ajouter une image</a:t>
            </a:r>
          </a:p>
        </p:txBody>
      </p:sp>
      <p:sp>
        <p:nvSpPr>
          <p:cNvPr id="2" name="Titr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rtlCol="0" anchor="b">
            <a:normAutofit/>
          </a:bodyPr>
          <a:lstStyle>
            <a:lvl1pPr algn="l">
              <a:defRPr sz="5400">
                <a:solidFill>
                  <a:schemeClr val="bg1"/>
                </a:solidFill>
              </a:defRPr>
            </a:lvl1pPr>
          </a:lstStyle>
          <a:p>
            <a:pPr rtl="0"/>
            <a:r>
              <a:rPr lang="fr-FR" noProof="0"/>
              <a:t>Modifiez le style du titre</a:t>
            </a:r>
          </a:p>
        </p:txBody>
      </p:sp>
      <p:sp>
        <p:nvSpPr>
          <p:cNvPr id="3" name="Sous-titre 2">
            <a:extLst>
              <a:ext uri="{FF2B5EF4-FFF2-40B4-BE49-F238E27FC236}">
                <a16:creationId xmlns:a16="http://schemas.microsoft.com/office/drawing/2014/main" id="{A951C9A4-8764-4CB3-AC26-C957C0E84BCD}"/>
              </a:ext>
            </a:extLst>
          </p:cNvPr>
          <p:cNvSpPr>
            <a:spLocks noGrp="1"/>
          </p:cNvSpPr>
          <p:nvPr>
            <p:ph type="subTitle" idx="1" hasCustomPrompt="1"/>
          </p:nvPr>
        </p:nvSpPr>
        <p:spPr>
          <a:xfrm>
            <a:off x="371476" y="4079083"/>
            <a:ext cx="4416424" cy="976311"/>
          </a:xfrm>
        </p:spPr>
        <p:txBody>
          <a:bodyPr rtlCol="0"/>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Modifier le style du sous-titre du masque</a:t>
            </a:r>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fr-FR" noProof="0"/>
              <a:t>Modifiez le style du titre</a:t>
            </a:r>
          </a:p>
        </p:txBody>
      </p:sp>
      <p:sp>
        <p:nvSpPr>
          <p:cNvPr id="48" name="Espace réservé d’image 6">
            <a:extLst>
              <a:ext uri="{FF2B5EF4-FFF2-40B4-BE49-F238E27FC236}">
                <a16:creationId xmlns:a16="http://schemas.microsoft.com/office/drawing/2014/main" id="{7E57D58E-479C-4409-8D5F-7CAC3178A771}"/>
              </a:ext>
            </a:extLst>
          </p:cNvPr>
          <p:cNvSpPr>
            <a:spLocks noGrp="1"/>
          </p:cNvSpPr>
          <p:nvPr>
            <p:ph type="pic" sz="quarter" idx="16" hasCustomPrompt="1"/>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17" name="Espace réservé du numéro de diapositive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fr-FR" noProof="0" smtClean="0"/>
              <a:t>‹N°›</a:t>
            </a:fld>
            <a:endParaRPr lang="fr-FR" noProof="0"/>
          </a:p>
        </p:txBody>
      </p:sp>
      <p:sp>
        <p:nvSpPr>
          <p:cNvPr id="20" name="Espace réservé d’image 33">
            <a:extLst>
              <a:ext uri="{FF2B5EF4-FFF2-40B4-BE49-F238E27FC236}">
                <a16:creationId xmlns:a16="http://schemas.microsoft.com/office/drawing/2014/main" id="{917F3183-F8DC-409E-BDAF-E3190E5CC10A}"/>
              </a:ext>
            </a:extLst>
          </p:cNvPr>
          <p:cNvSpPr>
            <a:spLocks noGrp="1"/>
          </p:cNvSpPr>
          <p:nvPr>
            <p:ph type="pic" sz="quarter" idx="13" hasCustomPrompt="1"/>
          </p:nvPr>
        </p:nvSpPr>
        <p:spPr>
          <a:xfrm>
            <a:off x="1466711" y="2999731"/>
            <a:ext cx="1405742" cy="1162644"/>
          </a:xfrm>
        </p:spPr>
        <p:txBody>
          <a:bodyPr rtlCol="0">
            <a:normAutofit/>
          </a:bodyPr>
          <a:lstStyle>
            <a:lvl1pPr marL="0" indent="0" algn="ctr">
              <a:buNone/>
              <a:defRPr sz="2000">
                <a:solidFill>
                  <a:schemeClr val="tx1"/>
                </a:solidFill>
              </a:defRPr>
            </a:lvl1pPr>
          </a:lstStyle>
          <a:p>
            <a:pPr rtl="0"/>
            <a:r>
              <a:rPr lang="fr-FR" noProof="0"/>
              <a:t>Cliquez sur l’icône pour ajouter une image</a:t>
            </a:r>
          </a:p>
        </p:txBody>
      </p:sp>
      <p:sp>
        <p:nvSpPr>
          <p:cNvPr id="25" name="Espace réservé d’image 33">
            <a:extLst>
              <a:ext uri="{FF2B5EF4-FFF2-40B4-BE49-F238E27FC236}">
                <a16:creationId xmlns:a16="http://schemas.microsoft.com/office/drawing/2014/main" id="{8DCF90EE-8A0F-46BB-A8EC-27CB7826EB0D}"/>
              </a:ext>
            </a:extLst>
          </p:cNvPr>
          <p:cNvSpPr>
            <a:spLocks noGrp="1"/>
          </p:cNvSpPr>
          <p:nvPr>
            <p:ph type="pic" sz="quarter" idx="17" hasCustomPrompt="1"/>
          </p:nvPr>
        </p:nvSpPr>
        <p:spPr>
          <a:xfrm>
            <a:off x="4108135" y="2999731"/>
            <a:ext cx="1405742" cy="1162644"/>
          </a:xfrm>
        </p:spPr>
        <p:txBody>
          <a:bodyPr rtlCol="0">
            <a:normAutofit/>
          </a:bodyPr>
          <a:lstStyle>
            <a:lvl1pPr marL="0" indent="0" algn="ctr">
              <a:buNone/>
              <a:defRPr sz="2000">
                <a:solidFill>
                  <a:schemeClr val="tx1"/>
                </a:solidFill>
              </a:defRPr>
            </a:lvl1pPr>
          </a:lstStyle>
          <a:p>
            <a:pPr rtl="0"/>
            <a:r>
              <a:rPr lang="fr-FR" noProof="0"/>
              <a:t>Cliquez sur l’icône pour ajouter une image</a:t>
            </a:r>
          </a:p>
        </p:txBody>
      </p:sp>
      <p:sp>
        <p:nvSpPr>
          <p:cNvPr id="26" name="Espace réservé d’image 33">
            <a:extLst>
              <a:ext uri="{FF2B5EF4-FFF2-40B4-BE49-F238E27FC236}">
                <a16:creationId xmlns:a16="http://schemas.microsoft.com/office/drawing/2014/main" id="{4B6BCE84-A7A7-4701-966F-9F969C523C51}"/>
              </a:ext>
            </a:extLst>
          </p:cNvPr>
          <p:cNvSpPr>
            <a:spLocks noGrp="1"/>
          </p:cNvSpPr>
          <p:nvPr>
            <p:ph type="pic" sz="quarter" idx="18" hasCustomPrompt="1"/>
          </p:nvPr>
        </p:nvSpPr>
        <p:spPr>
          <a:xfrm>
            <a:off x="6749558" y="2999731"/>
            <a:ext cx="1405742" cy="1162644"/>
          </a:xfrm>
        </p:spPr>
        <p:txBody>
          <a:bodyPr rtlCol="0">
            <a:normAutofit/>
          </a:bodyPr>
          <a:lstStyle>
            <a:lvl1pPr marL="0" indent="0" algn="ctr">
              <a:buNone/>
              <a:defRPr sz="2000">
                <a:solidFill>
                  <a:schemeClr val="tx1"/>
                </a:solidFill>
              </a:defRPr>
            </a:lvl1pPr>
          </a:lstStyle>
          <a:p>
            <a:pPr rtl="0"/>
            <a:r>
              <a:rPr lang="fr-FR" noProof="0"/>
              <a:t>Cliquez sur l’icône pour ajouter une image</a:t>
            </a:r>
          </a:p>
        </p:txBody>
      </p:sp>
      <p:sp>
        <p:nvSpPr>
          <p:cNvPr id="27" name="Espace réservé d’image 33">
            <a:extLst>
              <a:ext uri="{FF2B5EF4-FFF2-40B4-BE49-F238E27FC236}">
                <a16:creationId xmlns:a16="http://schemas.microsoft.com/office/drawing/2014/main" id="{2F810615-16AA-4D3F-93BB-1074BABE1234}"/>
              </a:ext>
            </a:extLst>
          </p:cNvPr>
          <p:cNvSpPr>
            <a:spLocks noGrp="1"/>
          </p:cNvSpPr>
          <p:nvPr>
            <p:ph type="pic" sz="quarter" idx="19" hasCustomPrompt="1"/>
          </p:nvPr>
        </p:nvSpPr>
        <p:spPr>
          <a:xfrm>
            <a:off x="9435088" y="2999731"/>
            <a:ext cx="1405742" cy="1162644"/>
          </a:xfrm>
        </p:spPr>
        <p:txBody>
          <a:bodyPr rtlCol="0">
            <a:normAutofit/>
          </a:bodyPr>
          <a:lstStyle>
            <a:lvl1pPr marL="0" indent="0" algn="ctr">
              <a:buNone/>
              <a:defRPr sz="2000">
                <a:solidFill>
                  <a:schemeClr val="tx1"/>
                </a:solidFill>
              </a:defRPr>
            </a:lvl1pPr>
          </a:lstStyle>
          <a:p>
            <a:pPr rtl="0"/>
            <a:r>
              <a:rPr lang="fr-FR" noProof="0"/>
              <a:t>Cliquez sur l’icône pour ajouter une image</a:t>
            </a:r>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8" name="Espace réservé du texte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rtlCol="0">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40" name="Espace réservé du texte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rtlCol="0">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41" name="Espace réservé du texte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rtlCol="0">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42" name="Espace réservé du texte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rtlCol="0">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cxnSp>
        <p:nvCxnSpPr>
          <p:cNvPr id="6" name="Connecteur droit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fr-FR" noProof="0"/>
              <a:t>Modifiez le style du titre</a:t>
            </a:r>
          </a:p>
        </p:txBody>
      </p:sp>
      <p:sp>
        <p:nvSpPr>
          <p:cNvPr id="48" name="Espace réservé d’image 6">
            <a:extLst>
              <a:ext uri="{FF2B5EF4-FFF2-40B4-BE49-F238E27FC236}">
                <a16:creationId xmlns:a16="http://schemas.microsoft.com/office/drawing/2014/main" id="{7E57D58E-479C-4409-8D5F-7CAC3178A771}"/>
              </a:ext>
            </a:extLst>
          </p:cNvPr>
          <p:cNvSpPr>
            <a:spLocks noGrp="1"/>
          </p:cNvSpPr>
          <p:nvPr>
            <p:ph type="pic" sz="quarter" idx="16" hasCustomPrompt="1"/>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17" name="Espace réservé du numéro de diapositive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fr-FR" noProof="0" smtClean="0"/>
              <a:t>‹N°›</a:t>
            </a:fld>
            <a:endParaRPr lang="fr-FR" noProof="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nvGrpSpPr>
          <p:cNvPr id="5" name="Groupe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Connecteur droit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Connecteur droit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e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Connecteur droit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Connecteur droit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Connecteur droit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Espace réservé du texte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40" name="Espace réservé du texte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41" name="Espace réservé du texte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42" name="Espace réservé du texte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43" name="Espace réservé d’image 33">
            <a:extLst>
              <a:ext uri="{FF2B5EF4-FFF2-40B4-BE49-F238E27FC236}">
                <a16:creationId xmlns:a16="http://schemas.microsoft.com/office/drawing/2014/main" id="{1644FD94-AD03-4C4F-A1A5-085DD8F56646}"/>
              </a:ext>
            </a:extLst>
          </p:cNvPr>
          <p:cNvSpPr>
            <a:spLocks noGrp="1"/>
          </p:cNvSpPr>
          <p:nvPr>
            <p:ph type="pic" sz="quarter" idx="13" hasCustomPrompt="1"/>
          </p:nvPr>
        </p:nvSpPr>
        <p:spPr>
          <a:xfrm>
            <a:off x="5227571" y="1437538"/>
            <a:ext cx="1147325" cy="811033"/>
          </a:xfrm>
        </p:spPr>
        <p:txBody>
          <a:bodyPr rtlCol="0">
            <a:normAutofit/>
          </a:bodyPr>
          <a:lstStyle>
            <a:lvl1pPr marL="0" indent="0" algn="ctr">
              <a:buNone/>
              <a:defRPr sz="1600">
                <a:solidFill>
                  <a:schemeClr val="bg1"/>
                </a:solidFill>
              </a:defRPr>
            </a:lvl1pPr>
          </a:lstStyle>
          <a:p>
            <a:pPr rtl="0"/>
            <a:r>
              <a:rPr lang="fr-FR" noProof="0"/>
              <a:t>Cliquez sur l’icône pour ajouter une image</a:t>
            </a:r>
          </a:p>
        </p:txBody>
      </p:sp>
      <p:sp>
        <p:nvSpPr>
          <p:cNvPr id="44" name="Espace réservé d’image 33">
            <a:extLst>
              <a:ext uri="{FF2B5EF4-FFF2-40B4-BE49-F238E27FC236}">
                <a16:creationId xmlns:a16="http://schemas.microsoft.com/office/drawing/2014/main" id="{9A1BE0BE-1FFD-445C-B6BA-E4A602D22112}"/>
              </a:ext>
            </a:extLst>
          </p:cNvPr>
          <p:cNvSpPr>
            <a:spLocks noGrp="1"/>
          </p:cNvSpPr>
          <p:nvPr>
            <p:ph type="pic" sz="quarter" idx="24" hasCustomPrompt="1"/>
          </p:nvPr>
        </p:nvSpPr>
        <p:spPr>
          <a:xfrm>
            <a:off x="5227571" y="2715650"/>
            <a:ext cx="1147325" cy="811033"/>
          </a:xfrm>
        </p:spPr>
        <p:txBody>
          <a:bodyPr rtlCol="0">
            <a:normAutofit/>
          </a:bodyPr>
          <a:lstStyle>
            <a:lvl1pPr marL="0" indent="0" algn="ctr">
              <a:buNone/>
              <a:defRPr sz="1600">
                <a:solidFill>
                  <a:schemeClr val="bg1"/>
                </a:solidFill>
              </a:defRPr>
            </a:lvl1pPr>
          </a:lstStyle>
          <a:p>
            <a:pPr rtl="0"/>
            <a:r>
              <a:rPr lang="fr-FR" noProof="0"/>
              <a:t>Cliquez sur l’icône pour ajouter une image</a:t>
            </a:r>
          </a:p>
        </p:txBody>
      </p:sp>
      <p:sp>
        <p:nvSpPr>
          <p:cNvPr id="45" name="Espace réservé d’image 33">
            <a:extLst>
              <a:ext uri="{FF2B5EF4-FFF2-40B4-BE49-F238E27FC236}">
                <a16:creationId xmlns:a16="http://schemas.microsoft.com/office/drawing/2014/main" id="{B577AF17-6C7E-48B9-B267-0874B232A710}"/>
              </a:ext>
            </a:extLst>
          </p:cNvPr>
          <p:cNvSpPr>
            <a:spLocks noGrp="1"/>
          </p:cNvSpPr>
          <p:nvPr>
            <p:ph type="pic" sz="quarter" idx="25" hasCustomPrompt="1"/>
          </p:nvPr>
        </p:nvSpPr>
        <p:spPr>
          <a:xfrm>
            <a:off x="5227571" y="4043892"/>
            <a:ext cx="1147325" cy="811033"/>
          </a:xfrm>
        </p:spPr>
        <p:txBody>
          <a:bodyPr rtlCol="0">
            <a:normAutofit/>
          </a:bodyPr>
          <a:lstStyle>
            <a:lvl1pPr marL="0" indent="0" algn="ctr">
              <a:buNone/>
              <a:defRPr sz="1600">
                <a:solidFill>
                  <a:schemeClr val="bg1"/>
                </a:solidFill>
              </a:defRPr>
            </a:lvl1pPr>
          </a:lstStyle>
          <a:p>
            <a:pPr rtl="0"/>
            <a:r>
              <a:rPr lang="fr-FR" noProof="0"/>
              <a:t>Cliquez sur l’icône pour ajouter une image</a:t>
            </a:r>
          </a:p>
        </p:txBody>
      </p:sp>
      <p:sp>
        <p:nvSpPr>
          <p:cNvPr id="46" name="Espace réservé d’image 33">
            <a:extLst>
              <a:ext uri="{FF2B5EF4-FFF2-40B4-BE49-F238E27FC236}">
                <a16:creationId xmlns:a16="http://schemas.microsoft.com/office/drawing/2014/main" id="{98A01AB1-3434-46C7-B1B3-90AFD4B1799F}"/>
              </a:ext>
            </a:extLst>
          </p:cNvPr>
          <p:cNvSpPr>
            <a:spLocks noGrp="1"/>
          </p:cNvSpPr>
          <p:nvPr>
            <p:ph type="pic" sz="quarter" idx="26" hasCustomPrompt="1"/>
          </p:nvPr>
        </p:nvSpPr>
        <p:spPr>
          <a:xfrm>
            <a:off x="5227571" y="5368250"/>
            <a:ext cx="1147325" cy="811033"/>
          </a:xfrm>
        </p:spPr>
        <p:txBody>
          <a:bodyPr rtlCol="0">
            <a:normAutofit/>
          </a:bodyPr>
          <a:lstStyle>
            <a:lvl1pPr marL="0" indent="0" algn="ctr">
              <a:buNone/>
              <a:defRPr sz="1600">
                <a:solidFill>
                  <a:schemeClr val="bg1"/>
                </a:solidFill>
              </a:defRPr>
            </a:lvl1pPr>
          </a:lstStyle>
          <a:p>
            <a:pPr rtl="0"/>
            <a:r>
              <a:rPr lang="fr-FR" noProof="0"/>
              <a:t>Cliquez sur l’icône pour ajouter une image</a:t>
            </a:r>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fr-FR" noProof="0"/>
              <a:t>Modifiez le style du titre</a:t>
            </a:r>
          </a:p>
        </p:txBody>
      </p:sp>
      <p:sp>
        <p:nvSpPr>
          <p:cNvPr id="17" name="Espace réservé du numéro de diapositive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fr-FR" noProof="0" smtClean="0"/>
              <a:t>‹N°›</a:t>
            </a:fld>
            <a:endParaRPr lang="fr-FR" noProof="0"/>
          </a:p>
        </p:txBody>
      </p:sp>
      <p:cxnSp>
        <p:nvCxnSpPr>
          <p:cNvPr id="24" name="Connecteur droit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3" name="Espace réservé d’image 33">
            <a:extLst>
              <a:ext uri="{FF2B5EF4-FFF2-40B4-BE49-F238E27FC236}">
                <a16:creationId xmlns:a16="http://schemas.microsoft.com/office/drawing/2014/main" id="{1644FD94-AD03-4C4F-A1A5-085DD8F56646}"/>
              </a:ext>
            </a:extLst>
          </p:cNvPr>
          <p:cNvSpPr>
            <a:spLocks noGrp="1"/>
          </p:cNvSpPr>
          <p:nvPr>
            <p:ph type="pic" sz="quarter" idx="13" hasCustomPrompt="1"/>
          </p:nvPr>
        </p:nvSpPr>
        <p:spPr>
          <a:xfrm>
            <a:off x="615473" y="1713955"/>
            <a:ext cx="1805204" cy="1466666"/>
          </a:xfrm>
        </p:spPr>
        <p:txBody>
          <a:bodyPr rtlCol="0">
            <a:normAutofit/>
          </a:bodyPr>
          <a:lstStyle>
            <a:lvl1pPr marL="0" indent="0" algn="ctr">
              <a:buNone/>
              <a:defRPr sz="1600">
                <a:solidFill>
                  <a:schemeClr val="bg1"/>
                </a:solidFill>
              </a:defRPr>
            </a:lvl1pPr>
          </a:lstStyle>
          <a:p>
            <a:pPr rtl="0"/>
            <a:r>
              <a:rPr lang="fr-FR" noProof="0"/>
              <a:t>Cliquez sur l’icône pour ajouter une image</a:t>
            </a:r>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9" name="Espace réservé du texte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35" name="Espace réservé du texte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9" name="Espace réservé du texte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50" name="Espace réservé du texte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51" name="Espace réservé d’image 33">
            <a:extLst>
              <a:ext uri="{FF2B5EF4-FFF2-40B4-BE49-F238E27FC236}">
                <a16:creationId xmlns:a16="http://schemas.microsoft.com/office/drawing/2014/main" id="{F196EA03-E36C-4E2A-A82F-8FA76EC2DBFC}"/>
              </a:ext>
            </a:extLst>
          </p:cNvPr>
          <p:cNvSpPr>
            <a:spLocks noGrp="1"/>
          </p:cNvSpPr>
          <p:nvPr>
            <p:ph type="pic" sz="quarter" idx="30" hasCustomPrompt="1"/>
          </p:nvPr>
        </p:nvSpPr>
        <p:spPr>
          <a:xfrm>
            <a:off x="615473" y="4253638"/>
            <a:ext cx="1805204" cy="1466666"/>
          </a:xfrm>
        </p:spPr>
        <p:txBody>
          <a:bodyPr rtlCol="0">
            <a:normAutofit/>
          </a:bodyPr>
          <a:lstStyle>
            <a:lvl1pPr marL="0" indent="0" algn="ctr">
              <a:buNone/>
              <a:defRPr sz="1600">
                <a:solidFill>
                  <a:schemeClr val="bg1"/>
                </a:solidFill>
              </a:defRPr>
            </a:lvl1pPr>
          </a:lstStyle>
          <a:p>
            <a:pPr rtl="0"/>
            <a:r>
              <a:rPr lang="fr-FR" noProof="0"/>
              <a:t>Cliquez sur l’icône pour ajouter une image</a:t>
            </a:r>
          </a:p>
        </p:txBody>
      </p:sp>
      <p:sp>
        <p:nvSpPr>
          <p:cNvPr id="52" name="Espace réservé d’image 33">
            <a:extLst>
              <a:ext uri="{FF2B5EF4-FFF2-40B4-BE49-F238E27FC236}">
                <a16:creationId xmlns:a16="http://schemas.microsoft.com/office/drawing/2014/main" id="{9A754FAD-4B3A-4A76-9F0D-84DA72FD822B}"/>
              </a:ext>
            </a:extLst>
          </p:cNvPr>
          <p:cNvSpPr>
            <a:spLocks noGrp="1"/>
          </p:cNvSpPr>
          <p:nvPr>
            <p:ph type="pic" sz="quarter" idx="31" hasCustomPrompt="1"/>
          </p:nvPr>
        </p:nvSpPr>
        <p:spPr>
          <a:xfrm>
            <a:off x="6415151" y="4253638"/>
            <a:ext cx="1805204" cy="1466666"/>
          </a:xfrm>
        </p:spPr>
        <p:txBody>
          <a:bodyPr rtlCol="0">
            <a:normAutofit/>
          </a:bodyPr>
          <a:lstStyle>
            <a:lvl1pPr marL="0" indent="0" algn="ctr">
              <a:buNone/>
              <a:defRPr sz="1600">
                <a:solidFill>
                  <a:schemeClr val="bg1"/>
                </a:solidFill>
              </a:defRPr>
            </a:lvl1pPr>
          </a:lstStyle>
          <a:p>
            <a:pPr rtl="0"/>
            <a:r>
              <a:rPr lang="fr-FR" noProof="0"/>
              <a:t>Cliquez sur l’icône pour ajouter une image</a:t>
            </a:r>
          </a:p>
        </p:txBody>
      </p:sp>
      <p:sp>
        <p:nvSpPr>
          <p:cNvPr id="53" name="Espace réservé d’image 33">
            <a:extLst>
              <a:ext uri="{FF2B5EF4-FFF2-40B4-BE49-F238E27FC236}">
                <a16:creationId xmlns:a16="http://schemas.microsoft.com/office/drawing/2014/main" id="{7A45718F-1012-47C4-BF29-7462E5C6CB90}"/>
              </a:ext>
            </a:extLst>
          </p:cNvPr>
          <p:cNvSpPr>
            <a:spLocks noGrp="1"/>
          </p:cNvSpPr>
          <p:nvPr>
            <p:ph type="pic" sz="quarter" idx="32" hasCustomPrompt="1"/>
          </p:nvPr>
        </p:nvSpPr>
        <p:spPr>
          <a:xfrm>
            <a:off x="6415151" y="1713954"/>
            <a:ext cx="1805204" cy="1466666"/>
          </a:xfrm>
        </p:spPr>
        <p:txBody>
          <a:bodyPr rtlCol="0">
            <a:normAutofit/>
          </a:bodyPr>
          <a:lstStyle>
            <a:lvl1pPr marL="0" indent="0" algn="ctr">
              <a:buNone/>
              <a:defRPr sz="1600">
                <a:solidFill>
                  <a:schemeClr val="bg1"/>
                </a:solidFill>
              </a:defRPr>
            </a:lvl1pPr>
          </a:lstStyle>
          <a:p>
            <a:pPr rtl="0"/>
            <a:r>
              <a:rPr lang="fr-FR" noProof="0"/>
              <a:t>Cliquez sur l’icône pour ajouter une image</a:t>
            </a:r>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re uniquem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fr-FR" noProof="0"/>
              <a:t>Modifiez le style du titre</a:t>
            </a:r>
          </a:p>
        </p:txBody>
      </p:sp>
      <p:sp>
        <p:nvSpPr>
          <p:cNvPr id="17" name="Espace réservé du numéro de diapositive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fr-FR" noProof="0" smtClean="0"/>
              <a:t>‹N°›</a:t>
            </a:fld>
            <a:endParaRPr lang="fr-FR" noProof="0"/>
          </a:p>
        </p:txBody>
      </p:sp>
      <p:cxnSp>
        <p:nvCxnSpPr>
          <p:cNvPr id="24" name="Connecteur droit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Espace réservé d’image 33">
            <a:extLst>
              <a:ext uri="{FF2B5EF4-FFF2-40B4-BE49-F238E27FC236}">
                <a16:creationId xmlns:a16="http://schemas.microsoft.com/office/drawing/2014/main" id="{1644FD94-AD03-4C4F-A1A5-085DD8F56646}"/>
              </a:ext>
            </a:extLst>
          </p:cNvPr>
          <p:cNvSpPr>
            <a:spLocks noGrp="1"/>
          </p:cNvSpPr>
          <p:nvPr>
            <p:ph type="pic" sz="quarter" idx="13" hasCustomPrompt="1"/>
          </p:nvPr>
        </p:nvSpPr>
        <p:spPr>
          <a:xfrm>
            <a:off x="467420" y="1761485"/>
            <a:ext cx="2494721" cy="2226366"/>
          </a:xfrm>
        </p:spPr>
        <p:txBody>
          <a:bodyPr rtlCol="0">
            <a:normAutofit/>
          </a:bodyPr>
          <a:lstStyle>
            <a:lvl1pPr marL="0" indent="0" algn="ctr">
              <a:buNone/>
              <a:defRPr sz="1600">
                <a:solidFill>
                  <a:schemeClr val="bg1"/>
                </a:solidFill>
              </a:defRPr>
            </a:lvl1pPr>
          </a:lstStyle>
          <a:p>
            <a:pPr rtl="0"/>
            <a:r>
              <a:rPr lang="fr-FR" noProof="0"/>
              <a:t>Cliquez sur l’icône pour ajouter une image</a:t>
            </a:r>
          </a:p>
        </p:txBody>
      </p:sp>
      <p:sp>
        <p:nvSpPr>
          <p:cNvPr id="28" name="Espace réservé d’image 33">
            <a:extLst>
              <a:ext uri="{FF2B5EF4-FFF2-40B4-BE49-F238E27FC236}">
                <a16:creationId xmlns:a16="http://schemas.microsoft.com/office/drawing/2014/main" id="{85BB27A3-DB87-46F4-8CA4-3C04A088E787}"/>
              </a:ext>
            </a:extLst>
          </p:cNvPr>
          <p:cNvSpPr>
            <a:spLocks noGrp="1"/>
          </p:cNvSpPr>
          <p:nvPr>
            <p:ph type="pic" sz="quarter" idx="21" hasCustomPrompt="1"/>
          </p:nvPr>
        </p:nvSpPr>
        <p:spPr>
          <a:xfrm>
            <a:off x="3412045" y="1761485"/>
            <a:ext cx="2494721" cy="2226366"/>
          </a:xfrm>
        </p:spPr>
        <p:txBody>
          <a:bodyPr rtlCol="0">
            <a:normAutofit/>
          </a:bodyPr>
          <a:lstStyle>
            <a:lvl1pPr marL="0" indent="0" algn="ctr">
              <a:buNone/>
              <a:defRPr sz="1600">
                <a:solidFill>
                  <a:schemeClr val="bg1"/>
                </a:solidFill>
              </a:defRPr>
            </a:lvl1pPr>
          </a:lstStyle>
          <a:p>
            <a:pPr rtl="0"/>
            <a:r>
              <a:rPr lang="fr-FR" noProof="0"/>
              <a:t>Cliquez sur l’icône pour ajouter une image</a:t>
            </a:r>
          </a:p>
        </p:txBody>
      </p:sp>
      <p:sp>
        <p:nvSpPr>
          <p:cNvPr id="29" name="Espace réservé d’image 33">
            <a:extLst>
              <a:ext uri="{FF2B5EF4-FFF2-40B4-BE49-F238E27FC236}">
                <a16:creationId xmlns:a16="http://schemas.microsoft.com/office/drawing/2014/main" id="{F356E399-83ED-4937-A1CC-F591866C0E8C}"/>
              </a:ext>
            </a:extLst>
          </p:cNvPr>
          <p:cNvSpPr>
            <a:spLocks noGrp="1"/>
          </p:cNvSpPr>
          <p:nvPr>
            <p:ph type="pic" sz="quarter" idx="22" hasCustomPrompt="1"/>
          </p:nvPr>
        </p:nvSpPr>
        <p:spPr>
          <a:xfrm>
            <a:off x="6356669" y="1761485"/>
            <a:ext cx="2494721" cy="2226366"/>
          </a:xfrm>
        </p:spPr>
        <p:txBody>
          <a:bodyPr rtlCol="0">
            <a:normAutofit/>
          </a:bodyPr>
          <a:lstStyle>
            <a:lvl1pPr marL="0" indent="0" algn="ctr">
              <a:buNone/>
              <a:defRPr sz="1600">
                <a:solidFill>
                  <a:schemeClr val="bg1"/>
                </a:solidFill>
              </a:defRPr>
            </a:lvl1pPr>
          </a:lstStyle>
          <a:p>
            <a:pPr rtl="0"/>
            <a:r>
              <a:rPr lang="fr-FR" noProof="0"/>
              <a:t>Cliquez sur l’icône pour ajouter une image</a:t>
            </a:r>
          </a:p>
        </p:txBody>
      </p:sp>
      <p:sp>
        <p:nvSpPr>
          <p:cNvPr id="30" name="Espace réservé d’image 33">
            <a:extLst>
              <a:ext uri="{FF2B5EF4-FFF2-40B4-BE49-F238E27FC236}">
                <a16:creationId xmlns:a16="http://schemas.microsoft.com/office/drawing/2014/main" id="{0967254B-CF1D-4F0D-A7F6-EC4E117B7509}"/>
              </a:ext>
            </a:extLst>
          </p:cNvPr>
          <p:cNvSpPr>
            <a:spLocks noGrp="1"/>
          </p:cNvSpPr>
          <p:nvPr>
            <p:ph type="pic" sz="quarter" idx="23" hasCustomPrompt="1"/>
          </p:nvPr>
        </p:nvSpPr>
        <p:spPr>
          <a:xfrm>
            <a:off x="9301294" y="1761485"/>
            <a:ext cx="2494721" cy="2226366"/>
          </a:xfrm>
        </p:spPr>
        <p:txBody>
          <a:bodyPr rtlCol="0">
            <a:normAutofit/>
          </a:bodyPr>
          <a:lstStyle>
            <a:lvl1pPr marL="0" indent="0" algn="ctr">
              <a:buNone/>
              <a:defRPr sz="1600">
                <a:solidFill>
                  <a:schemeClr val="bg1"/>
                </a:solidFill>
              </a:defRPr>
            </a:lvl1pPr>
          </a:lstStyle>
          <a:p>
            <a:pPr rtl="0"/>
            <a:r>
              <a:rPr lang="fr-FR" noProof="0"/>
              <a:t>Cliquez sur l’icône pour ajouter une image</a:t>
            </a:r>
          </a:p>
        </p:txBody>
      </p:sp>
      <p:sp>
        <p:nvSpPr>
          <p:cNvPr id="31" name="Espace réservé du texte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rtlCol="0"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33" name="Espace réservé du texte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rtlCol="0"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37" name="Espace réservé du texte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rtlCol="0"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38" name="Espace réservé du texte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rtlCol="0"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40" name="Espace réservé du texte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rtlCol="0"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41" name="Espace réservé du texte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rtlCol="0"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42" name="Espace réservé du texte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rtlCol="0"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44" name="Espace réservé du texte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rtlCol="0"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re uniquemen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BADB3C88-F13B-4B5F-920D-B4EFFAA592E5}"/>
              </a:ext>
            </a:extLst>
          </p:cNvPr>
          <p:cNvSpPr>
            <a:spLocks noGrp="1"/>
          </p:cNvSpPr>
          <p:nvPr>
            <p:ph type="title" hasCustomPrompt="1"/>
          </p:nvPr>
        </p:nvSpPr>
        <p:spPr>
          <a:xfrm>
            <a:off x="371475" y="260351"/>
            <a:ext cx="11520488" cy="758824"/>
          </a:xfrm>
        </p:spPr>
        <p:txBody>
          <a:bodyPr rtlCol="0"/>
          <a:lstStyle/>
          <a:p>
            <a:pPr rtl="0"/>
            <a:r>
              <a:rPr lang="fr-FR" noProof="0"/>
              <a:t>Cliquez pour modifier le style du titre du masque</a:t>
            </a:r>
          </a:p>
        </p:txBody>
      </p:sp>
      <p:sp>
        <p:nvSpPr>
          <p:cNvPr id="17" name="Espace réservé du numéro de diapositive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fr-FR" noProof="0" smtClean="0"/>
              <a:t>‹N°›</a:t>
            </a:fld>
            <a:endParaRPr lang="fr-FR" noProof="0"/>
          </a:p>
        </p:txBody>
      </p:sp>
      <p:cxnSp>
        <p:nvCxnSpPr>
          <p:cNvPr id="24" name="Connecteur droit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Espace réservé d’image 33">
            <a:extLst>
              <a:ext uri="{FF2B5EF4-FFF2-40B4-BE49-F238E27FC236}">
                <a16:creationId xmlns:a16="http://schemas.microsoft.com/office/drawing/2014/main" id="{1644FD94-AD03-4C4F-A1A5-085DD8F56646}"/>
              </a:ext>
            </a:extLst>
          </p:cNvPr>
          <p:cNvSpPr>
            <a:spLocks noGrp="1"/>
          </p:cNvSpPr>
          <p:nvPr>
            <p:ph type="pic" sz="quarter" idx="13" hasCustomPrompt="1"/>
          </p:nvPr>
        </p:nvSpPr>
        <p:spPr>
          <a:xfrm>
            <a:off x="467420" y="1522949"/>
            <a:ext cx="2494721" cy="2226366"/>
          </a:xfrm>
        </p:spPr>
        <p:txBody>
          <a:bodyPr rtlCol="0">
            <a:normAutofit/>
          </a:bodyPr>
          <a:lstStyle>
            <a:lvl1pPr marL="0" indent="0" algn="ctr">
              <a:buNone/>
              <a:defRPr sz="1600">
                <a:solidFill>
                  <a:schemeClr val="tx1"/>
                </a:solidFill>
              </a:defRPr>
            </a:lvl1pPr>
          </a:lstStyle>
          <a:p>
            <a:pPr rtl="0"/>
            <a:r>
              <a:rPr lang="fr-FR" noProof="0"/>
              <a:t>Cliquez sur l’icône pour ajouter une image</a:t>
            </a:r>
          </a:p>
        </p:txBody>
      </p:sp>
      <p:sp>
        <p:nvSpPr>
          <p:cNvPr id="28" name="Espace réservé d’image 33">
            <a:extLst>
              <a:ext uri="{FF2B5EF4-FFF2-40B4-BE49-F238E27FC236}">
                <a16:creationId xmlns:a16="http://schemas.microsoft.com/office/drawing/2014/main" id="{85BB27A3-DB87-46F4-8CA4-3C04A088E787}"/>
              </a:ext>
            </a:extLst>
          </p:cNvPr>
          <p:cNvSpPr>
            <a:spLocks noGrp="1"/>
          </p:cNvSpPr>
          <p:nvPr>
            <p:ph type="pic" sz="quarter" idx="21" hasCustomPrompt="1"/>
          </p:nvPr>
        </p:nvSpPr>
        <p:spPr>
          <a:xfrm>
            <a:off x="3412045" y="1522949"/>
            <a:ext cx="2494721" cy="2226366"/>
          </a:xfrm>
        </p:spPr>
        <p:txBody>
          <a:bodyPr rtlCol="0">
            <a:normAutofit/>
          </a:bodyPr>
          <a:lstStyle>
            <a:lvl1pPr marL="0" indent="0" algn="ctr">
              <a:buNone/>
              <a:defRPr sz="1600">
                <a:solidFill>
                  <a:schemeClr val="tx1"/>
                </a:solidFill>
              </a:defRPr>
            </a:lvl1pPr>
          </a:lstStyle>
          <a:p>
            <a:pPr rtl="0"/>
            <a:r>
              <a:rPr lang="fr-FR" noProof="0"/>
              <a:t>Cliquez sur l’icône pour ajouter une image</a:t>
            </a:r>
          </a:p>
        </p:txBody>
      </p:sp>
      <p:sp>
        <p:nvSpPr>
          <p:cNvPr id="29" name="Espace réservé d’image 33">
            <a:extLst>
              <a:ext uri="{FF2B5EF4-FFF2-40B4-BE49-F238E27FC236}">
                <a16:creationId xmlns:a16="http://schemas.microsoft.com/office/drawing/2014/main" id="{F356E399-83ED-4937-A1CC-F591866C0E8C}"/>
              </a:ext>
            </a:extLst>
          </p:cNvPr>
          <p:cNvSpPr>
            <a:spLocks noGrp="1"/>
          </p:cNvSpPr>
          <p:nvPr>
            <p:ph type="pic" sz="quarter" idx="22" hasCustomPrompt="1"/>
          </p:nvPr>
        </p:nvSpPr>
        <p:spPr>
          <a:xfrm>
            <a:off x="6356669" y="1522949"/>
            <a:ext cx="2494721" cy="2226366"/>
          </a:xfrm>
        </p:spPr>
        <p:txBody>
          <a:bodyPr rtlCol="0">
            <a:normAutofit/>
          </a:bodyPr>
          <a:lstStyle>
            <a:lvl1pPr marL="0" indent="0" algn="ctr">
              <a:buNone/>
              <a:defRPr sz="1600">
                <a:solidFill>
                  <a:schemeClr val="tx1"/>
                </a:solidFill>
              </a:defRPr>
            </a:lvl1pPr>
          </a:lstStyle>
          <a:p>
            <a:pPr rtl="0"/>
            <a:r>
              <a:rPr lang="fr-FR" noProof="0"/>
              <a:t>Cliquez sur l’icône pour ajouter une image</a:t>
            </a:r>
          </a:p>
        </p:txBody>
      </p:sp>
      <p:sp>
        <p:nvSpPr>
          <p:cNvPr id="30" name="Espace réservé d’image 33">
            <a:extLst>
              <a:ext uri="{FF2B5EF4-FFF2-40B4-BE49-F238E27FC236}">
                <a16:creationId xmlns:a16="http://schemas.microsoft.com/office/drawing/2014/main" id="{0967254B-CF1D-4F0D-A7F6-EC4E117B7509}"/>
              </a:ext>
            </a:extLst>
          </p:cNvPr>
          <p:cNvSpPr>
            <a:spLocks noGrp="1"/>
          </p:cNvSpPr>
          <p:nvPr>
            <p:ph type="pic" sz="quarter" idx="23" hasCustomPrompt="1"/>
          </p:nvPr>
        </p:nvSpPr>
        <p:spPr>
          <a:xfrm>
            <a:off x="9301294" y="1522949"/>
            <a:ext cx="2494721" cy="2226366"/>
          </a:xfrm>
        </p:spPr>
        <p:txBody>
          <a:bodyPr rtlCol="0">
            <a:normAutofit/>
          </a:bodyPr>
          <a:lstStyle>
            <a:lvl1pPr marL="0" indent="0" algn="ctr">
              <a:buNone/>
              <a:defRPr sz="1600">
                <a:solidFill>
                  <a:schemeClr val="tx1"/>
                </a:solidFill>
              </a:defRPr>
            </a:lvl1pPr>
          </a:lstStyle>
          <a:p>
            <a:pPr rtl="0"/>
            <a:r>
              <a:rPr lang="fr-FR" noProof="0"/>
              <a:t>Cliquez sur l’icône pour ajouter une image</a:t>
            </a:r>
          </a:p>
        </p:txBody>
      </p:sp>
      <p:sp>
        <p:nvSpPr>
          <p:cNvPr id="31" name="Espace réservé du texte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rtlCol="0"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33" name="Espace réservé du texte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rtlCol="0"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37" name="Espace réservé du texte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rtlCol="0"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38" name="Espace réservé du texte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rtlCol="0"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40" name="Espace réservé du texte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rtlCol="0"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41" name="Espace réservé du texte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rtlCol="0"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42" name="Espace réservé du texte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rtlCol="0"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44" name="Espace réservé du texte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rtlCol="0"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fr-FR" noProof="0"/>
              <a:t>Modifiez le style du titre</a:t>
            </a:r>
          </a:p>
        </p:txBody>
      </p:sp>
      <p:sp>
        <p:nvSpPr>
          <p:cNvPr id="17" name="Espace réservé du numéro de diapositive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fr-FR" noProof="0" smtClean="0"/>
              <a:t>‹N°›</a:t>
            </a:fld>
            <a:endParaRPr lang="fr-FR" noProof="0"/>
          </a:p>
        </p:txBody>
      </p:sp>
      <p:cxnSp>
        <p:nvCxnSpPr>
          <p:cNvPr id="24" name="Connecteur droit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Espace réservé de graphique 3">
            <a:extLst>
              <a:ext uri="{FF2B5EF4-FFF2-40B4-BE49-F238E27FC236}">
                <a16:creationId xmlns:a16="http://schemas.microsoft.com/office/drawing/2014/main" id="{56084AEC-DB39-4367-A213-BB2FE4AD38BE}"/>
              </a:ext>
            </a:extLst>
          </p:cNvPr>
          <p:cNvSpPr>
            <a:spLocks noGrp="1"/>
          </p:cNvSpPr>
          <p:nvPr>
            <p:ph type="chart" sz="quarter" idx="13" hasCustomPrompt="1"/>
          </p:nvPr>
        </p:nvSpPr>
        <p:spPr>
          <a:xfrm>
            <a:off x="4900613" y="1233488"/>
            <a:ext cx="6991350" cy="4967287"/>
          </a:xfrm>
        </p:spPr>
        <p:txBody>
          <a:bodyPr rtlCol="0">
            <a:normAutofit/>
          </a:bodyPr>
          <a:lstStyle>
            <a:lvl1pPr marL="0" indent="0" algn="ctr">
              <a:buNone/>
              <a:defRPr sz="2000"/>
            </a:lvl1pPr>
          </a:lstStyle>
          <a:p>
            <a:pPr rtl="0"/>
            <a:r>
              <a:rPr lang="fr-FR" noProof="0"/>
              <a:t>Cliquez sur l’icône pour ajouter un graphique</a:t>
            </a:r>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6" name="Espace réservé du texte 5">
            <a:extLst>
              <a:ext uri="{FF2B5EF4-FFF2-40B4-BE49-F238E27FC236}">
                <a16:creationId xmlns:a16="http://schemas.microsoft.com/office/drawing/2014/main" id="{9867FAC3-5109-4D5D-8105-FC48313396C4}"/>
              </a:ext>
            </a:extLst>
          </p:cNvPr>
          <p:cNvSpPr>
            <a:spLocks noGrp="1"/>
          </p:cNvSpPr>
          <p:nvPr>
            <p:ph type="body" sz="quarter" idx="14" hasCustomPrompt="1"/>
          </p:nvPr>
        </p:nvSpPr>
        <p:spPr>
          <a:xfrm>
            <a:off x="546100" y="1450975"/>
            <a:ext cx="4065588" cy="4552950"/>
          </a:xfrm>
        </p:spPr>
        <p:txBody>
          <a:bodyPr rtlCol="0">
            <a:normAutofit/>
          </a:bodyPr>
          <a:lstStyle>
            <a:lvl1pPr>
              <a:buNone/>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fr-FR" noProof="0"/>
              <a:t>Modifiez le style du titre</a:t>
            </a:r>
          </a:p>
        </p:txBody>
      </p:sp>
      <p:sp>
        <p:nvSpPr>
          <p:cNvPr id="17" name="Espace réservé du numéro de diapositive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fr-FR" noProof="0" smtClean="0"/>
              <a:t>‹N°›</a:t>
            </a:fld>
            <a:endParaRPr lang="fr-FR" noProof="0"/>
          </a:p>
        </p:txBody>
      </p:sp>
      <p:cxnSp>
        <p:nvCxnSpPr>
          <p:cNvPr id="24" name="Connecteur droit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Espace réservé de graphique 3">
            <a:extLst>
              <a:ext uri="{FF2B5EF4-FFF2-40B4-BE49-F238E27FC236}">
                <a16:creationId xmlns:a16="http://schemas.microsoft.com/office/drawing/2014/main" id="{56084AEC-DB39-4367-A213-BB2FE4AD38BE}"/>
              </a:ext>
            </a:extLst>
          </p:cNvPr>
          <p:cNvSpPr>
            <a:spLocks noGrp="1"/>
          </p:cNvSpPr>
          <p:nvPr>
            <p:ph type="chart" sz="quarter" idx="13" hasCustomPrompt="1"/>
          </p:nvPr>
        </p:nvSpPr>
        <p:spPr>
          <a:xfrm>
            <a:off x="371475" y="1233488"/>
            <a:ext cx="11520488" cy="4967287"/>
          </a:xfrm>
        </p:spPr>
        <p:txBody>
          <a:bodyPr rtlCol="0">
            <a:normAutofit/>
          </a:bodyPr>
          <a:lstStyle>
            <a:lvl1pPr marL="0" indent="0" algn="ctr">
              <a:buNone/>
              <a:defRPr sz="2000"/>
            </a:lvl1pPr>
          </a:lstStyle>
          <a:p>
            <a:pPr rtl="0"/>
            <a:r>
              <a:rPr lang="fr-FR" noProof="0"/>
              <a:t>Cliquez sur l’icône pour ajouter un graphique</a:t>
            </a:r>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fr-FR" noProof="0"/>
              <a:t>Modifiez le style du titre</a:t>
            </a:r>
          </a:p>
        </p:txBody>
      </p:sp>
      <p:sp>
        <p:nvSpPr>
          <p:cNvPr id="17" name="Espace réservé du numéro de diapositive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fr-FR" noProof="0" smtClean="0"/>
              <a:t>‹N°›</a:t>
            </a:fld>
            <a:endParaRPr lang="fr-FR" noProof="0"/>
          </a:p>
        </p:txBody>
      </p:sp>
      <p:cxnSp>
        <p:nvCxnSpPr>
          <p:cNvPr id="24" name="Connecteur droit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Espace réservé de graphique 3">
            <a:extLst>
              <a:ext uri="{FF2B5EF4-FFF2-40B4-BE49-F238E27FC236}">
                <a16:creationId xmlns:a16="http://schemas.microsoft.com/office/drawing/2014/main" id="{56084AEC-DB39-4367-A213-BB2FE4AD38BE}"/>
              </a:ext>
            </a:extLst>
          </p:cNvPr>
          <p:cNvSpPr>
            <a:spLocks noGrp="1"/>
          </p:cNvSpPr>
          <p:nvPr>
            <p:ph type="chart" sz="quarter" idx="13" hasCustomPrompt="1"/>
          </p:nvPr>
        </p:nvSpPr>
        <p:spPr>
          <a:xfrm>
            <a:off x="371475" y="1233488"/>
            <a:ext cx="7450621" cy="4967287"/>
          </a:xfrm>
        </p:spPr>
        <p:txBody>
          <a:bodyPr rtlCol="0">
            <a:normAutofit/>
          </a:bodyPr>
          <a:lstStyle>
            <a:lvl1pPr marL="0" indent="0" algn="ctr">
              <a:buNone/>
              <a:defRPr sz="2000"/>
            </a:lvl1pPr>
          </a:lstStyle>
          <a:p>
            <a:pPr rtl="0"/>
            <a:r>
              <a:rPr lang="fr-FR" noProof="0"/>
              <a:t>Cliquez sur l’icône pour ajouter un graphique</a:t>
            </a:r>
          </a:p>
        </p:txBody>
      </p:sp>
      <p:sp>
        <p:nvSpPr>
          <p:cNvPr id="5" name="Espace réservé d’image 4">
            <a:extLst>
              <a:ext uri="{FF2B5EF4-FFF2-40B4-BE49-F238E27FC236}">
                <a16:creationId xmlns:a16="http://schemas.microsoft.com/office/drawing/2014/main" id="{F1D1D3DC-359F-47D3-A498-6E5DEF615BD3}"/>
              </a:ext>
            </a:extLst>
          </p:cNvPr>
          <p:cNvSpPr>
            <a:spLocks noGrp="1"/>
          </p:cNvSpPr>
          <p:nvPr>
            <p:ph type="pic" sz="quarter" idx="14" hasCustomPrompt="1"/>
          </p:nvPr>
        </p:nvSpPr>
        <p:spPr>
          <a:xfrm>
            <a:off x="7940675" y="1233488"/>
            <a:ext cx="3951288" cy="4967287"/>
          </a:xfrm>
        </p:spPr>
        <p:txBody>
          <a:bodyPr rtlCol="0">
            <a:normAutofit/>
          </a:bodyPr>
          <a:lstStyle>
            <a:lvl1pPr marL="0" indent="0" algn="ctr">
              <a:buNone/>
              <a:defRPr sz="2000"/>
            </a:lvl1pPr>
          </a:lstStyle>
          <a:p>
            <a:pPr rtl="0"/>
            <a:r>
              <a:rPr lang="fr-FR" noProof="0"/>
              <a:t>Cliquez sur l’icône pour ajouter une image</a:t>
            </a:r>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fr-FR" noProof="0"/>
              <a:t>Modifiez le style du titre</a:t>
            </a:r>
          </a:p>
        </p:txBody>
      </p:sp>
      <p:sp>
        <p:nvSpPr>
          <p:cNvPr id="17" name="Espace réservé du numéro de diapositive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fr-FR" noProof="0" smtClean="0"/>
              <a:t>‹N°›</a:t>
            </a:fld>
            <a:endParaRPr lang="fr-FR" noProof="0"/>
          </a:p>
        </p:txBody>
      </p:sp>
      <p:cxnSp>
        <p:nvCxnSpPr>
          <p:cNvPr id="24" name="Connecteur droit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Espace réservé de graphique 3">
            <a:extLst>
              <a:ext uri="{FF2B5EF4-FFF2-40B4-BE49-F238E27FC236}">
                <a16:creationId xmlns:a16="http://schemas.microsoft.com/office/drawing/2014/main" id="{56084AEC-DB39-4367-A213-BB2FE4AD38BE}"/>
              </a:ext>
            </a:extLst>
          </p:cNvPr>
          <p:cNvSpPr>
            <a:spLocks noGrp="1"/>
          </p:cNvSpPr>
          <p:nvPr>
            <p:ph type="chart" sz="quarter" idx="13" hasCustomPrompt="1"/>
          </p:nvPr>
        </p:nvSpPr>
        <p:spPr>
          <a:xfrm>
            <a:off x="381415" y="1233488"/>
            <a:ext cx="5512490" cy="4967287"/>
          </a:xfrm>
        </p:spPr>
        <p:txBody>
          <a:bodyPr rtlCol="0">
            <a:normAutofit/>
          </a:bodyPr>
          <a:lstStyle>
            <a:lvl1pPr marL="0" indent="0" algn="ctr">
              <a:buNone/>
              <a:defRPr sz="2000"/>
            </a:lvl1pPr>
          </a:lstStyle>
          <a:p>
            <a:pPr rtl="0"/>
            <a:r>
              <a:rPr lang="fr-FR" noProof="0"/>
              <a:t>Cliquez sur l’icône pour ajouter un graphique</a:t>
            </a:r>
          </a:p>
        </p:txBody>
      </p:sp>
      <p:sp>
        <p:nvSpPr>
          <p:cNvPr id="7" name="Espace réservé de graphique 3">
            <a:extLst>
              <a:ext uri="{FF2B5EF4-FFF2-40B4-BE49-F238E27FC236}">
                <a16:creationId xmlns:a16="http://schemas.microsoft.com/office/drawing/2014/main" id="{6750280A-6976-42F9-B984-8601DD1972DC}"/>
              </a:ext>
            </a:extLst>
          </p:cNvPr>
          <p:cNvSpPr>
            <a:spLocks noGrp="1"/>
          </p:cNvSpPr>
          <p:nvPr>
            <p:ph type="chart" sz="quarter" idx="14" hasCustomPrompt="1"/>
          </p:nvPr>
        </p:nvSpPr>
        <p:spPr>
          <a:xfrm>
            <a:off x="6379473" y="1233488"/>
            <a:ext cx="5512490" cy="4967287"/>
          </a:xfrm>
        </p:spPr>
        <p:txBody>
          <a:bodyPr rtlCol="0">
            <a:normAutofit/>
          </a:bodyPr>
          <a:lstStyle>
            <a:lvl1pPr marL="0" indent="0" algn="ctr">
              <a:buNone/>
              <a:defRPr sz="2000"/>
            </a:lvl1pPr>
          </a:lstStyle>
          <a:p>
            <a:pPr rtl="0"/>
            <a:r>
              <a:rPr lang="fr-FR" noProof="0"/>
              <a:t>Cliquez sur l’icône pour ajouter un graphique</a:t>
            </a:r>
          </a:p>
        </p:txBody>
      </p:sp>
      <p:cxnSp>
        <p:nvCxnSpPr>
          <p:cNvPr id="6" name="Connecteur droit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fr-FR" noProof="0"/>
              <a:t>Modifiez le style du titre</a:t>
            </a:r>
          </a:p>
        </p:txBody>
      </p:sp>
      <p:sp>
        <p:nvSpPr>
          <p:cNvPr id="17" name="Espace réservé du numéro de diapositive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fr-FR" noProof="0" smtClean="0"/>
              <a:t>‹N°›</a:t>
            </a:fld>
            <a:endParaRPr lang="fr-FR" noProof="0"/>
          </a:p>
        </p:txBody>
      </p:sp>
      <p:cxnSp>
        <p:nvCxnSpPr>
          <p:cNvPr id="24" name="Connecteur droit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Espace réservé de graphique 3">
            <a:extLst>
              <a:ext uri="{FF2B5EF4-FFF2-40B4-BE49-F238E27FC236}">
                <a16:creationId xmlns:a16="http://schemas.microsoft.com/office/drawing/2014/main" id="{56084AEC-DB39-4367-A213-BB2FE4AD38BE}"/>
              </a:ext>
            </a:extLst>
          </p:cNvPr>
          <p:cNvSpPr>
            <a:spLocks noGrp="1"/>
          </p:cNvSpPr>
          <p:nvPr>
            <p:ph type="chart" sz="quarter" idx="13" hasCustomPrompt="1"/>
          </p:nvPr>
        </p:nvSpPr>
        <p:spPr>
          <a:xfrm>
            <a:off x="510622" y="1362696"/>
            <a:ext cx="5552246" cy="2294899"/>
          </a:xfrm>
        </p:spPr>
        <p:txBody>
          <a:bodyPr rtlCol="0">
            <a:normAutofit/>
          </a:bodyPr>
          <a:lstStyle>
            <a:lvl1pPr marL="0" indent="0" algn="ctr">
              <a:buNone/>
              <a:defRPr sz="2000"/>
            </a:lvl1pPr>
          </a:lstStyle>
          <a:p>
            <a:pPr rtl="0"/>
            <a:r>
              <a:rPr lang="fr-FR" noProof="0"/>
              <a:t>Cliquez sur l’icône pour ajouter un graphique</a:t>
            </a:r>
          </a:p>
        </p:txBody>
      </p:sp>
      <p:sp>
        <p:nvSpPr>
          <p:cNvPr id="9" name="Espace réservé de graphique 3">
            <a:extLst>
              <a:ext uri="{FF2B5EF4-FFF2-40B4-BE49-F238E27FC236}">
                <a16:creationId xmlns:a16="http://schemas.microsoft.com/office/drawing/2014/main" id="{3CC4F2FB-E360-40E2-BDA5-455EB243C216}"/>
              </a:ext>
            </a:extLst>
          </p:cNvPr>
          <p:cNvSpPr>
            <a:spLocks noGrp="1"/>
          </p:cNvSpPr>
          <p:nvPr>
            <p:ph type="chart" sz="quarter" idx="14" hasCustomPrompt="1"/>
          </p:nvPr>
        </p:nvSpPr>
        <p:spPr>
          <a:xfrm>
            <a:off x="500682" y="3781218"/>
            <a:ext cx="5552246" cy="2294899"/>
          </a:xfrm>
        </p:spPr>
        <p:txBody>
          <a:bodyPr rtlCol="0">
            <a:normAutofit/>
          </a:bodyPr>
          <a:lstStyle>
            <a:lvl1pPr marL="0" indent="0" algn="ctr">
              <a:buNone/>
              <a:defRPr sz="2000"/>
            </a:lvl1pPr>
          </a:lstStyle>
          <a:p>
            <a:pPr rtl="0"/>
            <a:r>
              <a:rPr lang="fr-FR" noProof="0"/>
              <a:t>Cliquez sur l’icône pour ajouter un graphique</a:t>
            </a:r>
          </a:p>
        </p:txBody>
      </p:sp>
      <p:sp>
        <p:nvSpPr>
          <p:cNvPr id="10" name="Espace réservé de graphique 3">
            <a:extLst>
              <a:ext uri="{FF2B5EF4-FFF2-40B4-BE49-F238E27FC236}">
                <a16:creationId xmlns:a16="http://schemas.microsoft.com/office/drawing/2014/main" id="{6373EAFD-6648-4861-97FB-A3961B86C814}"/>
              </a:ext>
            </a:extLst>
          </p:cNvPr>
          <p:cNvSpPr>
            <a:spLocks noGrp="1"/>
          </p:cNvSpPr>
          <p:nvPr>
            <p:ph type="chart" sz="quarter" idx="15" hasCustomPrompt="1"/>
          </p:nvPr>
        </p:nvSpPr>
        <p:spPr>
          <a:xfrm>
            <a:off x="6208643" y="1367561"/>
            <a:ext cx="5552246" cy="2294899"/>
          </a:xfrm>
        </p:spPr>
        <p:txBody>
          <a:bodyPr rtlCol="0">
            <a:normAutofit/>
          </a:bodyPr>
          <a:lstStyle>
            <a:lvl1pPr marL="0" indent="0" algn="ctr">
              <a:buNone/>
              <a:defRPr sz="2000"/>
            </a:lvl1pPr>
          </a:lstStyle>
          <a:p>
            <a:pPr rtl="0"/>
            <a:r>
              <a:rPr lang="fr-FR" noProof="0"/>
              <a:t>Cliquez sur l’icône pour ajouter un graphique</a:t>
            </a:r>
          </a:p>
        </p:txBody>
      </p:sp>
      <p:sp>
        <p:nvSpPr>
          <p:cNvPr id="11" name="Espace réservé de graphique 3">
            <a:extLst>
              <a:ext uri="{FF2B5EF4-FFF2-40B4-BE49-F238E27FC236}">
                <a16:creationId xmlns:a16="http://schemas.microsoft.com/office/drawing/2014/main" id="{CF0E102C-57E1-46ED-BE41-21C356F42BAD}"/>
              </a:ext>
            </a:extLst>
          </p:cNvPr>
          <p:cNvSpPr>
            <a:spLocks noGrp="1"/>
          </p:cNvSpPr>
          <p:nvPr>
            <p:ph type="chart" sz="quarter" idx="16" hasCustomPrompt="1"/>
          </p:nvPr>
        </p:nvSpPr>
        <p:spPr>
          <a:xfrm>
            <a:off x="6198703" y="3786083"/>
            <a:ext cx="5552246" cy="2294899"/>
          </a:xfrm>
        </p:spPr>
        <p:txBody>
          <a:bodyPr rtlCol="0">
            <a:normAutofit/>
          </a:bodyPr>
          <a:lstStyle>
            <a:lvl1pPr marL="0" indent="0" algn="ctr">
              <a:buNone/>
              <a:defRPr sz="2000"/>
            </a:lvl1pPr>
          </a:lstStyle>
          <a:p>
            <a:pPr rtl="0"/>
            <a:r>
              <a:rPr lang="fr-FR" noProof="0"/>
              <a:t>Cliquez sur l’icône pour ajouter un graphique</a:t>
            </a:r>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Diapositive de titr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Espace réservé d’image 8">
            <a:extLst>
              <a:ext uri="{FF2B5EF4-FFF2-40B4-BE49-F238E27FC236}">
                <a16:creationId xmlns:a16="http://schemas.microsoft.com/office/drawing/2014/main" id="{2D02598E-521E-41CD-B068-134834CFF4FF}"/>
              </a:ext>
            </a:extLst>
          </p:cNvPr>
          <p:cNvSpPr>
            <a:spLocks noGrp="1"/>
          </p:cNvSpPr>
          <p:nvPr userDrawn="1">
            <p:ph type="pic" sz="quarter" idx="10" hasCustomPrompt="1"/>
          </p:nvPr>
        </p:nvSpPr>
        <p:spPr>
          <a:xfrm>
            <a:off x="371476" y="278606"/>
            <a:ext cx="11520487" cy="3150394"/>
          </a:xfrm>
          <a:solidFill>
            <a:schemeClr val="bg1">
              <a:lumMod val="95000"/>
            </a:schemeClr>
          </a:solidFill>
        </p:spPr>
        <p:txBody>
          <a:bodyPr rtlCol="0">
            <a:normAutofit/>
          </a:bodyPr>
          <a:lstStyle>
            <a:lvl1pPr marL="0" indent="0" algn="ctr">
              <a:buNone/>
              <a:defRPr sz="1800"/>
            </a:lvl1pPr>
          </a:lstStyle>
          <a:p>
            <a:pPr rtl="0"/>
            <a:r>
              <a:rPr lang="fr-FR" noProof="0"/>
              <a:t>Cliquez sur l’icône pour ajouter une image</a:t>
            </a:r>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rtlCol="0" anchor="ctr">
            <a:normAutofit/>
          </a:bodyPr>
          <a:lstStyle>
            <a:lvl1pPr algn="ctr">
              <a:defRPr sz="5400">
                <a:solidFill>
                  <a:schemeClr val="accent1"/>
                </a:solidFill>
              </a:defRPr>
            </a:lvl1pPr>
          </a:lstStyle>
          <a:p>
            <a:pPr rtl="0"/>
            <a:r>
              <a:rPr lang="fr-FR" noProof="0"/>
              <a:t>Modifiez le style du titre</a:t>
            </a:r>
          </a:p>
        </p:txBody>
      </p:sp>
      <p:sp>
        <p:nvSpPr>
          <p:cNvPr id="3" name="Sous-titre 2">
            <a:extLst>
              <a:ext uri="{FF2B5EF4-FFF2-40B4-BE49-F238E27FC236}">
                <a16:creationId xmlns:a16="http://schemas.microsoft.com/office/drawing/2014/main" id="{A951C9A4-8764-4CB3-AC26-C957C0E84BCD}"/>
              </a:ext>
            </a:extLst>
          </p:cNvPr>
          <p:cNvSpPr>
            <a:spLocks noGrp="1"/>
          </p:cNvSpPr>
          <p:nvPr userDrawn="1">
            <p:ph type="subTitle" idx="1" hasCustomPrompt="1"/>
          </p:nvPr>
        </p:nvSpPr>
        <p:spPr>
          <a:xfrm>
            <a:off x="1510507" y="5130801"/>
            <a:ext cx="9242424" cy="533400"/>
          </a:xfrm>
        </p:spPr>
        <p:txBody>
          <a:bodyPr rtlCol="0"/>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Modifier le style du sous-titre du masque</a:t>
            </a:r>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Diapositive de titr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Espace réservé d’image 8">
            <a:extLst>
              <a:ext uri="{FF2B5EF4-FFF2-40B4-BE49-F238E27FC236}">
                <a16:creationId xmlns:a16="http://schemas.microsoft.com/office/drawing/2014/main" id="{2D02598E-521E-41CD-B068-134834CFF4FF}"/>
              </a:ext>
            </a:extLst>
          </p:cNvPr>
          <p:cNvSpPr>
            <a:spLocks noGrp="1"/>
          </p:cNvSpPr>
          <p:nvPr>
            <p:ph type="pic" sz="quarter" idx="10" hasCustomPrompt="1"/>
          </p:nvPr>
        </p:nvSpPr>
        <p:spPr>
          <a:xfrm>
            <a:off x="0" y="0"/>
            <a:ext cx="12192000" cy="6857999"/>
          </a:xfrm>
          <a:solidFill>
            <a:schemeClr val="bg1">
              <a:lumMod val="95000"/>
            </a:schemeClr>
          </a:solidFill>
        </p:spPr>
        <p:txBody>
          <a:bodyPr rtlCol="0">
            <a:normAutofit/>
          </a:bodyPr>
          <a:lstStyle>
            <a:lvl1pPr marL="0" indent="0" algn="ctr">
              <a:buNone/>
              <a:defRPr sz="1800"/>
            </a:lvl1pPr>
          </a:lstStyle>
          <a:p>
            <a:pPr rtl="0"/>
            <a:r>
              <a:rPr lang="fr-FR" noProof="0"/>
              <a:t>Cliquez sur l’icône pour ajouter une image</a:t>
            </a:r>
          </a:p>
        </p:txBody>
      </p:sp>
      <p:sp>
        <p:nvSpPr>
          <p:cNvPr id="2" name="Titr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rtlCol="0" anchor="ctr">
            <a:normAutofit/>
          </a:bodyPr>
          <a:lstStyle>
            <a:lvl1pPr algn="ctr">
              <a:defRPr sz="11500">
                <a:solidFill>
                  <a:schemeClr val="tx1"/>
                </a:solidFill>
              </a:defRPr>
            </a:lvl1pPr>
          </a:lstStyle>
          <a:p>
            <a:pPr rtl="0"/>
            <a:r>
              <a:rPr lang="fr-FR" noProof="0"/>
              <a:t>Merci</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A4302458-F7EC-4A75-A897-E73CF8028E73}"/>
              </a:ext>
            </a:extLst>
          </p:cNvPr>
          <p:cNvSpPr>
            <a:spLocks noGrp="1"/>
          </p:cNvSpPr>
          <p:nvPr>
            <p:ph idx="1" hasCustomPrompt="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a:extLst>
              <a:ext uri="{FF2B5EF4-FFF2-40B4-BE49-F238E27FC236}">
                <a16:creationId xmlns:a16="http://schemas.microsoft.com/office/drawing/2014/main" id="{AFD31584-D229-4F6C-BA8E-36782FDA8DA0}"/>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7" name="Espace réservé du numéro de diapositive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rtlCol="0"/>
          <a:lstStyle/>
          <a:p>
            <a:pPr rtl="0"/>
            <a:fld id="{03DC2DEF-D2FE-4B45-ABA4-9F153FD1C98A}" type="slidenum">
              <a:rPr lang="fr-FR" noProof="0" smtClean="0"/>
              <a:t>‹N°›</a:t>
            </a:fld>
            <a:endParaRPr lang="fr-FR" noProof="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p>
        </p:txBody>
      </p:sp>
      <p:sp>
        <p:nvSpPr>
          <p:cNvPr id="3" name="Espace réservé d’image 2">
            <a:extLst>
              <a:ext uri="{FF2B5EF4-FFF2-40B4-BE49-F238E27FC236}">
                <a16:creationId xmlns:a16="http://schemas.microsoft.com/office/drawing/2014/main" id="{8A594C5E-E06C-488C-AC82-331C53B94F1C}"/>
              </a:ext>
            </a:extLst>
          </p:cNvPr>
          <p:cNvSpPr>
            <a:spLocks noGrp="1"/>
          </p:cNvSpPr>
          <p:nvPr>
            <p:ph type="pic" idx="1" hasCustomPrompt="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4" name="Espace réservé du texte 3">
            <a:extLst>
              <a:ext uri="{FF2B5EF4-FFF2-40B4-BE49-F238E27FC236}">
                <a16:creationId xmlns:a16="http://schemas.microsoft.com/office/drawing/2014/main" id="{74EC8C27-FA57-408C-8D6B-844D81BC8312}"/>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7" name="Espace réservé du numéro de diapositive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rtlCol="0"/>
          <a:lstStyle/>
          <a:p>
            <a:pPr rtl="0"/>
            <a:fld id="{03DC2DEF-D2FE-4B45-ABA4-9F153FD1C98A}" type="slidenum">
              <a:rPr lang="fr-FR" noProof="0" smtClean="0"/>
              <a:t>‹N°›</a:t>
            </a:fld>
            <a:endParaRPr lang="fr-FR" noProof="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4FD2F3-3119-48E2-B464-A93E23C5A607}"/>
              </a:ext>
            </a:extLst>
          </p:cNvPr>
          <p:cNvSpPr>
            <a:spLocks noGrp="1"/>
          </p:cNvSpPr>
          <p:nvPr>
            <p:ph type="title"/>
          </p:nvPr>
        </p:nvSpPr>
        <p:spPr/>
        <p:txBody>
          <a:bodyPr rtlCol="0"/>
          <a:lstStyle/>
          <a:p>
            <a:pPr rtl="0"/>
            <a:r>
              <a:rPr lang="fr-FR" noProof="0"/>
              <a:t>Modifiez le style du titre</a:t>
            </a:r>
          </a:p>
        </p:txBody>
      </p:sp>
      <p:sp>
        <p:nvSpPr>
          <p:cNvPr id="3" name="Espace réservé du contenu 2">
            <a:extLst>
              <a:ext uri="{FF2B5EF4-FFF2-40B4-BE49-F238E27FC236}">
                <a16:creationId xmlns:a16="http://schemas.microsoft.com/office/drawing/2014/main" id="{FCE87C6E-3441-429B-A81D-87F8344C068B}"/>
              </a:ext>
            </a:extLst>
          </p:cNvPr>
          <p:cNvSpPr>
            <a:spLocks noGrp="1"/>
          </p:cNvSpPr>
          <p:nvPr>
            <p:ph idx="1" hasCustomPrompt="1"/>
          </p:nvPr>
        </p:nvSpPr>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numéro de diapositive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pPr rtl="0"/>
            <a:fld id="{03DC2DEF-D2FE-4B45-ABA4-9F153FD1C98A}" type="slidenum">
              <a:rPr lang="fr-FR" noProof="0" smtClean="0"/>
              <a:t>‹N°›</a:t>
            </a:fld>
            <a:endParaRPr lang="fr-FR" noProof="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ln>
                <a:noFill/>
              </a:ln>
            </a:endParaRPr>
          </a:p>
        </p:txBody>
      </p:sp>
      <p:sp>
        <p:nvSpPr>
          <p:cNvPr id="2" name="Titr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rtlCol="0">
            <a:normAutofit/>
          </a:bodyPr>
          <a:lstStyle>
            <a:lvl1pPr algn="ctr">
              <a:defRPr sz="4400"/>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FCE87C6E-3441-429B-A81D-87F8344C068B}"/>
              </a:ext>
            </a:extLst>
          </p:cNvPr>
          <p:cNvSpPr>
            <a:spLocks noGrp="1"/>
          </p:cNvSpPr>
          <p:nvPr>
            <p:ph idx="1" hasCustomPrompt="1"/>
          </p:nvPr>
        </p:nvSpPr>
        <p:spPr>
          <a:xfrm>
            <a:off x="546100" y="1638299"/>
            <a:ext cx="5346700" cy="4381501"/>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numéro de diapositive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pPr rtl="0"/>
            <a:fld id="{03DC2DEF-D2FE-4B45-ABA4-9F153FD1C98A}" type="slidenum">
              <a:rPr lang="fr-FR" noProof="0" smtClean="0"/>
              <a:t>‹N°›</a:t>
            </a:fld>
            <a:endParaRPr lang="fr-FR" noProof="0"/>
          </a:p>
        </p:txBody>
      </p:sp>
      <p:sp>
        <p:nvSpPr>
          <p:cNvPr id="7" name="Espace réservé d’image 6">
            <a:extLst>
              <a:ext uri="{FF2B5EF4-FFF2-40B4-BE49-F238E27FC236}">
                <a16:creationId xmlns:a16="http://schemas.microsoft.com/office/drawing/2014/main" id="{6D4AFEBD-46AA-4A09-AD19-CDD123811A47}"/>
              </a:ext>
            </a:extLst>
          </p:cNvPr>
          <p:cNvSpPr>
            <a:spLocks noGrp="1"/>
          </p:cNvSpPr>
          <p:nvPr>
            <p:ph type="pic" sz="quarter" idx="13" hasCustomPrompt="1"/>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re et contenu">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rtlCol="0" anchor="b">
            <a:noAutofit/>
          </a:bodyPr>
          <a:lstStyle>
            <a:lvl1pPr>
              <a:defRPr sz="5400"/>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FCE87C6E-3441-429B-A81D-87F8344C068B}"/>
              </a:ext>
            </a:extLst>
          </p:cNvPr>
          <p:cNvSpPr>
            <a:spLocks noGrp="1"/>
          </p:cNvSpPr>
          <p:nvPr>
            <p:ph idx="1" hasCustomPrompt="1"/>
          </p:nvPr>
        </p:nvSpPr>
        <p:spPr>
          <a:xfrm>
            <a:off x="371475" y="2603500"/>
            <a:ext cx="5495926" cy="3573463"/>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au numéro de diapositive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pPr rtl="0"/>
            <a:fld id="{03DC2DEF-D2FE-4B45-ABA4-9F153FD1C98A}" type="slidenum">
              <a:rPr lang="fr-FR" noProof="0" smtClean="0"/>
              <a:t>‹N°›</a:t>
            </a:fld>
            <a:endParaRPr lang="fr-FR" noProof="0"/>
          </a:p>
        </p:txBody>
      </p:sp>
      <p:sp>
        <p:nvSpPr>
          <p:cNvPr id="5" name="Espace réservé d’image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rtl="0">
              <a:buNone/>
            </a:pPr>
            <a:r>
              <a:rPr lang="fr-FR" noProof="0"/>
              <a:t>Ajoutez une image ici</a:t>
            </a:r>
          </a:p>
        </p:txBody>
      </p:sp>
      <p:sp>
        <p:nvSpPr>
          <p:cNvPr id="7" name="Espace réservé d’image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rtl="0">
              <a:buNone/>
            </a:pPr>
            <a:r>
              <a:rPr lang="fr-FR" noProof="0"/>
              <a:t>Ajoutez une image ici</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re et contenu">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rtlCol="0" anchor="b">
            <a:noAutofit/>
          </a:bodyPr>
          <a:lstStyle>
            <a:lvl1pPr>
              <a:defRPr sz="5400"/>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FCE87C6E-3441-429B-A81D-87F8344C068B}"/>
              </a:ext>
            </a:extLst>
          </p:cNvPr>
          <p:cNvSpPr>
            <a:spLocks noGrp="1"/>
          </p:cNvSpPr>
          <p:nvPr>
            <p:ph idx="1" hasCustomPrompt="1"/>
          </p:nvPr>
        </p:nvSpPr>
        <p:spPr>
          <a:xfrm>
            <a:off x="371475" y="3619500"/>
            <a:ext cx="3997325" cy="2557463"/>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au numéro de diapositive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pPr rtl="0"/>
            <a:fld id="{03DC2DEF-D2FE-4B45-ABA4-9F153FD1C98A}" type="slidenum">
              <a:rPr lang="fr-FR" noProof="0" smtClean="0"/>
              <a:t>‹N°›</a:t>
            </a:fld>
            <a:endParaRPr lang="fr-FR" noProof="0"/>
          </a:p>
        </p:txBody>
      </p:sp>
      <p:sp>
        <p:nvSpPr>
          <p:cNvPr id="13" name="Espace réservé d’image 6">
            <a:extLst>
              <a:ext uri="{FF2B5EF4-FFF2-40B4-BE49-F238E27FC236}">
                <a16:creationId xmlns:a16="http://schemas.microsoft.com/office/drawing/2014/main" id="{9303FD92-1AC4-4708-B13E-C97E00210D2E}"/>
              </a:ext>
            </a:extLst>
          </p:cNvPr>
          <p:cNvSpPr>
            <a:spLocks noGrp="1"/>
          </p:cNvSpPr>
          <p:nvPr>
            <p:ph type="pic" sz="quarter" idx="13" hasCustomPrompt="1"/>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14" name="Espace réservé d’image 6">
            <a:extLst>
              <a:ext uri="{FF2B5EF4-FFF2-40B4-BE49-F238E27FC236}">
                <a16:creationId xmlns:a16="http://schemas.microsoft.com/office/drawing/2014/main" id="{F6824EBC-CC6E-4D5A-B85A-DAC55ACE8533}"/>
              </a:ext>
            </a:extLst>
          </p:cNvPr>
          <p:cNvSpPr>
            <a:spLocks noGrp="1"/>
          </p:cNvSpPr>
          <p:nvPr>
            <p:ph type="pic" sz="quarter" idx="14" hasCustomPrompt="1"/>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pPr rtl="0"/>
            <a:r>
              <a:rPr lang="fr-FR" noProof="0"/>
              <a:t>Modifiez le style du titre</a:t>
            </a:r>
          </a:p>
        </p:txBody>
      </p:sp>
      <p:sp>
        <p:nvSpPr>
          <p:cNvPr id="3" name="Espace réservé du texte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6" name="Espace réservé du numéro de diapositive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pPr rtl="0"/>
            <a:fld id="{03DC2DEF-D2FE-4B45-ABA4-9F153FD1C98A}" type="slidenum">
              <a:rPr lang="fr-FR" noProof="0" smtClean="0"/>
              <a:pPr/>
              <a:t>‹N°›</a:t>
            </a:fld>
            <a:endParaRPr lang="fr-FR" noProof="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paulinebt.pythonanywhere.com/"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image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a:blip r:embed="rId3" cstate="email">
            <a:extLst>
              <a:ext uri="{28A0092B-C50C-407E-A947-70E740481C1C}">
                <a14:useLocalDpi xmlns:a14="http://schemas.microsoft.com/office/drawing/2010/main"/>
              </a:ext>
            </a:extLst>
          </a:blip>
          <a:srcRect/>
          <a:stretch>
            <a:fillRect/>
          </a:stretch>
        </p:blipFill>
        <p:spPr/>
      </p:pic>
      <p:sp>
        <p:nvSpPr>
          <p:cNvPr id="3" name="Titre 2">
            <a:extLst>
              <a:ext uri="{FF2B5EF4-FFF2-40B4-BE49-F238E27FC236}">
                <a16:creationId xmlns:a16="http://schemas.microsoft.com/office/drawing/2014/main" id="{3D71C9CD-CAE8-4AC8-936D-333769D479E5}"/>
              </a:ext>
            </a:extLst>
          </p:cNvPr>
          <p:cNvSpPr>
            <a:spLocks noGrp="1"/>
          </p:cNvSpPr>
          <p:nvPr>
            <p:ph type="ctrTitle"/>
          </p:nvPr>
        </p:nvSpPr>
        <p:spPr>
          <a:xfrm>
            <a:off x="6905624" y="1512889"/>
            <a:ext cx="5156237" cy="3262311"/>
          </a:xfrm>
        </p:spPr>
        <p:txBody>
          <a:bodyPr rtlCol="0">
            <a:normAutofit fontScale="90000"/>
          </a:bodyPr>
          <a:lstStyle/>
          <a:p>
            <a:pPr rtl="0"/>
            <a:r>
              <a:rPr lang="fr-FR" dirty="0"/>
              <a:t>P7 – Implémentez un modèle de </a:t>
            </a:r>
            <a:r>
              <a:rPr lang="fr-FR" dirty="0" err="1"/>
              <a:t>scoring</a:t>
            </a:r>
            <a:endParaRPr lang="fr-FR" dirty="0"/>
          </a:p>
        </p:txBody>
      </p:sp>
      <p:sp>
        <p:nvSpPr>
          <p:cNvPr id="4" name="Sous-titre 3">
            <a:extLst>
              <a:ext uri="{FF2B5EF4-FFF2-40B4-BE49-F238E27FC236}">
                <a16:creationId xmlns:a16="http://schemas.microsoft.com/office/drawing/2014/main" id="{C6D24F99-E026-485A-96CD-AEC98137262A}"/>
              </a:ext>
            </a:extLst>
          </p:cNvPr>
          <p:cNvSpPr>
            <a:spLocks noGrp="1"/>
          </p:cNvSpPr>
          <p:nvPr>
            <p:ph type="subTitle" idx="1"/>
          </p:nvPr>
        </p:nvSpPr>
        <p:spPr/>
        <p:txBody>
          <a:bodyPr rtlCol="0"/>
          <a:lstStyle/>
          <a:p>
            <a:pPr rtl="0"/>
            <a:r>
              <a:rPr lang="fr-FR" dirty="0"/>
              <a:t>Pauline BLIVET</a:t>
            </a:r>
          </a:p>
        </p:txBody>
      </p:sp>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B42B41-51AA-4B55-B089-F71474A18A08}"/>
              </a:ext>
            </a:extLst>
          </p:cNvPr>
          <p:cNvSpPr>
            <a:spLocks noGrp="1"/>
          </p:cNvSpPr>
          <p:nvPr>
            <p:ph type="title"/>
          </p:nvPr>
        </p:nvSpPr>
        <p:spPr/>
        <p:txBody>
          <a:bodyPr/>
          <a:lstStyle/>
          <a:p>
            <a:r>
              <a:rPr lang="fr-FR" dirty="0"/>
              <a:t>Limites et </a:t>
            </a:r>
            <a:r>
              <a:rPr lang="fr-FR" dirty="0" err="1"/>
              <a:t>amélirations</a:t>
            </a:r>
            <a:endParaRPr lang="fr-FR" dirty="0"/>
          </a:p>
        </p:txBody>
      </p:sp>
      <p:sp>
        <p:nvSpPr>
          <p:cNvPr id="5" name="Espace réservé du contenu 4">
            <a:extLst>
              <a:ext uri="{FF2B5EF4-FFF2-40B4-BE49-F238E27FC236}">
                <a16:creationId xmlns:a16="http://schemas.microsoft.com/office/drawing/2014/main" id="{61EB4129-D404-4489-B97A-D31A3918EFC5}"/>
              </a:ext>
            </a:extLst>
          </p:cNvPr>
          <p:cNvSpPr>
            <a:spLocks noGrp="1"/>
          </p:cNvSpPr>
          <p:nvPr>
            <p:ph idx="1"/>
          </p:nvPr>
        </p:nvSpPr>
        <p:spPr/>
        <p:txBody>
          <a:bodyPr/>
          <a:lstStyle/>
          <a:p>
            <a:pPr marL="0" indent="0">
              <a:buNone/>
            </a:pPr>
            <a:r>
              <a:rPr lang="fr-FR" dirty="0"/>
              <a:t>Dans les limites, l’optimisation aurait pu être améliorée  en faisant une grille de recherche plus importante. </a:t>
            </a:r>
          </a:p>
          <a:p>
            <a:pPr marL="0" indent="0">
              <a:buNone/>
            </a:pPr>
            <a:r>
              <a:rPr lang="fr-FR" dirty="0"/>
              <a:t>On s’est contentés d’un jeu de données, mais des variables issues d’autres jeu de données auraient pu être intéressantes.</a:t>
            </a:r>
          </a:p>
          <a:p>
            <a:pPr marL="0" indent="0">
              <a:buNone/>
            </a:pPr>
            <a:r>
              <a:rPr lang="fr-FR" dirty="0"/>
              <a:t>Dans les variables, 55% d’entre elles contenaient des valeurs manquantes, une imputation importante a donc été faite. </a:t>
            </a:r>
          </a:p>
        </p:txBody>
      </p:sp>
      <p:sp>
        <p:nvSpPr>
          <p:cNvPr id="4" name="Espace réservé du numéro de diapositive 3">
            <a:extLst>
              <a:ext uri="{FF2B5EF4-FFF2-40B4-BE49-F238E27FC236}">
                <a16:creationId xmlns:a16="http://schemas.microsoft.com/office/drawing/2014/main" id="{38CD22A8-BD75-469B-863D-58517CFFD557}"/>
              </a:ext>
            </a:extLst>
          </p:cNvPr>
          <p:cNvSpPr>
            <a:spLocks noGrp="1"/>
          </p:cNvSpPr>
          <p:nvPr>
            <p:ph type="sldNum" sz="quarter" idx="12"/>
          </p:nvPr>
        </p:nvSpPr>
        <p:spPr/>
        <p:txBody>
          <a:bodyPr/>
          <a:lstStyle/>
          <a:p>
            <a:pPr rtl="0"/>
            <a:fld id="{03DC2DEF-D2FE-4B45-ABA4-9F153FD1C98A}" type="slidenum">
              <a:rPr lang="fr-FR" noProof="0" smtClean="0"/>
              <a:t>10</a:t>
            </a:fld>
            <a:endParaRPr lang="fr-FR" noProof="0"/>
          </a:p>
        </p:txBody>
      </p:sp>
      <p:sp>
        <p:nvSpPr>
          <p:cNvPr id="7" name="Espace réservé du contenu 4">
            <a:extLst>
              <a:ext uri="{FF2B5EF4-FFF2-40B4-BE49-F238E27FC236}">
                <a16:creationId xmlns:a16="http://schemas.microsoft.com/office/drawing/2014/main" id="{878439E7-42D2-4B40-B67F-2F37EB22998A}"/>
              </a:ext>
            </a:extLst>
          </p:cNvPr>
          <p:cNvSpPr txBox="1">
            <a:spLocks/>
          </p:cNvSpPr>
          <p:nvPr/>
        </p:nvSpPr>
        <p:spPr>
          <a:xfrm>
            <a:off x="6299199" y="1395663"/>
            <a:ext cx="5475705" cy="48928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solidFill>
                  <a:schemeClr val="tx1"/>
                </a:solidFill>
              </a:rPr>
              <a:t>Dans les améliorations, on aurait pu essayer d’optimiser le nombre de variables, en essayant d’en supprimer ou en utilisant RFE, par exemple.</a:t>
            </a:r>
          </a:p>
          <a:p>
            <a:pPr marL="0" indent="0">
              <a:buFont typeface="Arial" panose="020B0604020202020204" pitchFamily="34" charset="0"/>
              <a:buNone/>
            </a:pPr>
            <a:r>
              <a:rPr lang="fr-FR" dirty="0">
                <a:solidFill>
                  <a:schemeClr val="tx1"/>
                </a:solidFill>
              </a:rPr>
              <a:t>On aurait pu calculer les plus proches voisins et présenter des clients similaires au client. </a:t>
            </a:r>
          </a:p>
          <a:p>
            <a:pPr marL="0" indent="0">
              <a:buFont typeface="Arial" panose="020B0604020202020204" pitchFamily="34" charset="0"/>
              <a:buNone/>
            </a:pPr>
            <a:r>
              <a:rPr lang="fr-FR" dirty="0">
                <a:solidFill>
                  <a:schemeClr val="tx1"/>
                </a:solidFill>
              </a:rPr>
              <a:t>Dans le </a:t>
            </a:r>
            <a:r>
              <a:rPr lang="fr-FR" dirty="0" err="1">
                <a:solidFill>
                  <a:schemeClr val="tx1"/>
                </a:solidFill>
              </a:rPr>
              <a:t>dashboard</a:t>
            </a:r>
            <a:r>
              <a:rPr lang="fr-FR" dirty="0">
                <a:solidFill>
                  <a:schemeClr val="tx1"/>
                </a:solidFill>
              </a:rPr>
              <a:t>, on aurait pu faire varier le score à partir duquel le client est accepté ou/et faire varier les valeurs des variables et calculer une </a:t>
            </a:r>
            <a:r>
              <a:rPr lang="fr-FR">
                <a:solidFill>
                  <a:schemeClr val="tx1"/>
                </a:solidFill>
              </a:rPr>
              <a:t>nouvelle prédiction. </a:t>
            </a:r>
            <a:endParaRPr lang="fr-FR" dirty="0">
              <a:solidFill>
                <a:schemeClr val="tx1"/>
              </a:solidFill>
            </a:endParaRPr>
          </a:p>
        </p:txBody>
      </p:sp>
    </p:spTree>
    <p:extLst>
      <p:ext uri="{BB962C8B-B14F-4D97-AF65-F5344CB8AC3E}">
        <p14:creationId xmlns:p14="http://schemas.microsoft.com/office/powerpoint/2010/main" val="2374792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33FD4140-B300-4220-AC45-ACEED3EBE259}"/>
              </a:ext>
            </a:extLst>
          </p:cNvPr>
          <p:cNvSpPr>
            <a:spLocks noGrp="1"/>
          </p:cNvSpPr>
          <p:nvPr>
            <p:ph type="title"/>
          </p:nvPr>
        </p:nvSpPr>
        <p:spPr/>
        <p:txBody>
          <a:bodyPr/>
          <a:lstStyle/>
          <a:p>
            <a:r>
              <a:rPr lang="fr-FR" dirty="0"/>
              <a:t>Présentation du </a:t>
            </a:r>
            <a:r>
              <a:rPr lang="fr-FR" dirty="0" err="1"/>
              <a:t>dashboard</a:t>
            </a:r>
            <a:endParaRPr lang="fr-FR" dirty="0"/>
          </a:p>
        </p:txBody>
      </p:sp>
      <p:pic>
        <p:nvPicPr>
          <p:cNvPr id="13" name="Espace réservé du contenu 12">
            <a:hlinkClick r:id="rId2"/>
            <a:extLst>
              <a:ext uri="{FF2B5EF4-FFF2-40B4-BE49-F238E27FC236}">
                <a16:creationId xmlns:a16="http://schemas.microsoft.com/office/drawing/2014/main" id="{CD95A686-57FA-4995-B081-B999DD07950B}"/>
              </a:ext>
            </a:extLst>
          </p:cNvPr>
          <p:cNvPicPr>
            <a:picLocks noGrp="1" noChangeAspect="1"/>
          </p:cNvPicPr>
          <p:nvPr>
            <p:ph idx="1"/>
          </p:nvPr>
        </p:nvPicPr>
        <p:blipFill>
          <a:blip r:embed="rId3"/>
          <a:stretch>
            <a:fillRect/>
          </a:stretch>
        </p:blipFill>
        <p:spPr>
          <a:xfrm>
            <a:off x="866203" y="1233488"/>
            <a:ext cx="10531032" cy="4943475"/>
          </a:xfrm>
        </p:spPr>
      </p:pic>
      <p:sp>
        <p:nvSpPr>
          <p:cNvPr id="4" name="Espace réservé du numéro de diapositive 3">
            <a:extLst>
              <a:ext uri="{FF2B5EF4-FFF2-40B4-BE49-F238E27FC236}">
                <a16:creationId xmlns:a16="http://schemas.microsoft.com/office/drawing/2014/main" id="{0E954B04-CE5B-4E75-8F0B-F838C65C9A93}"/>
              </a:ext>
            </a:extLst>
          </p:cNvPr>
          <p:cNvSpPr>
            <a:spLocks noGrp="1"/>
          </p:cNvSpPr>
          <p:nvPr>
            <p:ph type="sldNum" sz="quarter" idx="12"/>
          </p:nvPr>
        </p:nvSpPr>
        <p:spPr/>
        <p:txBody>
          <a:bodyPr/>
          <a:lstStyle/>
          <a:p>
            <a:fld id="{03DC2DEF-D2FE-4B45-ABA4-9F153FD1C98A}" type="slidenum">
              <a:rPr lang="fr-FR" noProof="0" smtClean="0"/>
              <a:pPr/>
              <a:t>11</a:t>
            </a:fld>
            <a:endParaRPr lang="fr-FR" noProof="0"/>
          </a:p>
        </p:txBody>
      </p:sp>
    </p:spTree>
    <p:extLst>
      <p:ext uri="{BB962C8B-B14F-4D97-AF65-F5344CB8AC3E}">
        <p14:creationId xmlns:p14="http://schemas.microsoft.com/office/powerpoint/2010/main" val="1720272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8122C073-A24C-45CD-BD81-23B166186E9A}"/>
              </a:ext>
            </a:extLst>
          </p:cNvPr>
          <p:cNvSpPr>
            <a:spLocks noGrp="1"/>
          </p:cNvSpPr>
          <p:nvPr>
            <p:ph type="sldNum" sz="quarter" idx="4294967295"/>
          </p:nvPr>
        </p:nvSpPr>
        <p:spPr>
          <a:xfrm>
            <a:off x="11818938" y="6581775"/>
            <a:ext cx="373062" cy="206375"/>
          </a:xfrm>
        </p:spPr>
        <p:txBody>
          <a:bodyPr/>
          <a:lstStyle/>
          <a:p>
            <a:pPr rtl="0"/>
            <a:fld id="{03DC2DEF-D2FE-4B45-ABA4-9F153FD1C98A}" type="slidenum">
              <a:rPr lang="fr-FR" noProof="0" smtClean="0"/>
              <a:t>12</a:t>
            </a:fld>
            <a:endParaRPr lang="fr-FR" noProof="0"/>
          </a:p>
        </p:txBody>
      </p:sp>
      <p:sp>
        <p:nvSpPr>
          <p:cNvPr id="5" name="Titre 4">
            <a:extLst>
              <a:ext uri="{FF2B5EF4-FFF2-40B4-BE49-F238E27FC236}">
                <a16:creationId xmlns:a16="http://schemas.microsoft.com/office/drawing/2014/main" id="{2DC890FF-65C7-47F5-A06C-9A1E67B3D132}"/>
              </a:ext>
            </a:extLst>
          </p:cNvPr>
          <p:cNvSpPr>
            <a:spLocks noGrp="1"/>
          </p:cNvSpPr>
          <p:nvPr>
            <p:ph type="ctrTitle" idx="4294967295"/>
          </p:nvPr>
        </p:nvSpPr>
        <p:spPr>
          <a:xfrm>
            <a:off x="3436937" y="2174035"/>
            <a:ext cx="5318125" cy="2182812"/>
          </a:xfrm>
        </p:spPr>
        <p:txBody>
          <a:bodyPr/>
          <a:lstStyle/>
          <a:p>
            <a:pPr algn="ctr"/>
            <a:r>
              <a:rPr lang="fr-FR" dirty="0"/>
              <a:t>Merci !</a:t>
            </a:r>
            <a:br>
              <a:rPr lang="fr-FR" dirty="0"/>
            </a:br>
            <a:r>
              <a:rPr lang="fr-FR" dirty="0"/>
              <a:t>Avez-vous des questions?</a:t>
            </a:r>
          </a:p>
        </p:txBody>
      </p:sp>
    </p:spTree>
    <p:extLst>
      <p:ext uri="{BB962C8B-B14F-4D97-AF65-F5344CB8AC3E}">
        <p14:creationId xmlns:p14="http://schemas.microsoft.com/office/powerpoint/2010/main" val="2628464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DE253D32-8B7B-47D0-BB63-402C3DB9B549}"/>
              </a:ext>
            </a:extLst>
          </p:cNvPr>
          <p:cNvSpPr>
            <a:spLocks noGrp="1"/>
          </p:cNvSpPr>
          <p:nvPr>
            <p:ph type="title"/>
          </p:nvPr>
        </p:nvSpPr>
        <p:spPr/>
        <p:txBody>
          <a:bodyPr rtlCol="0"/>
          <a:lstStyle/>
          <a:p>
            <a:pPr rtl="0"/>
            <a:r>
              <a:rPr lang="fr-FR" dirty="0"/>
              <a:t>Problématique</a:t>
            </a:r>
          </a:p>
        </p:txBody>
      </p:sp>
      <p:sp>
        <p:nvSpPr>
          <p:cNvPr id="7" name="Espace réservé du contenu 6">
            <a:extLst>
              <a:ext uri="{FF2B5EF4-FFF2-40B4-BE49-F238E27FC236}">
                <a16:creationId xmlns:a16="http://schemas.microsoft.com/office/drawing/2014/main" id="{1D6EB617-E017-4B26-9576-8578E948979A}"/>
              </a:ext>
            </a:extLst>
          </p:cNvPr>
          <p:cNvSpPr>
            <a:spLocks noGrp="1"/>
          </p:cNvSpPr>
          <p:nvPr>
            <p:ph idx="1"/>
          </p:nvPr>
        </p:nvSpPr>
        <p:spPr/>
        <p:txBody>
          <a:bodyPr rtlCol="0"/>
          <a:lstStyle/>
          <a:p>
            <a:pPr marL="0" indent="0" algn="ctr">
              <a:buNone/>
            </a:pPr>
            <a:endParaRPr lang="fr-FR" sz="1800" dirty="0">
              <a:effectLst/>
              <a:latin typeface="Calibri" panose="020F0502020204030204" pitchFamily="34" charset="0"/>
              <a:ea typeface="Calibri" panose="020F0502020204030204" pitchFamily="34" charset="0"/>
            </a:endParaRPr>
          </a:p>
          <a:p>
            <a:pPr marL="0" indent="0">
              <a:buNone/>
            </a:pPr>
            <a:endParaRPr lang="fr-FR" sz="1800" dirty="0">
              <a:latin typeface="Calibri" panose="020F0502020204030204" pitchFamily="34" charset="0"/>
              <a:ea typeface="Calibri" panose="020F0502020204030204" pitchFamily="34" charset="0"/>
            </a:endParaRPr>
          </a:p>
          <a:p>
            <a:pPr marL="0" indent="0">
              <a:buNone/>
            </a:pPr>
            <a:r>
              <a:rPr lang="fr-FR" sz="1800" dirty="0">
                <a:effectLst/>
                <a:latin typeface="Calibri" panose="020F0502020204030204" pitchFamily="34" charset="0"/>
                <a:ea typeface="Calibri" panose="020F0502020204030204" pitchFamily="34" charset="0"/>
              </a:rPr>
              <a:t>Le projet consiste à développer pour la société « Prêt à Dépenser », une société de crédit de consommation, un modèle de </a:t>
            </a:r>
            <a:r>
              <a:rPr lang="fr-FR" sz="1800" dirty="0" err="1">
                <a:effectLst/>
                <a:latin typeface="Calibri" panose="020F0502020204030204" pitchFamily="34" charset="0"/>
                <a:ea typeface="Calibri" panose="020F0502020204030204" pitchFamily="34" charset="0"/>
              </a:rPr>
              <a:t>scoring</a:t>
            </a:r>
            <a:r>
              <a:rPr lang="fr-FR" sz="1800" dirty="0">
                <a:effectLst/>
                <a:latin typeface="Calibri" panose="020F0502020204030204" pitchFamily="34" charset="0"/>
                <a:ea typeface="Calibri" panose="020F0502020204030204" pitchFamily="34" charset="0"/>
              </a:rPr>
              <a:t> de la probabilité de défaut de paiement d’un client avec pas ou peu d’historique de prêt. </a:t>
            </a:r>
          </a:p>
          <a:p>
            <a:pPr algn="ctr" rtl="0"/>
            <a:endParaRPr lang="fr-FR" dirty="0"/>
          </a:p>
        </p:txBody>
      </p:sp>
      <p:sp>
        <p:nvSpPr>
          <p:cNvPr id="4" name="Espace réservé du numéro de diapositive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rtlCol="0"/>
          <a:lstStyle/>
          <a:p>
            <a:pPr rtl="0"/>
            <a:fld id="{03DC2DEF-D2FE-4B45-ABA4-9F153FD1C98A}" type="slidenum">
              <a:rPr lang="fr-FR" smtClean="0"/>
              <a:t>2</a:t>
            </a:fld>
            <a:endParaRPr lang="fr-FR"/>
          </a:p>
        </p:txBody>
      </p:sp>
      <p:pic>
        <p:nvPicPr>
          <p:cNvPr id="10" name="Espace réservé d’image 9">
            <a:extLst>
              <a:ext uri="{FF2B5EF4-FFF2-40B4-BE49-F238E27FC236}">
                <a16:creationId xmlns:a16="http://schemas.microsoft.com/office/drawing/2014/main" id="{618DD966-19F0-4350-AC58-AE86C210BDD3}"/>
              </a:ext>
              <a:ext uri="{C183D7F6-B498-43B3-948B-1728B52AA6E4}">
                <adec:decorative xmlns:adec="http://schemas.microsoft.com/office/drawing/2017/decorative" val="1"/>
              </a:ext>
            </a:extLst>
          </p:cNvPr>
          <p:cNvPicPr>
            <a:picLocks noGrp="1" noChangeAspect="1"/>
          </p:cNvPicPr>
          <p:nvPr>
            <p:ph type="pic" sz="quarter" idx="13"/>
          </p:nvPr>
        </p:nvPicPr>
        <p:blipFill>
          <a:blip r:embed="rId3"/>
          <a:srcRect/>
          <a:stretch/>
        </p:blipFill>
        <p:spPr>
          <a:xfrm>
            <a:off x="0" y="1679137"/>
            <a:ext cx="5138058" cy="3499725"/>
          </a:xfrm>
        </p:spPr>
      </p:pic>
    </p:spTree>
    <p:extLst>
      <p:ext uri="{BB962C8B-B14F-4D97-AF65-F5344CB8AC3E}">
        <p14:creationId xmlns:p14="http://schemas.microsoft.com/office/powerpoint/2010/main" val="130031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A0D3EBD1-5943-4469-AC64-A2FEBE128C26}"/>
              </a:ext>
            </a:extLst>
          </p:cNvPr>
          <p:cNvSpPr>
            <a:spLocks noGrp="1"/>
          </p:cNvSpPr>
          <p:nvPr>
            <p:ph type="title"/>
          </p:nvPr>
        </p:nvSpPr>
        <p:spPr>
          <a:xfrm>
            <a:off x="371476" y="476250"/>
            <a:ext cx="11520486" cy="886385"/>
          </a:xfrm>
        </p:spPr>
        <p:txBody>
          <a:bodyPr/>
          <a:lstStyle/>
          <a:p>
            <a:r>
              <a:rPr lang="fr-FR" dirty="0"/>
              <a:t>Description</a:t>
            </a:r>
          </a:p>
        </p:txBody>
      </p:sp>
      <p:sp>
        <p:nvSpPr>
          <p:cNvPr id="7" name="Espace réservé du contenu 6">
            <a:extLst>
              <a:ext uri="{FF2B5EF4-FFF2-40B4-BE49-F238E27FC236}">
                <a16:creationId xmlns:a16="http://schemas.microsoft.com/office/drawing/2014/main" id="{502997C7-EFE7-44CD-94EC-0805D3F6B50B}"/>
              </a:ext>
            </a:extLst>
          </p:cNvPr>
          <p:cNvSpPr>
            <a:spLocks noGrp="1"/>
          </p:cNvSpPr>
          <p:nvPr>
            <p:ph idx="1"/>
          </p:nvPr>
        </p:nvSpPr>
        <p:spPr>
          <a:xfrm>
            <a:off x="541806" y="1362634"/>
            <a:ext cx="6885690" cy="4797533"/>
          </a:xfrm>
        </p:spPr>
        <p:txBody>
          <a:bodyPr>
            <a:normAutofit/>
          </a:bodyPr>
          <a:lstStyle/>
          <a:p>
            <a:pPr marL="0" indent="0" algn="just">
              <a:buNone/>
            </a:pPr>
            <a:r>
              <a:rPr lang="fr-FR" dirty="0"/>
              <a:t>Nous avons un jeu de </a:t>
            </a:r>
            <a:r>
              <a:rPr lang="fr-FR" dirty="0" err="1"/>
              <a:t>donnéés</a:t>
            </a:r>
            <a:r>
              <a:rPr lang="fr-FR" dirty="0"/>
              <a:t> présentant plusieurs sources de données, mais nous allons nous concentrer sur la table </a:t>
            </a:r>
            <a:r>
              <a:rPr lang="fr-FR" dirty="0" err="1"/>
              <a:t>application_train</a:t>
            </a:r>
            <a:r>
              <a:rPr lang="fr-FR" dirty="0"/>
              <a:t> principalement. </a:t>
            </a:r>
          </a:p>
          <a:p>
            <a:pPr marL="0" indent="0" algn="just">
              <a:buNone/>
            </a:pPr>
            <a:endParaRPr lang="fr-FR" dirty="0"/>
          </a:p>
          <a:p>
            <a:pPr marL="0" indent="0" algn="just">
              <a:buNone/>
            </a:pPr>
            <a:r>
              <a:rPr lang="fr-FR" dirty="0"/>
              <a:t>Les données utilisées présentent 307 000 clients et 122 colonnes(âge, sexe, emploi, logement, revenus, informations relatives au crédit, notation externe, etc.).</a:t>
            </a:r>
          </a:p>
          <a:p>
            <a:pPr marL="0" indent="0" algn="just">
              <a:buNone/>
            </a:pPr>
            <a:r>
              <a:rPr lang="fr-FR" dirty="0"/>
              <a:t>Nous devons partir de ces différentes variables pour prédire la variable cible, c’est-à-dire si le client présente un risque de défaut ou non. </a:t>
            </a:r>
          </a:p>
          <a:p>
            <a:pPr marL="0" indent="0" algn="just">
              <a:buNone/>
            </a:pPr>
            <a:endParaRPr lang="fr-FR" dirty="0"/>
          </a:p>
          <a:p>
            <a:pPr marL="0" indent="0" algn="just">
              <a:buNone/>
            </a:pPr>
            <a:r>
              <a:rPr lang="fr-FR" dirty="0"/>
              <a:t>La variable cible est distribuée comme suit : </a:t>
            </a:r>
          </a:p>
        </p:txBody>
      </p:sp>
      <p:sp>
        <p:nvSpPr>
          <p:cNvPr id="4" name="Espace réservé du numéro de diapositive 3">
            <a:extLst>
              <a:ext uri="{FF2B5EF4-FFF2-40B4-BE49-F238E27FC236}">
                <a16:creationId xmlns:a16="http://schemas.microsoft.com/office/drawing/2014/main" id="{141041F7-B79C-46B1-9862-EA4DD3FF486A}"/>
              </a:ext>
            </a:extLst>
          </p:cNvPr>
          <p:cNvSpPr>
            <a:spLocks noGrp="1"/>
          </p:cNvSpPr>
          <p:nvPr>
            <p:ph type="sldNum" sz="quarter" idx="12"/>
          </p:nvPr>
        </p:nvSpPr>
        <p:spPr/>
        <p:txBody>
          <a:bodyPr/>
          <a:lstStyle/>
          <a:p>
            <a:pPr rtl="0"/>
            <a:fld id="{03DC2DEF-D2FE-4B45-ABA4-9F153FD1C98A}" type="slidenum">
              <a:rPr lang="fr-FR" noProof="0" smtClean="0"/>
              <a:t>3</a:t>
            </a:fld>
            <a:endParaRPr lang="fr-FR" noProof="0"/>
          </a:p>
        </p:txBody>
      </p:sp>
      <p:pic>
        <p:nvPicPr>
          <p:cNvPr id="9" name="image9.png">
            <a:extLst>
              <a:ext uri="{FF2B5EF4-FFF2-40B4-BE49-F238E27FC236}">
                <a16:creationId xmlns:a16="http://schemas.microsoft.com/office/drawing/2014/main" id="{BD423994-2040-474D-A989-C4B774655676}"/>
              </a:ext>
            </a:extLst>
          </p:cNvPr>
          <p:cNvPicPr/>
          <p:nvPr/>
        </p:nvPicPr>
        <p:blipFill>
          <a:blip r:embed="rId2">
            <a:extLst>
              <a:ext uri="{28A0092B-C50C-407E-A947-70E740481C1C}">
                <a14:useLocalDpi xmlns:a14="http://schemas.microsoft.com/office/drawing/2010/main" val="0"/>
              </a:ext>
            </a:extLst>
          </a:blip>
          <a:stretch>
            <a:fillRect/>
          </a:stretch>
        </p:blipFill>
        <p:spPr>
          <a:xfrm>
            <a:off x="7732295" y="1648225"/>
            <a:ext cx="4159667" cy="3693795"/>
          </a:xfrm>
          <a:prstGeom prst="rect">
            <a:avLst/>
          </a:prstGeom>
          <a:ln/>
        </p:spPr>
      </p:pic>
    </p:spTree>
    <p:extLst>
      <p:ext uri="{BB962C8B-B14F-4D97-AF65-F5344CB8AC3E}">
        <p14:creationId xmlns:p14="http://schemas.microsoft.com/office/powerpoint/2010/main" val="1378057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940007-E07D-46D6-BC77-18CCB9C05F37}"/>
              </a:ext>
            </a:extLst>
          </p:cNvPr>
          <p:cNvSpPr>
            <a:spLocks noGrp="1"/>
          </p:cNvSpPr>
          <p:nvPr>
            <p:ph type="title"/>
          </p:nvPr>
        </p:nvSpPr>
        <p:spPr/>
        <p:txBody>
          <a:bodyPr/>
          <a:lstStyle/>
          <a:p>
            <a:r>
              <a:rPr lang="fr-FR" dirty="0"/>
              <a:t>Analyse exploratoire</a:t>
            </a:r>
          </a:p>
        </p:txBody>
      </p:sp>
      <p:sp>
        <p:nvSpPr>
          <p:cNvPr id="6" name="Espace réservé du contenu 5">
            <a:extLst>
              <a:ext uri="{FF2B5EF4-FFF2-40B4-BE49-F238E27FC236}">
                <a16:creationId xmlns:a16="http://schemas.microsoft.com/office/drawing/2014/main" id="{F4962E70-1CC5-47EF-B9D3-CDA4F4FB77BD}"/>
              </a:ext>
            </a:extLst>
          </p:cNvPr>
          <p:cNvSpPr>
            <a:spLocks noGrp="1"/>
          </p:cNvSpPr>
          <p:nvPr>
            <p:ph idx="1"/>
          </p:nvPr>
        </p:nvSpPr>
        <p:spPr>
          <a:xfrm>
            <a:off x="371475" y="4043363"/>
            <a:ext cx="5713692" cy="2028825"/>
          </a:xfrm>
        </p:spPr>
        <p:txBody>
          <a:bodyPr>
            <a:normAutofit fontScale="92500" lnSpcReduction="10000"/>
          </a:bodyPr>
          <a:lstStyle/>
          <a:p>
            <a:pPr marL="0" indent="0">
              <a:buNone/>
            </a:pPr>
            <a:r>
              <a:rPr lang="fr-FR" dirty="0"/>
              <a:t>Les demandeurs demandent deux types de prêts : </a:t>
            </a:r>
          </a:p>
          <a:p>
            <a:pPr marL="342900" indent="-342900">
              <a:buFont typeface="+mj-lt"/>
              <a:buAutoNum type="arabicPeriod"/>
            </a:pPr>
            <a:r>
              <a:rPr lang="fr-FR" dirty="0"/>
              <a:t>Les prêts en espèces (crédit à la consommation)</a:t>
            </a:r>
          </a:p>
          <a:p>
            <a:pPr marL="342900" indent="-342900">
              <a:buFont typeface="+mj-lt"/>
              <a:buAutoNum type="arabicPeriod"/>
            </a:pPr>
            <a:r>
              <a:rPr lang="fr-FR" dirty="0"/>
              <a:t>Prêts renouvelables</a:t>
            </a:r>
          </a:p>
          <a:p>
            <a:pPr marL="0" indent="0">
              <a:buNone/>
            </a:pPr>
            <a:endParaRPr lang="fr-FR" dirty="0"/>
          </a:p>
        </p:txBody>
      </p:sp>
      <p:sp>
        <p:nvSpPr>
          <p:cNvPr id="3" name="Espace réservé du numéro de diapositive 2">
            <a:extLst>
              <a:ext uri="{FF2B5EF4-FFF2-40B4-BE49-F238E27FC236}">
                <a16:creationId xmlns:a16="http://schemas.microsoft.com/office/drawing/2014/main" id="{85AB6AB9-996C-498D-8A7A-E30106BB5659}"/>
              </a:ext>
            </a:extLst>
          </p:cNvPr>
          <p:cNvSpPr>
            <a:spLocks noGrp="1"/>
          </p:cNvSpPr>
          <p:nvPr>
            <p:ph type="sldNum" sz="quarter" idx="12"/>
          </p:nvPr>
        </p:nvSpPr>
        <p:spPr/>
        <p:txBody>
          <a:bodyPr/>
          <a:lstStyle/>
          <a:p>
            <a:pPr rtl="0"/>
            <a:fld id="{03DC2DEF-D2FE-4B45-ABA4-9F153FD1C98A}" type="slidenum">
              <a:rPr lang="fr-FR" noProof="0" smtClean="0"/>
              <a:t>4</a:t>
            </a:fld>
            <a:endParaRPr lang="fr-FR" noProof="0"/>
          </a:p>
        </p:txBody>
      </p:sp>
      <p:pic>
        <p:nvPicPr>
          <p:cNvPr id="15" name="Espace réservé pour une image  14">
            <a:extLst>
              <a:ext uri="{FF2B5EF4-FFF2-40B4-BE49-F238E27FC236}">
                <a16:creationId xmlns:a16="http://schemas.microsoft.com/office/drawing/2014/main" id="{1D203429-55EC-4E0B-BA41-D73E247DAD73}"/>
              </a:ext>
            </a:extLst>
          </p:cNvPr>
          <p:cNvPicPr>
            <a:picLocks noGrp="1" noChangeAspect="1"/>
          </p:cNvPicPr>
          <p:nvPr>
            <p:ph type="pic" sz="quarter" idx="4294967295"/>
          </p:nvPr>
        </p:nvPicPr>
        <p:blipFill>
          <a:blip r:embed="rId2"/>
          <a:srcRect t="17662" b="17662"/>
          <a:stretch/>
        </p:blipFill>
        <p:spPr>
          <a:xfrm>
            <a:off x="0" y="1000125"/>
            <a:ext cx="5729288" cy="2801938"/>
          </a:xfrm>
        </p:spPr>
      </p:pic>
      <p:sp>
        <p:nvSpPr>
          <p:cNvPr id="9" name="Espace réservé du contenu 8">
            <a:extLst>
              <a:ext uri="{FF2B5EF4-FFF2-40B4-BE49-F238E27FC236}">
                <a16:creationId xmlns:a16="http://schemas.microsoft.com/office/drawing/2014/main" id="{E61321DF-70B4-49C1-8A6B-9E0E2633D399}"/>
              </a:ext>
            </a:extLst>
          </p:cNvPr>
          <p:cNvSpPr>
            <a:spLocks noGrp="1"/>
          </p:cNvSpPr>
          <p:nvPr>
            <p:ph sz="quarter" idx="4294967295"/>
          </p:nvPr>
        </p:nvSpPr>
        <p:spPr>
          <a:xfrm>
            <a:off x="6623050" y="4043363"/>
            <a:ext cx="5568950" cy="2028825"/>
          </a:xfrm>
        </p:spPr>
        <p:txBody>
          <a:bodyPr/>
          <a:lstStyle/>
          <a:p>
            <a:pPr marL="0" indent="0">
              <a:buNone/>
            </a:pPr>
            <a:r>
              <a:rPr lang="fr-FR" dirty="0"/>
              <a:t>Les demandeurs ont différents statuts familiaux, 64% d’entre eux sont mariés, 15% sont célibataires ou non mariés et près de 10% sont mariés civilement. </a:t>
            </a:r>
          </a:p>
        </p:txBody>
      </p:sp>
      <p:pic>
        <p:nvPicPr>
          <p:cNvPr id="24" name="Espace réservé pour une image  14">
            <a:extLst>
              <a:ext uri="{FF2B5EF4-FFF2-40B4-BE49-F238E27FC236}">
                <a16:creationId xmlns:a16="http://schemas.microsoft.com/office/drawing/2014/main" id="{4FB2FD36-29EA-4CE4-9ED0-53F72514E998}"/>
              </a:ext>
            </a:extLst>
          </p:cNvPr>
          <p:cNvPicPr>
            <a:picLocks noChangeAspect="1"/>
          </p:cNvPicPr>
          <p:nvPr/>
        </p:nvPicPr>
        <p:blipFill>
          <a:blip r:embed="rId3"/>
          <a:srcRect t="15947" b="15947"/>
          <a:stretch/>
        </p:blipFill>
        <p:spPr>
          <a:xfrm>
            <a:off x="6085167" y="785189"/>
            <a:ext cx="6167556" cy="3016790"/>
          </a:xfrm>
          <a:prstGeom prst="rect">
            <a:avLst/>
          </a:prstGeom>
          <a:solidFill>
            <a:schemeClr val="bg1">
              <a:lumMod val="95000"/>
            </a:schemeClr>
          </a:solidFill>
        </p:spPr>
      </p:pic>
    </p:spTree>
    <p:extLst>
      <p:ext uri="{BB962C8B-B14F-4D97-AF65-F5344CB8AC3E}">
        <p14:creationId xmlns:p14="http://schemas.microsoft.com/office/powerpoint/2010/main" val="551444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940007-E07D-46D6-BC77-18CCB9C05F37}"/>
              </a:ext>
            </a:extLst>
          </p:cNvPr>
          <p:cNvSpPr>
            <a:spLocks noGrp="1"/>
          </p:cNvSpPr>
          <p:nvPr>
            <p:ph type="title"/>
          </p:nvPr>
        </p:nvSpPr>
        <p:spPr/>
        <p:txBody>
          <a:bodyPr/>
          <a:lstStyle/>
          <a:p>
            <a:r>
              <a:rPr lang="fr-FR" dirty="0"/>
              <a:t>Analyse bivariée</a:t>
            </a:r>
          </a:p>
        </p:txBody>
      </p:sp>
      <p:sp>
        <p:nvSpPr>
          <p:cNvPr id="6" name="Espace réservé du contenu 5">
            <a:extLst>
              <a:ext uri="{FF2B5EF4-FFF2-40B4-BE49-F238E27FC236}">
                <a16:creationId xmlns:a16="http://schemas.microsoft.com/office/drawing/2014/main" id="{F4962E70-1CC5-47EF-B9D3-CDA4F4FB77BD}"/>
              </a:ext>
            </a:extLst>
          </p:cNvPr>
          <p:cNvSpPr>
            <a:spLocks noGrp="1"/>
          </p:cNvSpPr>
          <p:nvPr>
            <p:ph idx="1"/>
          </p:nvPr>
        </p:nvSpPr>
        <p:spPr>
          <a:xfrm>
            <a:off x="371475" y="4043363"/>
            <a:ext cx="5713692" cy="2028825"/>
          </a:xfrm>
        </p:spPr>
        <p:txBody>
          <a:bodyPr>
            <a:normAutofit lnSpcReduction="10000"/>
          </a:bodyPr>
          <a:lstStyle/>
          <a:p>
            <a:pPr marL="0" indent="0">
              <a:buNone/>
            </a:pPr>
            <a:r>
              <a:rPr lang="fr-FR" dirty="0"/>
              <a:t>Le pourcentage de défaut est plus important chez les jeunes (20-25 ans) que dans les autres tranches d’âge.</a:t>
            </a:r>
          </a:p>
          <a:p>
            <a:pPr marL="0" indent="0">
              <a:buNone/>
            </a:pPr>
            <a:r>
              <a:rPr lang="fr-FR" dirty="0"/>
              <a:t>On pourrait supposer que plus on est jeunes, plus on a de mal à rembourser</a:t>
            </a:r>
          </a:p>
        </p:txBody>
      </p:sp>
      <p:sp>
        <p:nvSpPr>
          <p:cNvPr id="3" name="Espace réservé du numéro de diapositive 2">
            <a:extLst>
              <a:ext uri="{FF2B5EF4-FFF2-40B4-BE49-F238E27FC236}">
                <a16:creationId xmlns:a16="http://schemas.microsoft.com/office/drawing/2014/main" id="{85AB6AB9-996C-498D-8A7A-E30106BB5659}"/>
              </a:ext>
            </a:extLst>
          </p:cNvPr>
          <p:cNvSpPr>
            <a:spLocks noGrp="1"/>
          </p:cNvSpPr>
          <p:nvPr>
            <p:ph type="sldNum" sz="quarter" idx="12"/>
          </p:nvPr>
        </p:nvSpPr>
        <p:spPr/>
        <p:txBody>
          <a:bodyPr/>
          <a:lstStyle/>
          <a:p>
            <a:pPr rtl="0"/>
            <a:fld id="{03DC2DEF-D2FE-4B45-ABA4-9F153FD1C98A}" type="slidenum">
              <a:rPr lang="fr-FR" noProof="0" smtClean="0"/>
              <a:t>5</a:t>
            </a:fld>
            <a:endParaRPr lang="fr-FR" noProof="0"/>
          </a:p>
        </p:txBody>
      </p:sp>
      <p:sp>
        <p:nvSpPr>
          <p:cNvPr id="9" name="Espace réservé du contenu 8">
            <a:extLst>
              <a:ext uri="{FF2B5EF4-FFF2-40B4-BE49-F238E27FC236}">
                <a16:creationId xmlns:a16="http://schemas.microsoft.com/office/drawing/2014/main" id="{E61321DF-70B4-49C1-8A6B-9E0E2633D399}"/>
              </a:ext>
            </a:extLst>
          </p:cNvPr>
          <p:cNvSpPr>
            <a:spLocks noGrp="1"/>
          </p:cNvSpPr>
          <p:nvPr>
            <p:ph sz="quarter" idx="4294967295"/>
          </p:nvPr>
        </p:nvSpPr>
        <p:spPr>
          <a:xfrm>
            <a:off x="6623050" y="4043363"/>
            <a:ext cx="5568950" cy="2028825"/>
          </a:xfrm>
        </p:spPr>
        <p:txBody>
          <a:bodyPr/>
          <a:lstStyle/>
          <a:p>
            <a:pPr marL="0" indent="0">
              <a:buNone/>
            </a:pPr>
            <a:r>
              <a:rPr lang="fr-FR" dirty="0"/>
              <a:t>Parmi les demandeurs, 45% sont des travailleurs qui ont remboursé leurs prêts, 5% ne l’ont pas remboursé. </a:t>
            </a:r>
          </a:p>
        </p:txBody>
      </p:sp>
      <p:pic>
        <p:nvPicPr>
          <p:cNvPr id="8" name="image3.png">
            <a:extLst>
              <a:ext uri="{FF2B5EF4-FFF2-40B4-BE49-F238E27FC236}">
                <a16:creationId xmlns:a16="http://schemas.microsoft.com/office/drawing/2014/main" id="{D0DA09AD-5332-4384-AB46-309EDEDFAC96}"/>
              </a:ext>
            </a:extLst>
          </p:cNvPr>
          <p:cNvPicPr/>
          <p:nvPr/>
        </p:nvPicPr>
        <p:blipFill>
          <a:blip r:embed="rId2">
            <a:extLst>
              <a:ext uri="{28A0092B-C50C-407E-A947-70E740481C1C}">
                <a14:useLocalDpi xmlns:a14="http://schemas.microsoft.com/office/drawing/2010/main" val="0"/>
              </a:ext>
            </a:extLst>
          </a:blip>
          <a:stretch>
            <a:fillRect/>
          </a:stretch>
        </p:blipFill>
        <p:spPr>
          <a:xfrm>
            <a:off x="371475" y="1140619"/>
            <a:ext cx="5713692" cy="2773655"/>
          </a:xfrm>
          <a:prstGeom prst="rect">
            <a:avLst/>
          </a:prstGeom>
          <a:ln/>
        </p:spPr>
      </p:pic>
      <p:pic>
        <p:nvPicPr>
          <p:cNvPr id="10" name="image11.png">
            <a:extLst>
              <a:ext uri="{FF2B5EF4-FFF2-40B4-BE49-F238E27FC236}">
                <a16:creationId xmlns:a16="http://schemas.microsoft.com/office/drawing/2014/main" id="{9A3D920E-8755-4E40-8429-AE4DD4438431}"/>
              </a:ext>
            </a:extLst>
          </p:cNvPr>
          <p:cNvPicPr/>
          <p:nvPr/>
        </p:nvPicPr>
        <p:blipFill>
          <a:blip r:embed="rId3"/>
          <a:srcRect/>
          <a:stretch/>
        </p:blipFill>
        <p:spPr>
          <a:xfrm>
            <a:off x="6244012" y="755613"/>
            <a:ext cx="5713692" cy="2999688"/>
          </a:xfrm>
          <a:prstGeom prst="rect">
            <a:avLst/>
          </a:prstGeom>
          <a:ln/>
        </p:spPr>
      </p:pic>
    </p:spTree>
    <p:extLst>
      <p:ext uri="{BB962C8B-B14F-4D97-AF65-F5344CB8AC3E}">
        <p14:creationId xmlns:p14="http://schemas.microsoft.com/office/powerpoint/2010/main" val="3664244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5698D8-35CF-4F33-8794-83AFE48DB7E0}"/>
              </a:ext>
            </a:extLst>
          </p:cNvPr>
          <p:cNvSpPr>
            <a:spLocks noGrp="1"/>
          </p:cNvSpPr>
          <p:nvPr>
            <p:ph type="title"/>
          </p:nvPr>
        </p:nvSpPr>
        <p:spPr/>
        <p:txBody>
          <a:bodyPr/>
          <a:lstStyle/>
          <a:p>
            <a:r>
              <a:rPr lang="fr-FR" dirty="0"/>
              <a:t>Traitement des données</a:t>
            </a:r>
          </a:p>
        </p:txBody>
      </p:sp>
      <p:sp>
        <p:nvSpPr>
          <p:cNvPr id="3" name="Espace réservé du contenu 2">
            <a:extLst>
              <a:ext uri="{FF2B5EF4-FFF2-40B4-BE49-F238E27FC236}">
                <a16:creationId xmlns:a16="http://schemas.microsoft.com/office/drawing/2014/main" id="{CC8D7FAA-CE77-4818-BBBC-99BFD0CD9636}"/>
              </a:ext>
            </a:extLst>
          </p:cNvPr>
          <p:cNvSpPr>
            <a:spLocks noGrp="1"/>
          </p:cNvSpPr>
          <p:nvPr>
            <p:ph idx="1"/>
          </p:nvPr>
        </p:nvSpPr>
        <p:spPr>
          <a:xfrm>
            <a:off x="514016" y="1622257"/>
            <a:ext cx="5346700" cy="4381501"/>
          </a:xfrm>
        </p:spPr>
        <p:txBody>
          <a:bodyPr>
            <a:normAutofit fontScale="92500" lnSpcReduction="20000"/>
          </a:bodyPr>
          <a:lstStyle/>
          <a:p>
            <a:pPr marL="0" indent="0">
              <a:buNone/>
            </a:pPr>
            <a:r>
              <a:rPr lang="fr-FR" dirty="0"/>
              <a:t>Lors du </a:t>
            </a:r>
            <a:r>
              <a:rPr lang="fr-FR" dirty="0" err="1"/>
              <a:t>feature</a:t>
            </a:r>
            <a:r>
              <a:rPr lang="fr-FR" dirty="0"/>
              <a:t> engineering nous rajoutons des variables polynomiales à partir de l’âge et des scores extérieurs. </a:t>
            </a:r>
          </a:p>
          <a:p>
            <a:pPr marL="0" indent="0">
              <a:buNone/>
            </a:pPr>
            <a:r>
              <a:rPr lang="fr-FR" dirty="0"/>
              <a:t> Nous rajoutons aussi quatre variables de domaine :</a:t>
            </a:r>
          </a:p>
          <a:p>
            <a:pPr marL="342900" lvl="0" indent="-342900">
              <a:lnSpc>
                <a:spcPct val="107000"/>
              </a:lnSpc>
              <a:spcAft>
                <a:spcPts val="800"/>
              </a:spcAft>
              <a:buSzPts val="1000"/>
              <a:buFont typeface="Arial" panose="020B0604020202020204" pitchFamily="34" charset="0"/>
              <a:buChar char="●"/>
            </a:pPr>
            <a:r>
              <a:rPr lang="fr-FR" sz="1800" b="1" dirty="0">
                <a:effectLst/>
                <a:latin typeface="Noto Sans Symbols"/>
                <a:ea typeface="Noto Sans Symbols"/>
                <a:cs typeface="Noto Sans Symbols"/>
              </a:rPr>
              <a:t>CREDIT_INCOME_PERCENT</a:t>
            </a:r>
            <a:r>
              <a:rPr lang="fr-FR" sz="1800" dirty="0">
                <a:effectLst/>
                <a:latin typeface="Noto Sans Symbols"/>
                <a:ea typeface="Noto Sans Symbols"/>
                <a:cs typeface="Noto Sans Symbols"/>
              </a:rPr>
              <a:t>: Pourcentage du montant du crédit par rapport au revenu du client</a:t>
            </a:r>
          </a:p>
          <a:p>
            <a:pPr marL="342900" lvl="0" indent="-342900">
              <a:lnSpc>
                <a:spcPct val="107000"/>
              </a:lnSpc>
              <a:spcAft>
                <a:spcPts val="800"/>
              </a:spcAft>
              <a:buSzPts val="1000"/>
              <a:buFont typeface="Arial" panose="020B0604020202020204" pitchFamily="34" charset="0"/>
              <a:buChar char="●"/>
            </a:pPr>
            <a:r>
              <a:rPr lang="fr-FR" sz="1800" b="1" dirty="0">
                <a:effectLst/>
                <a:latin typeface="Noto Sans Symbols"/>
                <a:ea typeface="Noto Sans Symbols"/>
                <a:cs typeface="Noto Sans Symbols"/>
              </a:rPr>
              <a:t>ANNUITY_INCOME_PERCENT</a:t>
            </a:r>
            <a:r>
              <a:rPr lang="fr-FR" sz="1800" dirty="0">
                <a:effectLst/>
                <a:latin typeface="Noto Sans Symbols"/>
                <a:ea typeface="Noto Sans Symbols"/>
                <a:cs typeface="Noto Sans Symbols"/>
              </a:rPr>
              <a:t>: Pourcentage d’un prêt par annuité par rapport au revenu du client</a:t>
            </a:r>
          </a:p>
          <a:p>
            <a:pPr marL="342900" lvl="0" indent="-342900">
              <a:lnSpc>
                <a:spcPct val="107000"/>
              </a:lnSpc>
              <a:spcAft>
                <a:spcPts val="800"/>
              </a:spcAft>
              <a:buSzPts val="1000"/>
              <a:buFont typeface="Arial" panose="020B0604020202020204" pitchFamily="34" charset="0"/>
              <a:buChar char="●"/>
            </a:pPr>
            <a:r>
              <a:rPr lang="fr-FR" sz="1800" b="1" dirty="0">
                <a:effectLst/>
                <a:latin typeface="Noto Sans Symbols"/>
                <a:ea typeface="Noto Sans Symbols"/>
                <a:cs typeface="Noto Sans Symbols"/>
              </a:rPr>
              <a:t>CREDIT_TERM</a:t>
            </a:r>
            <a:r>
              <a:rPr lang="fr-FR" sz="1800" dirty="0">
                <a:effectLst/>
                <a:latin typeface="Noto Sans Symbols"/>
                <a:ea typeface="Noto Sans Symbols"/>
                <a:cs typeface="Noto Sans Symbols"/>
              </a:rPr>
              <a:t>:  Durée du paiement en mois (si l’annuité est un montant mensuel)</a:t>
            </a:r>
          </a:p>
          <a:p>
            <a:pPr marL="342900" lvl="0" indent="-342900">
              <a:lnSpc>
                <a:spcPct val="107000"/>
              </a:lnSpc>
              <a:spcAft>
                <a:spcPts val="800"/>
              </a:spcAft>
              <a:buSzPts val="1000"/>
              <a:buFont typeface="Arial" panose="020B0604020202020204" pitchFamily="34" charset="0"/>
              <a:buChar char="●"/>
            </a:pPr>
            <a:r>
              <a:rPr lang="fr-FR" sz="1800" b="1" dirty="0">
                <a:effectLst/>
                <a:latin typeface="Noto Sans Symbols"/>
                <a:ea typeface="Noto Sans Symbols"/>
                <a:cs typeface="Noto Sans Symbols"/>
              </a:rPr>
              <a:t>DAYS_EMPLOYED_PERCENT</a:t>
            </a:r>
            <a:r>
              <a:rPr lang="fr-FR" sz="1800" dirty="0">
                <a:effectLst/>
                <a:latin typeface="Noto Sans Symbols"/>
                <a:ea typeface="Noto Sans Symbols"/>
                <a:cs typeface="Noto Sans Symbols"/>
              </a:rPr>
              <a:t>: Pourcentage du nombre de jours employés par rapport à l’âge du client.</a:t>
            </a:r>
          </a:p>
          <a:p>
            <a:pPr marL="0" indent="0">
              <a:buNone/>
            </a:pPr>
            <a:endParaRPr lang="fr-FR" dirty="0"/>
          </a:p>
        </p:txBody>
      </p:sp>
      <p:sp>
        <p:nvSpPr>
          <p:cNvPr id="4" name="Espace réservé du numéro de diapositive 3">
            <a:extLst>
              <a:ext uri="{FF2B5EF4-FFF2-40B4-BE49-F238E27FC236}">
                <a16:creationId xmlns:a16="http://schemas.microsoft.com/office/drawing/2014/main" id="{AE71C93B-E700-4CA7-8C7C-B11D8F8EE876}"/>
              </a:ext>
            </a:extLst>
          </p:cNvPr>
          <p:cNvSpPr>
            <a:spLocks noGrp="1"/>
          </p:cNvSpPr>
          <p:nvPr>
            <p:ph type="sldNum" sz="quarter" idx="12"/>
          </p:nvPr>
        </p:nvSpPr>
        <p:spPr/>
        <p:txBody>
          <a:bodyPr/>
          <a:lstStyle/>
          <a:p>
            <a:pPr rtl="0"/>
            <a:fld id="{03DC2DEF-D2FE-4B45-ABA4-9F153FD1C98A}" type="slidenum">
              <a:rPr lang="fr-FR" noProof="0" smtClean="0"/>
              <a:t>6</a:t>
            </a:fld>
            <a:endParaRPr lang="fr-FR" noProof="0"/>
          </a:p>
        </p:txBody>
      </p:sp>
      <p:sp>
        <p:nvSpPr>
          <p:cNvPr id="8" name="Espace réservé du contenu 2">
            <a:extLst>
              <a:ext uri="{FF2B5EF4-FFF2-40B4-BE49-F238E27FC236}">
                <a16:creationId xmlns:a16="http://schemas.microsoft.com/office/drawing/2014/main" id="{D57850DF-2ABC-43C6-8CC1-DCF32EF1457C}"/>
              </a:ext>
            </a:extLst>
          </p:cNvPr>
          <p:cNvSpPr txBox="1">
            <a:spLocks/>
          </p:cNvSpPr>
          <p:nvPr/>
        </p:nvSpPr>
        <p:spPr>
          <a:xfrm>
            <a:off x="6165516" y="1495925"/>
            <a:ext cx="5432926" cy="4664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solidFill>
                  <a:schemeClr val="tx1"/>
                </a:solidFill>
              </a:rPr>
              <a:t>La variable cible présentant un fort déséquilibre, seulement 8% des clients ont un risque de défaut.</a:t>
            </a:r>
          </a:p>
          <a:p>
            <a:pPr marL="0" indent="0">
              <a:buFont typeface="Arial" panose="020B0604020202020204" pitchFamily="34" charset="0"/>
              <a:buNone/>
            </a:pPr>
            <a:r>
              <a:rPr lang="fr-FR" dirty="0">
                <a:solidFill>
                  <a:schemeClr val="tx1"/>
                </a:solidFill>
              </a:rPr>
              <a:t>Nous pouvons gérer ce déséquilibre, nous utiliserons SMOTE qui est une technique de </a:t>
            </a:r>
            <a:r>
              <a:rPr lang="fr-FR" dirty="0" err="1">
                <a:solidFill>
                  <a:schemeClr val="tx1"/>
                </a:solidFill>
              </a:rPr>
              <a:t>sur-échantillonage</a:t>
            </a:r>
            <a:r>
              <a:rPr lang="fr-FR" dirty="0">
                <a:solidFill>
                  <a:schemeClr val="tx1"/>
                </a:solidFill>
              </a:rPr>
              <a:t>. </a:t>
            </a:r>
          </a:p>
          <a:p>
            <a:pPr marL="0" indent="0">
              <a:buFont typeface="Arial" panose="020B0604020202020204" pitchFamily="34" charset="0"/>
              <a:buNone/>
            </a:pPr>
            <a:r>
              <a:rPr lang="fr-FR" dirty="0">
                <a:solidFill>
                  <a:schemeClr val="tx1"/>
                </a:solidFill>
              </a:rPr>
              <a:t>Nous pourrons aussi utiliser la pondération qui permet d’éviter que la classe la plus fréquente soit tout le temps prédite. </a:t>
            </a:r>
          </a:p>
        </p:txBody>
      </p:sp>
    </p:spTree>
    <p:extLst>
      <p:ext uri="{BB962C8B-B14F-4D97-AF65-F5344CB8AC3E}">
        <p14:creationId xmlns:p14="http://schemas.microsoft.com/office/powerpoint/2010/main" val="1193664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0E8B7A-98F0-4C81-B637-EAA22D73E445}"/>
              </a:ext>
            </a:extLst>
          </p:cNvPr>
          <p:cNvSpPr>
            <a:spLocks noGrp="1"/>
          </p:cNvSpPr>
          <p:nvPr>
            <p:ph type="title"/>
          </p:nvPr>
        </p:nvSpPr>
        <p:spPr/>
        <p:txBody>
          <a:bodyPr/>
          <a:lstStyle/>
          <a:p>
            <a:r>
              <a:rPr lang="fr-FR" dirty="0"/>
              <a:t>Méthodologie d’entraînement</a:t>
            </a:r>
          </a:p>
        </p:txBody>
      </p:sp>
      <p:sp>
        <p:nvSpPr>
          <p:cNvPr id="6" name="Espace réservé du contenu 5">
            <a:extLst>
              <a:ext uri="{FF2B5EF4-FFF2-40B4-BE49-F238E27FC236}">
                <a16:creationId xmlns:a16="http://schemas.microsoft.com/office/drawing/2014/main" id="{27ACF41F-3055-4C83-84E2-C840202BEF9A}"/>
              </a:ext>
            </a:extLst>
          </p:cNvPr>
          <p:cNvSpPr>
            <a:spLocks noGrp="1"/>
          </p:cNvSpPr>
          <p:nvPr>
            <p:ph idx="1"/>
          </p:nvPr>
        </p:nvSpPr>
        <p:spPr/>
        <p:txBody>
          <a:bodyPr>
            <a:normAutofit fontScale="92500" lnSpcReduction="20000"/>
          </a:bodyPr>
          <a:lstStyle/>
          <a:p>
            <a:pPr marL="0" indent="0">
              <a:buNone/>
            </a:pPr>
            <a:r>
              <a:rPr lang="fr-FR" dirty="0">
                <a:solidFill>
                  <a:schemeClr val="tx1"/>
                </a:solidFill>
              </a:rPr>
              <a:t>Nous avons d’abord séparé notre jeu de données en deux, un jeu de test et un jeu d’entraînement, ainsi nous éviterons la fuite de données. Le jeu d’entraînement sera ensuite séparé en jeu d’apprentissage et de validation. </a:t>
            </a:r>
          </a:p>
          <a:p>
            <a:pPr marL="0" indent="0">
              <a:buNone/>
            </a:pPr>
            <a:r>
              <a:rPr lang="fr-FR" dirty="0">
                <a:solidFill>
                  <a:schemeClr val="tx1"/>
                </a:solidFill>
              </a:rPr>
              <a:t>Nous utiliserons la cross-validation afin de trouver les meilleurs </a:t>
            </a:r>
            <a:r>
              <a:rPr lang="fr-FR" dirty="0" err="1">
                <a:solidFill>
                  <a:schemeClr val="tx1"/>
                </a:solidFill>
              </a:rPr>
              <a:t>hyper-paramètres</a:t>
            </a:r>
            <a:r>
              <a:rPr lang="fr-FR" dirty="0">
                <a:solidFill>
                  <a:schemeClr val="tx1"/>
                </a:solidFill>
              </a:rPr>
              <a:t> et ayant le meilleur score avec les </a:t>
            </a:r>
            <a:r>
              <a:rPr lang="fr-FR" dirty="0" err="1">
                <a:solidFill>
                  <a:schemeClr val="tx1"/>
                </a:solidFill>
              </a:rPr>
              <a:t>hyper-paramètres</a:t>
            </a:r>
            <a:r>
              <a:rPr lang="fr-FR" dirty="0">
                <a:solidFill>
                  <a:schemeClr val="tx1"/>
                </a:solidFill>
              </a:rPr>
              <a:t> prédéfinis. </a:t>
            </a:r>
          </a:p>
          <a:p>
            <a:pPr marL="0" indent="0">
              <a:buNone/>
            </a:pPr>
            <a:r>
              <a:rPr lang="fr-FR" dirty="0">
                <a:solidFill>
                  <a:schemeClr val="tx1"/>
                </a:solidFill>
              </a:rPr>
              <a:t>Nous choisirons le meilleur modèle et l’évaluerons sur l’ensemble de test</a:t>
            </a:r>
          </a:p>
        </p:txBody>
      </p:sp>
      <p:sp>
        <p:nvSpPr>
          <p:cNvPr id="3" name="Espace réservé du numéro de diapositive 2">
            <a:extLst>
              <a:ext uri="{FF2B5EF4-FFF2-40B4-BE49-F238E27FC236}">
                <a16:creationId xmlns:a16="http://schemas.microsoft.com/office/drawing/2014/main" id="{2FA4149F-5B9E-41B2-8D11-CEA96D39A48F}"/>
              </a:ext>
            </a:extLst>
          </p:cNvPr>
          <p:cNvSpPr>
            <a:spLocks noGrp="1"/>
          </p:cNvSpPr>
          <p:nvPr>
            <p:ph type="sldNum" sz="quarter" idx="12"/>
          </p:nvPr>
        </p:nvSpPr>
        <p:spPr/>
        <p:txBody>
          <a:bodyPr/>
          <a:lstStyle/>
          <a:p>
            <a:pPr rtl="0"/>
            <a:fld id="{03DC2DEF-D2FE-4B45-ABA4-9F153FD1C98A}" type="slidenum">
              <a:rPr lang="fr-FR" noProof="0" smtClean="0"/>
              <a:t>7</a:t>
            </a:fld>
            <a:endParaRPr lang="fr-FR" noProof="0"/>
          </a:p>
        </p:txBody>
      </p:sp>
      <p:pic>
        <p:nvPicPr>
          <p:cNvPr id="7" name="image15.png">
            <a:extLst>
              <a:ext uri="{FF2B5EF4-FFF2-40B4-BE49-F238E27FC236}">
                <a16:creationId xmlns:a16="http://schemas.microsoft.com/office/drawing/2014/main" id="{6BC2EAEF-8A88-4322-B5E0-4165F62B0E69}"/>
              </a:ext>
            </a:extLst>
          </p:cNvPr>
          <p:cNvPicPr/>
          <p:nvPr/>
        </p:nvPicPr>
        <p:blipFill>
          <a:blip r:embed="rId2"/>
          <a:srcRect/>
          <a:stretch>
            <a:fillRect/>
          </a:stretch>
        </p:blipFill>
        <p:spPr>
          <a:xfrm>
            <a:off x="300038" y="1296176"/>
            <a:ext cx="6319159" cy="4335254"/>
          </a:xfrm>
          <a:prstGeom prst="rect">
            <a:avLst/>
          </a:prstGeom>
          <a:ln/>
        </p:spPr>
      </p:pic>
    </p:spTree>
    <p:extLst>
      <p:ext uri="{BB962C8B-B14F-4D97-AF65-F5344CB8AC3E}">
        <p14:creationId xmlns:p14="http://schemas.microsoft.com/office/powerpoint/2010/main" val="2591964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4BED6A-740D-4BFE-84E1-1AC0D7333BFC}"/>
              </a:ext>
            </a:extLst>
          </p:cNvPr>
          <p:cNvSpPr>
            <a:spLocks noGrp="1"/>
          </p:cNvSpPr>
          <p:nvPr>
            <p:ph type="title"/>
          </p:nvPr>
        </p:nvSpPr>
        <p:spPr/>
        <p:txBody>
          <a:bodyPr/>
          <a:lstStyle/>
          <a:p>
            <a:r>
              <a:rPr lang="fr-FR" dirty="0"/>
              <a:t>Optimisation et métriques d’évaluation</a:t>
            </a:r>
          </a:p>
        </p:txBody>
      </p:sp>
      <p:graphicFrame>
        <p:nvGraphicFramePr>
          <p:cNvPr id="10" name="Espace réservé du contenu 9">
            <a:extLst>
              <a:ext uri="{FF2B5EF4-FFF2-40B4-BE49-F238E27FC236}">
                <a16:creationId xmlns:a16="http://schemas.microsoft.com/office/drawing/2014/main" id="{4DFE5478-D2B7-4EF6-B60B-807013C34CC4}"/>
              </a:ext>
            </a:extLst>
          </p:cNvPr>
          <p:cNvGraphicFramePr>
            <a:graphicFrameLocks noGrp="1"/>
          </p:cNvGraphicFramePr>
          <p:nvPr>
            <p:ph sz="half" idx="2"/>
            <p:extLst>
              <p:ext uri="{D42A27DB-BD31-4B8C-83A1-F6EECF244321}">
                <p14:modId xmlns:p14="http://schemas.microsoft.com/office/powerpoint/2010/main" val="2436160876"/>
              </p:ext>
            </p:extLst>
          </p:nvPr>
        </p:nvGraphicFramePr>
        <p:xfrm>
          <a:off x="561472" y="4170947"/>
          <a:ext cx="5277852" cy="1876927"/>
        </p:xfrm>
        <a:graphic>
          <a:graphicData uri="http://schemas.openxmlformats.org/drawingml/2006/table">
            <a:tbl>
              <a:tblPr>
                <a:tableStyleId>{5C22544A-7EE6-4342-B048-85BDC9FD1C3A}</a:tableStyleId>
              </a:tblPr>
              <a:tblGrid>
                <a:gridCol w="1319463">
                  <a:extLst>
                    <a:ext uri="{9D8B030D-6E8A-4147-A177-3AD203B41FA5}">
                      <a16:colId xmlns:a16="http://schemas.microsoft.com/office/drawing/2014/main" val="278671605"/>
                    </a:ext>
                  </a:extLst>
                </a:gridCol>
                <a:gridCol w="1319463">
                  <a:extLst>
                    <a:ext uri="{9D8B030D-6E8A-4147-A177-3AD203B41FA5}">
                      <a16:colId xmlns:a16="http://schemas.microsoft.com/office/drawing/2014/main" val="2950622277"/>
                    </a:ext>
                  </a:extLst>
                </a:gridCol>
                <a:gridCol w="1319463">
                  <a:extLst>
                    <a:ext uri="{9D8B030D-6E8A-4147-A177-3AD203B41FA5}">
                      <a16:colId xmlns:a16="http://schemas.microsoft.com/office/drawing/2014/main" val="1954073666"/>
                    </a:ext>
                  </a:extLst>
                </a:gridCol>
                <a:gridCol w="1319463">
                  <a:extLst>
                    <a:ext uri="{9D8B030D-6E8A-4147-A177-3AD203B41FA5}">
                      <a16:colId xmlns:a16="http://schemas.microsoft.com/office/drawing/2014/main" val="259114711"/>
                    </a:ext>
                  </a:extLst>
                </a:gridCol>
              </a:tblGrid>
              <a:tr h="367391">
                <a:tc>
                  <a:txBody>
                    <a:bodyPr/>
                    <a:lstStyle/>
                    <a:p>
                      <a:pPr>
                        <a:lnSpc>
                          <a:spcPct val="107000"/>
                        </a:lnSpc>
                        <a:spcAft>
                          <a:spcPts val="800"/>
                        </a:spcAft>
                      </a:pPr>
                      <a:r>
                        <a:rPr lang="fr-FR" sz="1100">
                          <a:effectLst/>
                        </a:rPr>
                        <a:t> </a:t>
                      </a:r>
                      <a:endParaRPr lang="fr-F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fr-FR" sz="1100">
                          <a:effectLst/>
                        </a:rPr>
                        <a:t> </a:t>
                      </a:r>
                      <a:endParaRPr lang="fr-FR" sz="1100">
                        <a:effectLst/>
                        <a:latin typeface="Calibri" panose="020F0502020204030204" pitchFamily="34" charset="0"/>
                        <a:ea typeface="Calibri" panose="020F0502020204030204" pitchFamily="34" charset="0"/>
                      </a:endParaRPr>
                    </a:p>
                  </a:txBody>
                  <a:tcPr marL="68580" marR="68580" marT="0" marB="0"/>
                </a:tc>
                <a:tc gridSpan="2">
                  <a:txBody>
                    <a:bodyPr/>
                    <a:lstStyle/>
                    <a:p>
                      <a:pPr>
                        <a:lnSpc>
                          <a:spcPct val="107000"/>
                        </a:lnSpc>
                        <a:spcAft>
                          <a:spcPts val="800"/>
                        </a:spcAft>
                      </a:pPr>
                      <a:r>
                        <a:rPr lang="fr-FR" sz="1100" b="1" dirty="0">
                          <a:effectLst/>
                        </a:rPr>
                        <a:t>Classe prédite</a:t>
                      </a:r>
                      <a:endParaRPr lang="fr-FR" sz="1100" b="1" dirty="0">
                        <a:effectLst/>
                        <a:latin typeface="Calibri" panose="020F0502020204030204" pitchFamily="34" charset="0"/>
                        <a:ea typeface="Calibri" panose="020F0502020204030204" pitchFamily="34" charset="0"/>
                      </a:endParaRPr>
                    </a:p>
                  </a:txBody>
                  <a:tcPr marL="68580" marR="68580" marT="0" marB="0"/>
                </a:tc>
                <a:tc hMerge="1">
                  <a:txBody>
                    <a:bodyPr/>
                    <a:lstStyle/>
                    <a:p>
                      <a:endParaRPr lang="fr-FR"/>
                    </a:p>
                  </a:txBody>
                  <a:tcPr/>
                </a:tc>
                <a:extLst>
                  <a:ext uri="{0D108BD9-81ED-4DB2-BD59-A6C34878D82A}">
                    <a16:rowId xmlns:a16="http://schemas.microsoft.com/office/drawing/2014/main" val="2490112723"/>
                  </a:ext>
                </a:extLst>
              </a:tr>
              <a:tr h="367184">
                <a:tc>
                  <a:txBody>
                    <a:bodyPr/>
                    <a:lstStyle/>
                    <a:p>
                      <a:pPr>
                        <a:lnSpc>
                          <a:spcPct val="107000"/>
                        </a:lnSpc>
                        <a:spcAft>
                          <a:spcPts val="800"/>
                        </a:spcAft>
                      </a:pPr>
                      <a:r>
                        <a:rPr lang="fr-FR" sz="1100">
                          <a:effectLst/>
                        </a:rPr>
                        <a:t> </a:t>
                      </a:r>
                      <a:endParaRPr lang="fr-F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fr-FR" sz="1100">
                          <a:effectLst/>
                        </a:rPr>
                        <a:t> </a:t>
                      </a:r>
                      <a:endParaRPr lang="fr-F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fr-FR" sz="1100" b="1">
                          <a:effectLst/>
                        </a:rPr>
                        <a:t>0 (positif)</a:t>
                      </a:r>
                      <a:endParaRPr lang="fr-FR" sz="1100" b="1">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fr-FR" sz="1100" b="1" dirty="0">
                          <a:effectLst/>
                        </a:rPr>
                        <a:t>1 (négatif)</a:t>
                      </a:r>
                      <a:endParaRPr lang="fr-FR" sz="1100" b="1"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140801427"/>
                  </a:ext>
                </a:extLst>
              </a:tr>
              <a:tr h="571176">
                <a:tc rowSpan="2">
                  <a:txBody>
                    <a:bodyPr/>
                    <a:lstStyle/>
                    <a:p>
                      <a:pPr>
                        <a:lnSpc>
                          <a:spcPct val="107000"/>
                        </a:lnSpc>
                        <a:spcAft>
                          <a:spcPts val="800"/>
                        </a:spcAft>
                      </a:pPr>
                      <a:r>
                        <a:rPr lang="fr-FR" sz="1100" b="1" dirty="0">
                          <a:effectLst/>
                        </a:rPr>
                        <a:t>Classe actuelle</a:t>
                      </a:r>
                      <a:endParaRPr lang="fr-FR" sz="1100" b="1"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fr-FR" sz="1100" b="1">
                          <a:effectLst/>
                        </a:rPr>
                        <a:t>0 (positif)</a:t>
                      </a:r>
                      <a:endParaRPr lang="fr-FR" sz="1100" b="1">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fr-FR" sz="1100" b="1" baseline="0" dirty="0">
                          <a:solidFill>
                            <a:schemeClr val="bg1"/>
                          </a:solidFill>
                          <a:effectLst/>
                        </a:rPr>
                        <a:t>Vrai positif (TP)</a:t>
                      </a:r>
                      <a:endParaRPr lang="fr-FR" sz="1100" b="1" baseline="0" dirty="0">
                        <a:solidFill>
                          <a:schemeClr val="bg1"/>
                        </a:solidFill>
                        <a:effectLst/>
                        <a:latin typeface="Calibri" panose="020F0502020204030204" pitchFamily="34" charset="0"/>
                        <a:ea typeface="Calibri" panose="020F0502020204030204" pitchFamily="34" charset="0"/>
                      </a:endParaRPr>
                    </a:p>
                  </a:txBody>
                  <a:tcPr marL="68580" marR="68580" marT="0" marB="0">
                    <a:solidFill>
                      <a:schemeClr val="accent2">
                        <a:lumMod val="60000"/>
                        <a:lumOff val="40000"/>
                      </a:schemeClr>
                    </a:solidFill>
                  </a:tcPr>
                </a:tc>
                <a:tc>
                  <a:txBody>
                    <a:bodyPr/>
                    <a:lstStyle/>
                    <a:p>
                      <a:pPr>
                        <a:lnSpc>
                          <a:spcPct val="107000"/>
                        </a:lnSpc>
                        <a:spcAft>
                          <a:spcPts val="800"/>
                        </a:spcAft>
                      </a:pPr>
                      <a:r>
                        <a:rPr lang="fr-FR" sz="1100" b="1" baseline="0">
                          <a:solidFill>
                            <a:schemeClr val="bg1"/>
                          </a:solidFill>
                          <a:effectLst/>
                        </a:rPr>
                        <a:t>Faux positif (FP)</a:t>
                      </a:r>
                      <a:endParaRPr lang="fr-FR" sz="1100" b="1" baseline="0">
                        <a:solidFill>
                          <a:schemeClr val="bg1"/>
                        </a:solidFill>
                        <a:effectLst/>
                        <a:latin typeface="Calibri" panose="020F0502020204030204" pitchFamily="34" charset="0"/>
                        <a:ea typeface="Calibri" panose="020F0502020204030204" pitchFamily="34" charset="0"/>
                      </a:endParaRPr>
                    </a:p>
                  </a:txBody>
                  <a:tcPr marL="68580" marR="68580" marT="0" marB="0">
                    <a:solidFill>
                      <a:schemeClr val="accent2">
                        <a:lumMod val="60000"/>
                        <a:lumOff val="40000"/>
                      </a:schemeClr>
                    </a:solidFill>
                  </a:tcPr>
                </a:tc>
                <a:extLst>
                  <a:ext uri="{0D108BD9-81ED-4DB2-BD59-A6C34878D82A}">
                    <a16:rowId xmlns:a16="http://schemas.microsoft.com/office/drawing/2014/main" val="889939080"/>
                  </a:ext>
                </a:extLst>
              </a:tr>
              <a:tr h="571176">
                <a:tc vMerge="1">
                  <a:txBody>
                    <a:bodyPr/>
                    <a:lstStyle/>
                    <a:p>
                      <a:endParaRPr lang="fr-FR"/>
                    </a:p>
                  </a:txBody>
                  <a:tcPr/>
                </a:tc>
                <a:tc>
                  <a:txBody>
                    <a:bodyPr/>
                    <a:lstStyle/>
                    <a:p>
                      <a:pPr>
                        <a:lnSpc>
                          <a:spcPct val="107000"/>
                        </a:lnSpc>
                        <a:spcAft>
                          <a:spcPts val="800"/>
                        </a:spcAft>
                      </a:pPr>
                      <a:r>
                        <a:rPr lang="fr-FR" sz="1100" b="1" dirty="0">
                          <a:effectLst/>
                        </a:rPr>
                        <a:t>1 (</a:t>
                      </a:r>
                      <a:r>
                        <a:rPr lang="fr-FR" sz="1100" b="1" dirty="0" err="1">
                          <a:effectLst/>
                        </a:rPr>
                        <a:t>negatif</a:t>
                      </a:r>
                      <a:r>
                        <a:rPr lang="fr-FR" sz="1100" b="1" dirty="0">
                          <a:effectLst/>
                        </a:rPr>
                        <a:t>)</a:t>
                      </a:r>
                      <a:endParaRPr lang="fr-FR" sz="1100" b="1"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fr-FR" sz="1100" b="1" baseline="0" dirty="0">
                          <a:solidFill>
                            <a:schemeClr val="bg1"/>
                          </a:solidFill>
                          <a:effectLst/>
                        </a:rPr>
                        <a:t>Faux négatif (FN)</a:t>
                      </a:r>
                      <a:endParaRPr lang="fr-FR" sz="1100" b="1" baseline="0" dirty="0">
                        <a:solidFill>
                          <a:schemeClr val="bg1"/>
                        </a:solidFill>
                        <a:effectLst/>
                        <a:latin typeface="Calibri" panose="020F0502020204030204" pitchFamily="34" charset="0"/>
                        <a:ea typeface="Calibri" panose="020F0502020204030204" pitchFamily="34" charset="0"/>
                      </a:endParaRPr>
                    </a:p>
                  </a:txBody>
                  <a:tcPr marL="68580" marR="68580" marT="0" marB="0">
                    <a:solidFill>
                      <a:schemeClr val="accent2">
                        <a:lumMod val="60000"/>
                        <a:lumOff val="40000"/>
                      </a:schemeClr>
                    </a:solidFill>
                  </a:tcPr>
                </a:tc>
                <a:tc>
                  <a:txBody>
                    <a:bodyPr/>
                    <a:lstStyle/>
                    <a:p>
                      <a:pPr>
                        <a:lnSpc>
                          <a:spcPct val="107000"/>
                        </a:lnSpc>
                        <a:spcAft>
                          <a:spcPts val="800"/>
                        </a:spcAft>
                      </a:pPr>
                      <a:r>
                        <a:rPr lang="fr-FR" sz="1100" b="1" baseline="0" dirty="0">
                          <a:solidFill>
                            <a:schemeClr val="bg1"/>
                          </a:solidFill>
                          <a:effectLst/>
                        </a:rPr>
                        <a:t>Vrai négatif (TN)</a:t>
                      </a:r>
                      <a:endParaRPr lang="fr-FR" sz="1100" b="1" baseline="0" dirty="0">
                        <a:solidFill>
                          <a:schemeClr val="bg1"/>
                        </a:solidFill>
                        <a:effectLst/>
                        <a:latin typeface="Calibri" panose="020F0502020204030204" pitchFamily="34" charset="0"/>
                        <a:ea typeface="Calibri" panose="020F0502020204030204" pitchFamily="34" charset="0"/>
                      </a:endParaRPr>
                    </a:p>
                  </a:txBody>
                  <a:tcPr marL="68580" marR="68580" marT="0" marB="0">
                    <a:solidFill>
                      <a:schemeClr val="accent2">
                        <a:lumMod val="60000"/>
                        <a:lumOff val="40000"/>
                      </a:schemeClr>
                    </a:solidFill>
                  </a:tcPr>
                </a:tc>
                <a:extLst>
                  <a:ext uri="{0D108BD9-81ED-4DB2-BD59-A6C34878D82A}">
                    <a16:rowId xmlns:a16="http://schemas.microsoft.com/office/drawing/2014/main" val="1229919552"/>
                  </a:ext>
                </a:extLst>
              </a:tr>
            </a:tbl>
          </a:graphicData>
        </a:graphic>
      </p:graphicFrame>
      <p:sp>
        <p:nvSpPr>
          <p:cNvPr id="4" name="Espace réservé du numéro de diapositive 3">
            <a:extLst>
              <a:ext uri="{FF2B5EF4-FFF2-40B4-BE49-F238E27FC236}">
                <a16:creationId xmlns:a16="http://schemas.microsoft.com/office/drawing/2014/main" id="{BB738459-1E69-4C5F-BF3E-9DD4B0071371}"/>
              </a:ext>
            </a:extLst>
          </p:cNvPr>
          <p:cNvSpPr>
            <a:spLocks noGrp="1"/>
          </p:cNvSpPr>
          <p:nvPr>
            <p:ph type="sldNum" sz="quarter" idx="12"/>
          </p:nvPr>
        </p:nvSpPr>
        <p:spPr/>
        <p:txBody>
          <a:bodyPr/>
          <a:lstStyle/>
          <a:p>
            <a:pPr rtl="0"/>
            <a:fld id="{03DC2DEF-D2FE-4B45-ABA4-9F153FD1C98A}" type="slidenum">
              <a:rPr lang="fr-FR" noProof="0" smtClean="0"/>
              <a:t>8</a:t>
            </a:fld>
            <a:endParaRPr lang="fr-FR" noProof="0"/>
          </a:p>
        </p:txBody>
      </p:sp>
      <p:sp>
        <p:nvSpPr>
          <p:cNvPr id="7" name="Espace réservé du contenu 6">
            <a:extLst>
              <a:ext uri="{FF2B5EF4-FFF2-40B4-BE49-F238E27FC236}">
                <a16:creationId xmlns:a16="http://schemas.microsoft.com/office/drawing/2014/main" id="{E23F03FA-D726-484C-AED3-EB4ACBCF945D}"/>
              </a:ext>
            </a:extLst>
          </p:cNvPr>
          <p:cNvSpPr>
            <a:spLocks noGrp="1"/>
          </p:cNvSpPr>
          <p:nvPr>
            <p:ph sz="half" idx="1"/>
          </p:nvPr>
        </p:nvSpPr>
        <p:spPr>
          <a:xfrm>
            <a:off x="371474" y="1202938"/>
            <a:ext cx="5724525" cy="2404860"/>
          </a:xfrm>
        </p:spPr>
        <p:txBody>
          <a:bodyPr/>
          <a:lstStyle/>
          <a:p>
            <a:pPr marL="0" indent="0">
              <a:buNone/>
            </a:pPr>
            <a:r>
              <a:rPr lang="fr-FR" dirty="0">
                <a:solidFill>
                  <a:schemeClr val="tx1"/>
                </a:solidFill>
              </a:rPr>
              <a:t>Les deux principales métriques utilisées sont issues d’une matrice de confusion, à savoir le F1-score et le F2-score. </a:t>
            </a:r>
          </a:p>
          <a:p>
            <a:pPr marL="0" indent="0">
              <a:buNone/>
            </a:pPr>
            <a:r>
              <a:rPr lang="fr-FR" dirty="0">
                <a:solidFill>
                  <a:schemeClr val="tx1"/>
                </a:solidFill>
              </a:rPr>
              <a:t>Le F2-score donne plus de poids au </a:t>
            </a:r>
            <a:r>
              <a:rPr lang="fr-FR" dirty="0" err="1">
                <a:solidFill>
                  <a:schemeClr val="tx1"/>
                </a:solidFill>
              </a:rPr>
              <a:t>recall</a:t>
            </a:r>
            <a:r>
              <a:rPr lang="fr-FR" dirty="0">
                <a:solidFill>
                  <a:schemeClr val="tx1"/>
                </a:solidFill>
              </a:rPr>
              <a:t>, ce qui permet de pénaliser les faux négatifs, c’est-à-dire les clients prédits sans risques mais qui feraient défaut. </a:t>
            </a:r>
          </a:p>
          <a:p>
            <a:pPr marL="0" indent="0">
              <a:buNone/>
            </a:pPr>
            <a:r>
              <a:rPr lang="fr-FR" b="1" dirty="0" err="1">
                <a:solidFill>
                  <a:schemeClr val="tx1"/>
                </a:solidFill>
              </a:rPr>
              <a:t>Fbeta</a:t>
            </a:r>
            <a:r>
              <a:rPr lang="fr-FR" b="1" dirty="0">
                <a:solidFill>
                  <a:schemeClr val="tx1"/>
                </a:solidFill>
              </a:rPr>
              <a:t> = ((1 + beta^2) * </a:t>
            </a:r>
            <a:r>
              <a:rPr lang="fr-FR" b="1" dirty="0" err="1">
                <a:solidFill>
                  <a:schemeClr val="tx1"/>
                </a:solidFill>
              </a:rPr>
              <a:t>Precision</a:t>
            </a:r>
            <a:r>
              <a:rPr lang="fr-FR" b="1" dirty="0">
                <a:solidFill>
                  <a:schemeClr val="tx1"/>
                </a:solidFill>
              </a:rPr>
              <a:t> * </a:t>
            </a:r>
            <a:r>
              <a:rPr lang="fr-FR" b="1" dirty="0" err="1">
                <a:solidFill>
                  <a:schemeClr val="tx1"/>
                </a:solidFill>
              </a:rPr>
              <a:t>Recall</a:t>
            </a:r>
            <a:r>
              <a:rPr lang="fr-FR" b="1" dirty="0">
                <a:solidFill>
                  <a:schemeClr val="tx1"/>
                </a:solidFill>
              </a:rPr>
              <a:t>) / (beta^2 * </a:t>
            </a:r>
            <a:r>
              <a:rPr lang="fr-FR" b="1" dirty="0" err="1">
                <a:solidFill>
                  <a:schemeClr val="tx1"/>
                </a:solidFill>
              </a:rPr>
              <a:t>Precision</a:t>
            </a:r>
            <a:r>
              <a:rPr lang="fr-FR" b="1" dirty="0">
                <a:solidFill>
                  <a:schemeClr val="tx1"/>
                </a:solidFill>
              </a:rPr>
              <a:t> + </a:t>
            </a:r>
            <a:r>
              <a:rPr lang="fr-FR" b="1" dirty="0" err="1">
                <a:solidFill>
                  <a:schemeClr val="tx1"/>
                </a:solidFill>
              </a:rPr>
              <a:t>Recall</a:t>
            </a:r>
            <a:r>
              <a:rPr lang="fr-FR" b="1" dirty="0">
                <a:solidFill>
                  <a:schemeClr val="tx1"/>
                </a:solidFill>
              </a:rPr>
              <a:t>)</a:t>
            </a:r>
          </a:p>
        </p:txBody>
      </p:sp>
      <p:sp>
        <p:nvSpPr>
          <p:cNvPr id="11" name="Espace réservé du contenu 6">
            <a:extLst>
              <a:ext uri="{FF2B5EF4-FFF2-40B4-BE49-F238E27FC236}">
                <a16:creationId xmlns:a16="http://schemas.microsoft.com/office/drawing/2014/main" id="{FFFFA5E0-DD07-48CF-96C8-0888EF3F2B75}"/>
              </a:ext>
            </a:extLst>
          </p:cNvPr>
          <p:cNvSpPr txBox="1">
            <a:spLocks/>
          </p:cNvSpPr>
          <p:nvPr/>
        </p:nvSpPr>
        <p:spPr>
          <a:xfrm>
            <a:off x="6200775" y="3978442"/>
            <a:ext cx="5724525" cy="26654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dirty="0">
                <a:solidFill>
                  <a:schemeClr val="tx1"/>
                </a:solidFill>
              </a:rPr>
              <a:t>Nous avons choisi trois modèles :</a:t>
            </a:r>
          </a:p>
          <a:p>
            <a:pPr marL="0" indent="0">
              <a:buFont typeface="Arial" panose="020B0604020202020204" pitchFamily="34" charset="0"/>
              <a:buNone/>
            </a:pPr>
            <a:r>
              <a:rPr lang="fr-FR" sz="1400" dirty="0">
                <a:solidFill>
                  <a:schemeClr val="tx1"/>
                </a:solidFill>
              </a:rPr>
              <a:t>1.  le modèle naïf par la régression logistique</a:t>
            </a:r>
          </a:p>
          <a:p>
            <a:pPr marL="0" indent="0">
              <a:buFont typeface="Arial" panose="020B0604020202020204" pitchFamily="34" charset="0"/>
              <a:buNone/>
            </a:pPr>
            <a:r>
              <a:rPr lang="fr-FR" sz="1400" dirty="0">
                <a:solidFill>
                  <a:schemeClr val="tx1"/>
                </a:solidFill>
              </a:rPr>
              <a:t>2. </a:t>
            </a:r>
            <a:r>
              <a:rPr lang="fr-FR" sz="1400" dirty="0" err="1">
                <a:solidFill>
                  <a:schemeClr val="tx1"/>
                </a:solidFill>
              </a:rPr>
              <a:t>RandomForest</a:t>
            </a:r>
            <a:r>
              <a:rPr lang="fr-FR" sz="1400" dirty="0">
                <a:solidFill>
                  <a:schemeClr val="tx1"/>
                </a:solidFill>
              </a:rPr>
              <a:t> </a:t>
            </a:r>
          </a:p>
          <a:p>
            <a:pPr marL="0" indent="0">
              <a:buFont typeface="Arial" panose="020B0604020202020204" pitchFamily="34" charset="0"/>
              <a:buNone/>
            </a:pPr>
            <a:r>
              <a:rPr lang="fr-FR" sz="1400" dirty="0">
                <a:solidFill>
                  <a:schemeClr val="tx1"/>
                </a:solidFill>
              </a:rPr>
              <a:t>3. </a:t>
            </a:r>
            <a:r>
              <a:rPr lang="fr-FR" sz="1400" dirty="0" err="1">
                <a:solidFill>
                  <a:schemeClr val="tx1"/>
                </a:solidFill>
              </a:rPr>
              <a:t>LightGBM</a:t>
            </a:r>
            <a:endParaRPr lang="fr-FR" sz="1400" dirty="0">
              <a:solidFill>
                <a:schemeClr val="tx1"/>
              </a:solidFill>
            </a:endParaRPr>
          </a:p>
          <a:p>
            <a:pPr marL="0" indent="0">
              <a:buFont typeface="Arial" panose="020B0604020202020204" pitchFamily="34" charset="0"/>
              <a:buNone/>
            </a:pPr>
            <a:r>
              <a:rPr lang="fr-FR" dirty="0">
                <a:solidFill>
                  <a:schemeClr val="tx1"/>
                </a:solidFill>
              </a:rPr>
              <a:t> Les modèles seront optimisés en faisant des grilles de recherche en choisissant les </a:t>
            </a:r>
            <a:r>
              <a:rPr lang="fr-FR" dirty="0" err="1">
                <a:solidFill>
                  <a:schemeClr val="tx1"/>
                </a:solidFill>
              </a:rPr>
              <a:t>hyper-paramètres</a:t>
            </a:r>
            <a:r>
              <a:rPr lang="fr-FR" dirty="0">
                <a:solidFill>
                  <a:schemeClr val="tx1"/>
                </a:solidFill>
              </a:rPr>
              <a:t> et calculant les scores associés. Pour chaque modèle, on testera la pondération et SMOTE, sans et avec les variables de </a:t>
            </a:r>
            <a:r>
              <a:rPr lang="fr-FR" dirty="0" err="1">
                <a:solidFill>
                  <a:schemeClr val="tx1"/>
                </a:solidFill>
              </a:rPr>
              <a:t>feature</a:t>
            </a:r>
            <a:r>
              <a:rPr lang="fr-FR" dirty="0">
                <a:solidFill>
                  <a:schemeClr val="tx1"/>
                </a:solidFill>
              </a:rPr>
              <a:t> engineering. </a:t>
            </a:r>
          </a:p>
        </p:txBody>
      </p:sp>
      <p:graphicFrame>
        <p:nvGraphicFramePr>
          <p:cNvPr id="12" name="Tableau 11">
            <a:extLst>
              <a:ext uri="{FF2B5EF4-FFF2-40B4-BE49-F238E27FC236}">
                <a16:creationId xmlns:a16="http://schemas.microsoft.com/office/drawing/2014/main" id="{D5B11945-E1BD-4524-BAA0-6A9FADC5FA94}"/>
              </a:ext>
            </a:extLst>
          </p:cNvPr>
          <p:cNvGraphicFramePr>
            <a:graphicFrameLocks noGrp="1"/>
          </p:cNvGraphicFramePr>
          <p:nvPr>
            <p:extLst>
              <p:ext uri="{D42A27DB-BD31-4B8C-83A1-F6EECF244321}">
                <p14:modId xmlns:p14="http://schemas.microsoft.com/office/powerpoint/2010/main" val="3168575446"/>
              </p:ext>
            </p:extLst>
          </p:nvPr>
        </p:nvGraphicFramePr>
        <p:xfrm>
          <a:off x="7584949" y="1304354"/>
          <a:ext cx="3317875" cy="2564131"/>
        </p:xfrm>
        <a:graphic>
          <a:graphicData uri="http://schemas.openxmlformats.org/drawingml/2006/table">
            <a:tbl>
              <a:tblPr firstRow="1" firstCol="1" bandRow="1">
                <a:tableStyleId>{5C22544A-7EE6-4342-B048-85BDC9FD1C3A}</a:tableStyleId>
              </a:tblPr>
              <a:tblGrid>
                <a:gridCol w="1202055">
                  <a:extLst>
                    <a:ext uri="{9D8B030D-6E8A-4147-A177-3AD203B41FA5}">
                      <a16:colId xmlns:a16="http://schemas.microsoft.com/office/drawing/2014/main" val="750390315"/>
                    </a:ext>
                  </a:extLst>
                </a:gridCol>
                <a:gridCol w="727075">
                  <a:extLst>
                    <a:ext uri="{9D8B030D-6E8A-4147-A177-3AD203B41FA5}">
                      <a16:colId xmlns:a16="http://schemas.microsoft.com/office/drawing/2014/main" val="1735205279"/>
                    </a:ext>
                  </a:extLst>
                </a:gridCol>
                <a:gridCol w="910590">
                  <a:extLst>
                    <a:ext uri="{9D8B030D-6E8A-4147-A177-3AD203B41FA5}">
                      <a16:colId xmlns:a16="http://schemas.microsoft.com/office/drawing/2014/main" val="4195140198"/>
                    </a:ext>
                  </a:extLst>
                </a:gridCol>
                <a:gridCol w="478155">
                  <a:extLst>
                    <a:ext uri="{9D8B030D-6E8A-4147-A177-3AD203B41FA5}">
                      <a16:colId xmlns:a16="http://schemas.microsoft.com/office/drawing/2014/main" val="829414511"/>
                    </a:ext>
                  </a:extLst>
                </a:gridCol>
              </a:tblGrid>
              <a:tr h="319405">
                <a:tc>
                  <a:txBody>
                    <a:bodyPr/>
                    <a:lstStyle/>
                    <a:p>
                      <a:pPr algn="ctr">
                        <a:lnSpc>
                          <a:spcPct val="107000"/>
                        </a:lnSpc>
                        <a:spcAft>
                          <a:spcPts val="800"/>
                        </a:spcAft>
                      </a:pPr>
                      <a:r>
                        <a:rPr lang="fr-FR" sz="1100">
                          <a:effectLst/>
                        </a:rPr>
                        <a:t>model</a:t>
                      </a:r>
                      <a:endParaRPr lang="fr-FR" sz="1100">
                        <a:effectLst/>
                        <a:latin typeface="Calibri" panose="020F0502020204030204" pitchFamily="34" charset="0"/>
                        <a:ea typeface="Calibri" panose="020F0502020204030204" pitchFamily="34" charset="0"/>
                      </a:endParaRPr>
                    </a:p>
                  </a:txBody>
                  <a:tcPr marL="44450" marR="44450" marT="0" marB="0" anchor="ctr"/>
                </a:tc>
                <a:tc>
                  <a:txBody>
                    <a:bodyPr/>
                    <a:lstStyle/>
                    <a:p>
                      <a:pPr algn="ctr">
                        <a:lnSpc>
                          <a:spcPct val="107000"/>
                        </a:lnSpc>
                        <a:spcAft>
                          <a:spcPts val="800"/>
                        </a:spcAft>
                      </a:pPr>
                      <a:r>
                        <a:rPr lang="fr-FR" sz="1100">
                          <a:effectLst/>
                        </a:rPr>
                        <a:t>Logistique</a:t>
                      </a:r>
                      <a:endParaRPr lang="fr-FR" sz="1100">
                        <a:effectLst/>
                        <a:latin typeface="Calibri" panose="020F0502020204030204" pitchFamily="34" charset="0"/>
                        <a:ea typeface="Calibri" panose="020F0502020204030204" pitchFamily="34" charset="0"/>
                      </a:endParaRPr>
                    </a:p>
                  </a:txBody>
                  <a:tcPr marL="44450" marR="44450" marT="0" marB="0" anchor="ctr"/>
                </a:tc>
                <a:tc>
                  <a:txBody>
                    <a:bodyPr/>
                    <a:lstStyle/>
                    <a:p>
                      <a:pPr algn="ctr">
                        <a:lnSpc>
                          <a:spcPct val="107000"/>
                        </a:lnSpc>
                        <a:spcAft>
                          <a:spcPts val="800"/>
                        </a:spcAft>
                      </a:pPr>
                      <a:r>
                        <a:rPr lang="fr-FR" sz="1100">
                          <a:effectLst/>
                        </a:rPr>
                        <a:t>RF</a:t>
                      </a:r>
                      <a:endParaRPr lang="fr-FR" sz="1100">
                        <a:effectLst/>
                        <a:latin typeface="Calibri" panose="020F0502020204030204" pitchFamily="34" charset="0"/>
                        <a:ea typeface="Calibri" panose="020F0502020204030204" pitchFamily="34" charset="0"/>
                      </a:endParaRPr>
                    </a:p>
                  </a:txBody>
                  <a:tcPr marL="44450" marR="44450" marT="0" marB="0" anchor="ctr"/>
                </a:tc>
                <a:tc>
                  <a:txBody>
                    <a:bodyPr/>
                    <a:lstStyle/>
                    <a:p>
                      <a:pPr algn="ctr">
                        <a:lnSpc>
                          <a:spcPct val="107000"/>
                        </a:lnSpc>
                        <a:spcAft>
                          <a:spcPts val="800"/>
                        </a:spcAft>
                      </a:pPr>
                      <a:r>
                        <a:rPr lang="fr-FR" sz="1100">
                          <a:effectLst/>
                        </a:rPr>
                        <a:t>LGBM</a:t>
                      </a:r>
                      <a:endParaRPr lang="fr-FR" sz="1100">
                        <a:effectLst/>
                        <a:latin typeface="Calibri" panose="020F0502020204030204" pitchFamily="34" charset="0"/>
                        <a:ea typeface="Calibri" panose="020F0502020204030204" pitchFamily="34" charset="0"/>
                      </a:endParaRPr>
                    </a:p>
                  </a:txBody>
                  <a:tcPr marL="44450" marR="44450" marT="0" marB="0" anchor="ctr"/>
                </a:tc>
                <a:extLst>
                  <a:ext uri="{0D108BD9-81ED-4DB2-BD59-A6C34878D82A}">
                    <a16:rowId xmlns:a16="http://schemas.microsoft.com/office/drawing/2014/main" val="2434916456"/>
                  </a:ext>
                </a:extLst>
              </a:tr>
              <a:tr h="162560">
                <a:tc>
                  <a:txBody>
                    <a:bodyPr/>
                    <a:lstStyle/>
                    <a:p>
                      <a:pPr algn="ctr">
                        <a:lnSpc>
                          <a:spcPct val="107000"/>
                        </a:lnSpc>
                        <a:spcAft>
                          <a:spcPts val="800"/>
                        </a:spcAft>
                      </a:pPr>
                      <a:r>
                        <a:rPr lang="fr-FR" sz="1100">
                          <a:effectLst/>
                        </a:rPr>
                        <a:t>smote</a:t>
                      </a:r>
                      <a:endParaRPr lang="fr-FR" sz="1100">
                        <a:effectLst/>
                        <a:latin typeface="Calibri" panose="020F0502020204030204" pitchFamily="34" charset="0"/>
                        <a:ea typeface="Calibri" panose="020F0502020204030204" pitchFamily="34" charset="0"/>
                      </a:endParaRPr>
                    </a:p>
                  </a:txBody>
                  <a:tcPr marL="44450" marR="44450" marT="0" marB="0" anchor="ctr"/>
                </a:tc>
                <a:tc>
                  <a:txBody>
                    <a:bodyPr/>
                    <a:lstStyle/>
                    <a:p>
                      <a:pPr algn="ctr">
                        <a:lnSpc>
                          <a:spcPct val="107000"/>
                        </a:lnSpc>
                        <a:spcAft>
                          <a:spcPts val="800"/>
                        </a:spcAft>
                      </a:pPr>
                      <a:r>
                        <a:rPr lang="fr-FR" sz="1100">
                          <a:effectLst/>
                        </a:rPr>
                        <a:t>False</a:t>
                      </a:r>
                      <a:endParaRPr lang="fr-FR" sz="1100">
                        <a:effectLst/>
                        <a:latin typeface="Calibri" panose="020F0502020204030204" pitchFamily="34" charset="0"/>
                        <a:ea typeface="Calibri" panose="020F0502020204030204" pitchFamily="34" charset="0"/>
                      </a:endParaRPr>
                    </a:p>
                  </a:txBody>
                  <a:tcPr marL="44450" marR="44450" marT="0" marB="0" anchor="ctr"/>
                </a:tc>
                <a:tc>
                  <a:txBody>
                    <a:bodyPr/>
                    <a:lstStyle/>
                    <a:p>
                      <a:pPr algn="ctr">
                        <a:lnSpc>
                          <a:spcPct val="107000"/>
                        </a:lnSpc>
                        <a:spcAft>
                          <a:spcPts val="800"/>
                        </a:spcAft>
                      </a:pPr>
                      <a:r>
                        <a:rPr lang="fr-FR" sz="1100">
                          <a:effectLst/>
                        </a:rPr>
                        <a:t>False</a:t>
                      </a:r>
                      <a:endParaRPr lang="fr-FR" sz="1100">
                        <a:effectLst/>
                        <a:latin typeface="Calibri" panose="020F0502020204030204" pitchFamily="34" charset="0"/>
                        <a:ea typeface="Calibri" panose="020F0502020204030204" pitchFamily="34" charset="0"/>
                      </a:endParaRPr>
                    </a:p>
                  </a:txBody>
                  <a:tcPr marL="44450" marR="44450" marT="0" marB="0" anchor="ctr"/>
                </a:tc>
                <a:tc>
                  <a:txBody>
                    <a:bodyPr/>
                    <a:lstStyle/>
                    <a:p>
                      <a:pPr algn="ctr">
                        <a:lnSpc>
                          <a:spcPct val="107000"/>
                        </a:lnSpc>
                        <a:spcAft>
                          <a:spcPts val="800"/>
                        </a:spcAft>
                      </a:pPr>
                      <a:r>
                        <a:rPr lang="fr-FR" sz="1100">
                          <a:effectLst/>
                        </a:rPr>
                        <a:t>False</a:t>
                      </a:r>
                      <a:endParaRPr lang="fr-FR" sz="1100">
                        <a:effectLst/>
                        <a:latin typeface="Calibri" panose="020F0502020204030204" pitchFamily="34" charset="0"/>
                        <a:ea typeface="Calibri" panose="020F0502020204030204" pitchFamily="34" charset="0"/>
                      </a:endParaRPr>
                    </a:p>
                  </a:txBody>
                  <a:tcPr marL="44450" marR="44450" marT="0" marB="0" anchor="ctr"/>
                </a:tc>
                <a:extLst>
                  <a:ext uri="{0D108BD9-81ED-4DB2-BD59-A6C34878D82A}">
                    <a16:rowId xmlns:a16="http://schemas.microsoft.com/office/drawing/2014/main" val="2522247869"/>
                  </a:ext>
                </a:extLst>
              </a:tr>
              <a:tr h="162560">
                <a:tc>
                  <a:txBody>
                    <a:bodyPr/>
                    <a:lstStyle/>
                    <a:p>
                      <a:pPr algn="ctr">
                        <a:lnSpc>
                          <a:spcPct val="107000"/>
                        </a:lnSpc>
                        <a:spcAft>
                          <a:spcPts val="800"/>
                        </a:spcAft>
                      </a:pPr>
                      <a:r>
                        <a:rPr lang="fr-FR" sz="1100">
                          <a:effectLst/>
                        </a:rPr>
                        <a:t>FE</a:t>
                      </a:r>
                      <a:endParaRPr lang="fr-FR" sz="1100">
                        <a:effectLst/>
                        <a:latin typeface="Calibri" panose="020F0502020204030204" pitchFamily="34" charset="0"/>
                        <a:ea typeface="Calibri" panose="020F0502020204030204" pitchFamily="34" charset="0"/>
                      </a:endParaRPr>
                    </a:p>
                  </a:txBody>
                  <a:tcPr marL="44450" marR="44450" marT="0" marB="0" anchor="ctr"/>
                </a:tc>
                <a:tc>
                  <a:txBody>
                    <a:bodyPr/>
                    <a:lstStyle/>
                    <a:p>
                      <a:pPr algn="ctr">
                        <a:lnSpc>
                          <a:spcPct val="107000"/>
                        </a:lnSpc>
                        <a:spcAft>
                          <a:spcPts val="800"/>
                        </a:spcAft>
                      </a:pPr>
                      <a:r>
                        <a:rPr lang="fr-FR" sz="1100">
                          <a:effectLst/>
                        </a:rPr>
                        <a:t>False</a:t>
                      </a:r>
                      <a:endParaRPr lang="fr-FR" sz="1100">
                        <a:effectLst/>
                        <a:latin typeface="Calibri" panose="020F0502020204030204" pitchFamily="34" charset="0"/>
                        <a:ea typeface="Calibri" panose="020F0502020204030204" pitchFamily="34" charset="0"/>
                      </a:endParaRPr>
                    </a:p>
                  </a:txBody>
                  <a:tcPr marL="44450" marR="44450" marT="0" marB="0" anchor="ctr"/>
                </a:tc>
                <a:tc>
                  <a:txBody>
                    <a:bodyPr/>
                    <a:lstStyle/>
                    <a:p>
                      <a:pPr algn="ctr">
                        <a:lnSpc>
                          <a:spcPct val="107000"/>
                        </a:lnSpc>
                        <a:spcAft>
                          <a:spcPts val="800"/>
                        </a:spcAft>
                      </a:pPr>
                      <a:r>
                        <a:rPr lang="fr-FR" sz="1100">
                          <a:effectLst/>
                        </a:rPr>
                        <a:t>False</a:t>
                      </a:r>
                      <a:endParaRPr lang="fr-FR" sz="1100">
                        <a:effectLst/>
                        <a:latin typeface="Calibri" panose="020F0502020204030204" pitchFamily="34" charset="0"/>
                        <a:ea typeface="Calibri" panose="020F0502020204030204" pitchFamily="34" charset="0"/>
                      </a:endParaRPr>
                    </a:p>
                  </a:txBody>
                  <a:tcPr marL="44450" marR="44450" marT="0" marB="0" anchor="ctr"/>
                </a:tc>
                <a:tc>
                  <a:txBody>
                    <a:bodyPr/>
                    <a:lstStyle/>
                    <a:p>
                      <a:pPr algn="ctr">
                        <a:lnSpc>
                          <a:spcPct val="107000"/>
                        </a:lnSpc>
                        <a:spcAft>
                          <a:spcPts val="800"/>
                        </a:spcAft>
                      </a:pPr>
                      <a:r>
                        <a:rPr lang="fr-FR" sz="1100">
                          <a:effectLst/>
                        </a:rPr>
                        <a:t>True</a:t>
                      </a:r>
                      <a:endParaRPr lang="fr-FR" sz="1100">
                        <a:effectLst/>
                        <a:latin typeface="Calibri" panose="020F0502020204030204" pitchFamily="34" charset="0"/>
                        <a:ea typeface="Calibri" panose="020F0502020204030204" pitchFamily="34" charset="0"/>
                      </a:endParaRPr>
                    </a:p>
                  </a:txBody>
                  <a:tcPr marL="44450" marR="44450" marT="0" marB="0" anchor="ctr"/>
                </a:tc>
                <a:extLst>
                  <a:ext uri="{0D108BD9-81ED-4DB2-BD59-A6C34878D82A}">
                    <a16:rowId xmlns:a16="http://schemas.microsoft.com/office/drawing/2014/main" val="464182271"/>
                  </a:ext>
                </a:extLst>
              </a:tr>
              <a:tr h="162560">
                <a:tc>
                  <a:txBody>
                    <a:bodyPr/>
                    <a:lstStyle/>
                    <a:p>
                      <a:pPr algn="ctr">
                        <a:lnSpc>
                          <a:spcPct val="107000"/>
                        </a:lnSpc>
                        <a:spcAft>
                          <a:spcPts val="800"/>
                        </a:spcAft>
                      </a:pPr>
                      <a:r>
                        <a:rPr lang="fr-FR" sz="1100">
                          <a:effectLst/>
                        </a:rPr>
                        <a:t>C</a:t>
                      </a:r>
                      <a:endParaRPr lang="fr-FR" sz="1100">
                        <a:effectLst/>
                        <a:latin typeface="Calibri" panose="020F0502020204030204" pitchFamily="34" charset="0"/>
                        <a:ea typeface="Calibri" panose="020F0502020204030204" pitchFamily="34" charset="0"/>
                      </a:endParaRPr>
                    </a:p>
                  </a:txBody>
                  <a:tcPr marL="44450" marR="44450" marT="0" marB="0" anchor="ctr"/>
                </a:tc>
                <a:tc>
                  <a:txBody>
                    <a:bodyPr/>
                    <a:lstStyle/>
                    <a:p>
                      <a:pPr algn="ctr">
                        <a:lnSpc>
                          <a:spcPct val="107000"/>
                        </a:lnSpc>
                        <a:spcAft>
                          <a:spcPts val="800"/>
                        </a:spcAft>
                      </a:pPr>
                      <a:r>
                        <a:rPr lang="fr-FR" sz="1100">
                          <a:effectLst/>
                        </a:rPr>
                        <a:t>1000</a:t>
                      </a:r>
                      <a:endParaRPr lang="fr-FR" sz="1100">
                        <a:effectLst/>
                        <a:latin typeface="Calibri" panose="020F0502020204030204" pitchFamily="34" charset="0"/>
                        <a:ea typeface="Calibri" panose="020F0502020204030204" pitchFamily="34" charset="0"/>
                      </a:endParaRPr>
                    </a:p>
                  </a:txBody>
                  <a:tcPr marL="44450" marR="44450" marT="0" marB="0" anchor="ctr"/>
                </a:tc>
                <a:tc>
                  <a:txBody>
                    <a:bodyPr/>
                    <a:lstStyle/>
                    <a:p>
                      <a:pPr algn="ctr">
                        <a:lnSpc>
                          <a:spcPct val="107000"/>
                        </a:lnSpc>
                        <a:spcAft>
                          <a:spcPts val="800"/>
                        </a:spcAft>
                      </a:pPr>
                      <a:r>
                        <a:rPr lang="fr-FR" sz="1100">
                          <a:effectLst/>
                        </a:rPr>
                        <a:t>None</a:t>
                      </a:r>
                      <a:endParaRPr lang="fr-FR" sz="1100">
                        <a:effectLst/>
                        <a:latin typeface="Calibri" panose="020F0502020204030204" pitchFamily="34" charset="0"/>
                        <a:ea typeface="Calibri" panose="020F0502020204030204" pitchFamily="34" charset="0"/>
                      </a:endParaRPr>
                    </a:p>
                  </a:txBody>
                  <a:tcPr marL="44450" marR="44450" marT="0" marB="0" anchor="ctr"/>
                </a:tc>
                <a:tc>
                  <a:txBody>
                    <a:bodyPr/>
                    <a:lstStyle/>
                    <a:p>
                      <a:pPr algn="ctr">
                        <a:lnSpc>
                          <a:spcPct val="107000"/>
                        </a:lnSpc>
                        <a:spcAft>
                          <a:spcPts val="800"/>
                        </a:spcAft>
                      </a:pPr>
                      <a:r>
                        <a:rPr lang="fr-FR" sz="1100">
                          <a:effectLst/>
                        </a:rPr>
                        <a:t>NaN</a:t>
                      </a:r>
                      <a:endParaRPr lang="fr-FR" sz="1100">
                        <a:effectLst/>
                        <a:latin typeface="Calibri" panose="020F0502020204030204" pitchFamily="34" charset="0"/>
                        <a:ea typeface="Calibri" panose="020F0502020204030204" pitchFamily="34" charset="0"/>
                      </a:endParaRPr>
                    </a:p>
                  </a:txBody>
                  <a:tcPr marL="44450" marR="44450" marT="0" marB="0" anchor="ctr"/>
                </a:tc>
                <a:extLst>
                  <a:ext uri="{0D108BD9-81ED-4DB2-BD59-A6C34878D82A}">
                    <a16:rowId xmlns:a16="http://schemas.microsoft.com/office/drawing/2014/main" val="2050991523"/>
                  </a:ext>
                </a:extLst>
              </a:tr>
              <a:tr h="162560">
                <a:tc>
                  <a:txBody>
                    <a:bodyPr/>
                    <a:lstStyle/>
                    <a:p>
                      <a:pPr algn="ctr">
                        <a:lnSpc>
                          <a:spcPct val="107000"/>
                        </a:lnSpc>
                        <a:spcAft>
                          <a:spcPts val="800"/>
                        </a:spcAft>
                      </a:pPr>
                      <a:r>
                        <a:rPr lang="fr-FR" sz="1100">
                          <a:effectLst/>
                        </a:rPr>
                        <a:t>subsample</a:t>
                      </a:r>
                      <a:endParaRPr lang="fr-FR" sz="1100">
                        <a:effectLst/>
                        <a:latin typeface="Calibri" panose="020F0502020204030204" pitchFamily="34" charset="0"/>
                        <a:ea typeface="Calibri" panose="020F0502020204030204" pitchFamily="34" charset="0"/>
                      </a:endParaRPr>
                    </a:p>
                  </a:txBody>
                  <a:tcPr marL="44450" marR="44450" marT="0" marB="0" anchor="ctr"/>
                </a:tc>
                <a:tc>
                  <a:txBody>
                    <a:bodyPr/>
                    <a:lstStyle/>
                    <a:p>
                      <a:pPr algn="ctr">
                        <a:lnSpc>
                          <a:spcPct val="107000"/>
                        </a:lnSpc>
                        <a:spcAft>
                          <a:spcPts val="800"/>
                        </a:spcAft>
                      </a:pPr>
                      <a:r>
                        <a:rPr lang="fr-FR" sz="1100">
                          <a:effectLst/>
                        </a:rPr>
                        <a:t>None</a:t>
                      </a:r>
                      <a:endParaRPr lang="fr-FR" sz="1100">
                        <a:effectLst/>
                        <a:latin typeface="Calibri" panose="020F0502020204030204" pitchFamily="34" charset="0"/>
                        <a:ea typeface="Calibri" panose="020F0502020204030204" pitchFamily="34" charset="0"/>
                      </a:endParaRPr>
                    </a:p>
                  </a:txBody>
                  <a:tcPr marL="44450" marR="44450" marT="0" marB="0" anchor="ctr"/>
                </a:tc>
                <a:tc>
                  <a:txBody>
                    <a:bodyPr/>
                    <a:lstStyle/>
                    <a:p>
                      <a:pPr algn="ctr">
                        <a:lnSpc>
                          <a:spcPct val="107000"/>
                        </a:lnSpc>
                        <a:spcAft>
                          <a:spcPts val="800"/>
                        </a:spcAft>
                      </a:pPr>
                      <a:r>
                        <a:rPr lang="fr-FR" sz="1100">
                          <a:effectLst/>
                        </a:rPr>
                        <a:t>None</a:t>
                      </a:r>
                      <a:endParaRPr lang="fr-FR" sz="1100">
                        <a:effectLst/>
                        <a:latin typeface="Calibri" panose="020F0502020204030204" pitchFamily="34" charset="0"/>
                        <a:ea typeface="Calibri" panose="020F0502020204030204" pitchFamily="34" charset="0"/>
                      </a:endParaRPr>
                    </a:p>
                  </a:txBody>
                  <a:tcPr marL="44450" marR="44450" marT="0" marB="0" anchor="ctr"/>
                </a:tc>
                <a:tc>
                  <a:txBody>
                    <a:bodyPr/>
                    <a:lstStyle/>
                    <a:p>
                      <a:pPr algn="ctr">
                        <a:lnSpc>
                          <a:spcPct val="107000"/>
                        </a:lnSpc>
                        <a:spcAft>
                          <a:spcPts val="800"/>
                        </a:spcAft>
                      </a:pPr>
                      <a:r>
                        <a:rPr lang="fr-FR" sz="1100">
                          <a:effectLst/>
                        </a:rPr>
                        <a:t>1</a:t>
                      </a:r>
                      <a:endParaRPr lang="fr-FR" sz="1100">
                        <a:effectLst/>
                        <a:latin typeface="Calibri" panose="020F0502020204030204" pitchFamily="34" charset="0"/>
                        <a:ea typeface="Calibri" panose="020F0502020204030204" pitchFamily="34" charset="0"/>
                      </a:endParaRPr>
                    </a:p>
                  </a:txBody>
                  <a:tcPr marL="44450" marR="44450" marT="0" marB="0" anchor="ctr"/>
                </a:tc>
                <a:extLst>
                  <a:ext uri="{0D108BD9-81ED-4DB2-BD59-A6C34878D82A}">
                    <a16:rowId xmlns:a16="http://schemas.microsoft.com/office/drawing/2014/main" val="1617853359"/>
                  </a:ext>
                </a:extLst>
              </a:tr>
              <a:tr h="162560">
                <a:tc>
                  <a:txBody>
                    <a:bodyPr/>
                    <a:lstStyle/>
                    <a:p>
                      <a:pPr algn="ctr">
                        <a:lnSpc>
                          <a:spcPct val="107000"/>
                        </a:lnSpc>
                        <a:spcAft>
                          <a:spcPts val="800"/>
                        </a:spcAft>
                      </a:pPr>
                      <a:r>
                        <a:rPr lang="fr-FR" sz="1100">
                          <a:effectLst/>
                        </a:rPr>
                        <a:t>max_depth</a:t>
                      </a:r>
                      <a:endParaRPr lang="fr-FR" sz="1100">
                        <a:effectLst/>
                        <a:latin typeface="Calibri" panose="020F0502020204030204" pitchFamily="34" charset="0"/>
                        <a:ea typeface="Calibri" panose="020F0502020204030204" pitchFamily="34" charset="0"/>
                      </a:endParaRPr>
                    </a:p>
                  </a:txBody>
                  <a:tcPr marL="44450" marR="44450" marT="0" marB="0" anchor="ctr"/>
                </a:tc>
                <a:tc>
                  <a:txBody>
                    <a:bodyPr/>
                    <a:lstStyle/>
                    <a:p>
                      <a:pPr algn="ctr">
                        <a:lnSpc>
                          <a:spcPct val="107000"/>
                        </a:lnSpc>
                        <a:spcAft>
                          <a:spcPts val="800"/>
                        </a:spcAft>
                      </a:pPr>
                      <a:r>
                        <a:rPr lang="fr-FR" sz="1100">
                          <a:effectLst/>
                        </a:rPr>
                        <a:t>None</a:t>
                      </a:r>
                      <a:endParaRPr lang="fr-FR" sz="1100">
                        <a:effectLst/>
                        <a:latin typeface="Calibri" panose="020F0502020204030204" pitchFamily="34" charset="0"/>
                        <a:ea typeface="Calibri" panose="020F0502020204030204" pitchFamily="34" charset="0"/>
                      </a:endParaRPr>
                    </a:p>
                  </a:txBody>
                  <a:tcPr marL="44450" marR="44450" marT="0" marB="0" anchor="ctr"/>
                </a:tc>
                <a:tc>
                  <a:txBody>
                    <a:bodyPr/>
                    <a:lstStyle/>
                    <a:p>
                      <a:pPr algn="ctr">
                        <a:lnSpc>
                          <a:spcPct val="107000"/>
                        </a:lnSpc>
                        <a:spcAft>
                          <a:spcPts val="800"/>
                        </a:spcAft>
                      </a:pPr>
                      <a:r>
                        <a:rPr lang="fr-FR" sz="1100">
                          <a:effectLst/>
                        </a:rPr>
                        <a:t>5</a:t>
                      </a:r>
                      <a:endParaRPr lang="fr-FR" sz="1100">
                        <a:effectLst/>
                        <a:latin typeface="Calibri" panose="020F0502020204030204" pitchFamily="34" charset="0"/>
                        <a:ea typeface="Calibri" panose="020F0502020204030204" pitchFamily="34" charset="0"/>
                      </a:endParaRPr>
                    </a:p>
                  </a:txBody>
                  <a:tcPr marL="44450" marR="44450" marT="0" marB="0" anchor="ctr"/>
                </a:tc>
                <a:tc>
                  <a:txBody>
                    <a:bodyPr/>
                    <a:lstStyle/>
                    <a:p>
                      <a:pPr algn="ctr">
                        <a:lnSpc>
                          <a:spcPct val="107000"/>
                        </a:lnSpc>
                        <a:spcAft>
                          <a:spcPts val="800"/>
                        </a:spcAft>
                      </a:pPr>
                      <a:r>
                        <a:rPr lang="fr-FR" sz="1100">
                          <a:effectLst/>
                        </a:rPr>
                        <a:t>5</a:t>
                      </a:r>
                      <a:endParaRPr lang="fr-FR" sz="1100">
                        <a:effectLst/>
                        <a:latin typeface="Calibri" panose="020F0502020204030204" pitchFamily="34" charset="0"/>
                        <a:ea typeface="Calibri" panose="020F0502020204030204" pitchFamily="34" charset="0"/>
                      </a:endParaRPr>
                    </a:p>
                  </a:txBody>
                  <a:tcPr marL="44450" marR="44450" marT="0" marB="0" anchor="ctr"/>
                </a:tc>
                <a:extLst>
                  <a:ext uri="{0D108BD9-81ED-4DB2-BD59-A6C34878D82A}">
                    <a16:rowId xmlns:a16="http://schemas.microsoft.com/office/drawing/2014/main" val="2228076227"/>
                  </a:ext>
                </a:extLst>
              </a:tr>
              <a:tr h="162560">
                <a:tc>
                  <a:txBody>
                    <a:bodyPr/>
                    <a:lstStyle/>
                    <a:p>
                      <a:pPr algn="ctr">
                        <a:lnSpc>
                          <a:spcPct val="107000"/>
                        </a:lnSpc>
                        <a:spcAft>
                          <a:spcPts val="800"/>
                        </a:spcAft>
                      </a:pPr>
                      <a:r>
                        <a:rPr lang="fr-FR" sz="1100">
                          <a:effectLst/>
                        </a:rPr>
                        <a:t>num_leaves</a:t>
                      </a:r>
                      <a:endParaRPr lang="fr-FR" sz="1100">
                        <a:effectLst/>
                        <a:latin typeface="Calibri" panose="020F0502020204030204" pitchFamily="34" charset="0"/>
                        <a:ea typeface="Calibri" panose="020F0502020204030204" pitchFamily="34" charset="0"/>
                      </a:endParaRPr>
                    </a:p>
                  </a:txBody>
                  <a:tcPr marL="44450" marR="44450" marT="0" marB="0" anchor="ctr"/>
                </a:tc>
                <a:tc>
                  <a:txBody>
                    <a:bodyPr/>
                    <a:lstStyle/>
                    <a:p>
                      <a:pPr algn="ctr">
                        <a:lnSpc>
                          <a:spcPct val="107000"/>
                        </a:lnSpc>
                        <a:spcAft>
                          <a:spcPts val="800"/>
                        </a:spcAft>
                      </a:pPr>
                      <a:r>
                        <a:rPr lang="fr-FR" sz="1100">
                          <a:effectLst/>
                        </a:rPr>
                        <a:t>None</a:t>
                      </a:r>
                      <a:endParaRPr lang="fr-FR" sz="1100">
                        <a:effectLst/>
                        <a:latin typeface="Calibri" panose="020F0502020204030204" pitchFamily="34" charset="0"/>
                        <a:ea typeface="Calibri" panose="020F0502020204030204" pitchFamily="34" charset="0"/>
                      </a:endParaRPr>
                    </a:p>
                  </a:txBody>
                  <a:tcPr marL="44450" marR="44450" marT="0" marB="0" anchor="ctr"/>
                </a:tc>
                <a:tc>
                  <a:txBody>
                    <a:bodyPr/>
                    <a:lstStyle/>
                    <a:p>
                      <a:pPr algn="ctr">
                        <a:lnSpc>
                          <a:spcPct val="107000"/>
                        </a:lnSpc>
                        <a:spcAft>
                          <a:spcPts val="800"/>
                        </a:spcAft>
                      </a:pPr>
                      <a:r>
                        <a:rPr lang="fr-FR" sz="1100">
                          <a:effectLst/>
                        </a:rPr>
                        <a:t>None</a:t>
                      </a:r>
                      <a:endParaRPr lang="fr-FR" sz="1100">
                        <a:effectLst/>
                        <a:latin typeface="Calibri" panose="020F0502020204030204" pitchFamily="34" charset="0"/>
                        <a:ea typeface="Calibri" panose="020F0502020204030204" pitchFamily="34" charset="0"/>
                      </a:endParaRPr>
                    </a:p>
                  </a:txBody>
                  <a:tcPr marL="44450" marR="44450" marT="0" marB="0" anchor="ctr"/>
                </a:tc>
                <a:tc>
                  <a:txBody>
                    <a:bodyPr/>
                    <a:lstStyle/>
                    <a:p>
                      <a:pPr algn="ctr">
                        <a:lnSpc>
                          <a:spcPct val="107000"/>
                        </a:lnSpc>
                        <a:spcAft>
                          <a:spcPts val="800"/>
                        </a:spcAft>
                      </a:pPr>
                      <a:r>
                        <a:rPr lang="fr-FR" sz="1100">
                          <a:effectLst/>
                        </a:rPr>
                        <a:t>663</a:t>
                      </a:r>
                      <a:endParaRPr lang="fr-FR" sz="1100">
                        <a:effectLst/>
                        <a:latin typeface="Calibri" panose="020F0502020204030204" pitchFamily="34" charset="0"/>
                        <a:ea typeface="Calibri" panose="020F0502020204030204" pitchFamily="34" charset="0"/>
                      </a:endParaRPr>
                    </a:p>
                  </a:txBody>
                  <a:tcPr marL="44450" marR="44450" marT="0" marB="0" anchor="ctr"/>
                </a:tc>
                <a:extLst>
                  <a:ext uri="{0D108BD9-81ED-4DB2-BD59-A6C34878D82A}">
                    <a16:rowId xmlns:a16="http://schemas.microsoft.com/office/drawing/2014/main" val="540710504"/>
                  </a:ext>
                </a:extLst>
              </a:tr>
              <a:tr h="162560">
                <a:tc>
                  <a:txBody>
                    <a:bodyPr/>
                    <a:lstStyle/>
                    <a:p>
                      <a:pPr algn="ctr">
                        <a:lnSpc>
                          <a:spcPct val="107000"/>
                        </a:lnSpc>
                        <a:spcAft>
                          <a:spcPts val="800"/>
                        </a:spcAft>
                      </a:pPr>
                      <a:r>
                        <a:rPr lang="fr-FR" sz="1100">
                          <a:effectLst/>
                        </a:rPr>
                        <a:t>min_child_samples</a:t>
                      </a:r>
                      <a:endParaRPr lang="fr-FR" sz="1100">
                        <a:effectLst/>
                        <a:latin typeface="Calibri" panose="020F0502020204030204" pitchFamily="34" charset="0"/>
                        <a:ea typeface="Calibri" panose="020F0502020204030204" pitchFamily="34" charset="0"/>
                      </a:endParaRPr>
                    </a:p>
                  </a:txBody>
                  <a:tcPr marL="44450" marR="44450" marT="0" marB="0" anchor="ctr"/>
                </a:tc>
                <a:tc>
                  <a:txBody>
                    <a:bodyPr/>
                    <a:lstStyle/>
                    <a:p>
                      <a:pPr algn="ctr">
                        <a:lnSpc>
                          <a:spcPct val="107000"/>
                        </a:lnSpc>
                        <a:spcAft>
                          <a:spcPts val="800"/>
                        </a:spcAft>
                      </a:pPr>
                      <a:r>
                        <a:rPr lang="fr-FR" sz="1100">
                          <a:effectLst/>
                        </a:rPr>
                        <a:t>None</a:t>
                      </a:r>
                      <a:endParaRPr lang="fr-FR" sz="1100">
                        <a:effectLst/>
                        <a:latin typeface="Calibri" panose="020F0502020204030204" pitchFamily="34" charset="0"/>
                        <a:ea typeface="Calibri" panose="020F0502020204030204" pitchFamily="34" charset="0"/>
                      </a:endParaRPr>
                    </a:p>
                  </a:txBody>
                  <a:tcPr marL="44450" marR="44450" marT="0" marB="0" anchor="ctr"/>
                </a:tc>
                <a:tc>
                  <a:txBody>
                    <a:bodyPr/>
                    <a:lstStyle/>
                    <a:p>
                      <a:pPr algn="ctr">
                        <a:lnSpc>
                          <a:spcPct val="107000"/>
                        </a:lnSpc>
                        <a:spcAft>
                          <a:spcPts val="800"/>
                        </a:spcAft>
                      </a:pPr>
                      <a:r>
                        <a:rPr lang="fr-FR" sz="1100">
                          <a:effectLst/>
                        </a:rPr>
                        <a:t>None</a:t>
                      </a:r>
                      <a:endParaRPr lang="fr-FR" sz="1100">
                        <a:effectLst/>
                        <a:latin typeface="Calibri" panose="020F0502020204030204" pitchFamily="34" charset="0"/>
                        <a:ea typeface="Calibri" panose="020F0502020204030204" pitchFamily="34" charset="0"/>
                      </a:endParaRPr>
                    </a:p>
                  </a:txBody>
                  <a:tcPr marL="44450" marR="44450" marT="0" marB="0" anchor="ctr"/>
                </a:tc>
                <a:tc>
                  <a:txBody>
                    <a:bodyPr/>
                    <a:lstStyle/>
                    <a:p>
                      <a:pPr algn="ctr">
                        <a:lnSpc>
                          <a:spcPct val="107000"/>
                        </a:lnSpc>
                        <a:spcAft>
                          <a:spcPts val="800"/>
                        </a:spcAft>
                      </a:pPr>
                      <a:r>
                        <a:rPr lang="fr-FR" sz="1100">
                          <a:effectLst/>
                        </a:rPr>
                        <a:t>144</a:t>
                      </a:r>
                      <a:endParaRPr lang="fr-FR" sz="1100">
                        <a:effectLst/>
                        <a:latin typeface="Calibri" panose="020F0502020204030204" pitchFamily="34" charset="0"/>
                        <a:ea typeface="Calibri" panose="020F0502020204030204" pitchFamily="34" charset="0"/>
                      </a:endParaRPr>
                    </a:p>
                  </a:txBody>
                  <a:tcPr marL="44450" marR="44450" marT="0" marB="0" anchor="ctr"/>
                </a:tc>
                <a:extLst>
                  <a:ext uri="{0D108BD9-81ED-4DB2-BD59-A6C34878D82A}">
                    <a16:rowId xmlns:a16="http://schemas.microsoft.com/office/drawing/2014/main" val="2181394221"/>
                  </a:ext>
                </a:extLst>
              </a:tr>
              <a:tr h="162560">
                <a:tc>
                  <a:txBody>
                    <a:bodyPr/>
                    <a:lstStyle/>
                    <a:p>
                      <a:pPr algn="ctr">
                        <a:lnSpc>
                          <a:spcPct val="107000"/>
                        </a:lnSpc>
                        <a:spcAft>
                          <a:spcPts val="800"/>
                        </a:spcAft>
                      </a:pPr>
                      <a:r>
                        <a:rPr lang="fr-FR" sz="1100">
                          <a:effectLst/>
                        </a:rPr>
                        <a:t>min_child_weight</a:t>
                      </a:r>
                      <a:endParaRPr lang="fr-FR" sz="1100">
                        <a:effectLst/>
                        <a:latin typeface="Calibri" panose="020F0502020204030204" pitchFamily="34" charset="0"/>
                        <a:ea typeface="Calibri" panose="020F0502020204030204" pitchFamily="34" charset="0"/>
                      </a:endParaRPr>
                    </a:p>
                  </a:txBody>
                  <a:tcPr marL="44450" marR="44450" marT="0" marB="0" anchor="ctr"/>
                </a:tc>
                <a:tc>
                  <a:txBody>
                    <a:bodyPr/>
                    <a:lstStyle/>
                    <a:p>
                      <a:pPr algn="ctr">
                        <a:lnSpc>
                          <a:spcPct val="107000"/>
                        </a:lnSpc>
                        <a:spcAft>
                          <a:spcPts val="800"/>
                        </a:spcAft>
                      </a:pPr>
                      <a:r>
                        <a:rPr lang="fr-FR" sz="1100">
                          <a:effectLst/>
                        </a:rPr>
                        <a:t>None</a:t>
                      </a:r>
                      <a:endParaRPr lang="fr-FR" sz="1100">
                        <a:effectLst/>
                        <a:latin typeface="Calibri" panose="020F0502020204030204" pitchFamily="34" charset="0"/>
                        <a:ea typeface="Calibri" panose="020F0502020204030204" pitchFamily="34" charset="0"/>
                      </a:endParaRPr>
                    </a:p>
                  </a:txBody>
                  <a:tcPr marL="44450" marR="44450" marT="0" marB="0" anchor="ctr"/>
                </a:tc>
                <a:tc>
                  <a:txBody>
                    <a:bodyPr/>
                    <a:lstStyle/>
                    <a:p>
                      <a:pPr algn="ctr">
                        <a:lnSpc>
                          <a:spcPct val="107000"/>
                        </a:lnSpc>
                        <a:spcAft>
                          <a:spcPts val="800"/>
                        </a:spcAft>
                      </a:pPr>
                      <a:r>
                        <a:rPr lang="fr-FR" sz="1100">
                          <a:effectLst/>
                        </a:rPr>
                        <a:t>None</a:t>
                      </a:r>
                      <a:endParaRPr lang="fr-FR" sz="1100">
                        <a:effectLst/>
                        <a:latin typeface="Calibri" panose="020F0502020204030204" pitchFamily="34" charset="0"/>
                        <a:ea typeface="Calibri" panose="020F0502020204030204" pitchFamily="34" charset="0"/>
                      </a:endParaRPr>
                    </a:p>
                  </a:txBody>
                  <a:tcPr marL="44450" marR="44450" marT="0" marB="0" anchor="ctr"/>
                </a:tc>
                <a:tc>
                  <a:txBody>
                    <a:bodyPr/>
                    <a:lstStyle/>
                    <a:p>
                      <a:pPr algn="ctr">
                        <a:lnSpc>
                          <a:spcPct val="107000"/>
                        </a:lnSpc>
                        <a:spcAft>
                          <a:spcPts val="800"/>
                        </a:spcAft>
                      </a:pPr>
                      <a:r>
                        <a:rPr lang="fr-FR" sz="1100">
                          <a:effectLst/>
                        </a:rPr>
                        <a:t>1</a:t>
                      </a:r>
                      <a:endParaRPr lang="fr-FR" sz="1100">
                        <a:effectLst/>
                        <a:latin typeface="Calibri" panose="020F0502020204030204" pitchFamily="34" charset="0"/>
                        <a:ea typeface="Calibri" panose="020F0502020204030204" pitchFamily="34" charset="0"/>
                      </a:endParaRPr>
                    </a:p>
                  </a:txBody>
                  <a:tcPr marL="44450" marR="44450" marT="0" marB="0" anchor="ctr"/>
                </a:tc>
                <a:extLst>
                  <a:ext uri="{0D108BD9-81ED-4DB2-BD59-A6C34878D82A}">
                    <a16:rowId xmlns:a16="http://schemas.microsoft.com/office/drawing/2014/main" val="1101019714"/>
                  </a:ext>
                </a:extLst>
              </a:tr>
              <a:tr h="162560">
                <a:tc>
                  <a:txBody>
                    <a:bodyPr/>
                    <a:lstStyle/>
                    <a:p>
                      <a:pPr algn="ctr">
                        <a:lnSpc>
                          <a:spcPct val="107000"/>
                        </a:lnSpc>
                        <a:spcAft>
                          <a:spcPts val="800"/>
                        </a:spcAft>
                      </a:pPr>
                      <a:r>
                        <a:rPr lang="fr-FR" sz="1100">
                          <a:effectLst/>
                        </a:rPr>
                        <a:t>reg_lambda</a:t>
                      </a:r>
                      <a:endParaRPr lang="fr-FR" sz="1100">
                        <a:effectLst/>
                        <a:latin typeface="Calibri" panose="020F0502020204030204" pitchFamily="34" charset="0"/>
                        <a:ea typeface="Calibri" panose="020F0502020204030204" pitchFamily="34" charset="0"/>
                      </a:endParaRPr>
                    </a:p>
                  </a:txBody>
                  <a:tcPr marL="44450" marR="44450" marT="0" marB="0" anchor="ctr"/>
                </a:tc>
                <a:tc>
                  <a:txBody>
                    <a:bodyPr/>
                    <a:lstStyle/>
                    <a:p>
                      <a:pPr algn="ctr">
                        <a:lnSpc>
                          <a:spcPct val="107000"/>
                        </a:lnSpc>
                        <a:spcAft>
                          <a:spcPts val="800"/>
                        </a:spcAft>
                      </a:pPr>
                      <a:r>
                        <a:rPr lang="fr-FR" sz="1100">
                          <a:effectLst/>
                        </a:rPr>
                        <a:t>None</a:t>
                      </a:r>
                      <a:endParaRPr lang="fr-FR" sz="1100">
                        <a:effectLst/>
                        <a:latin typeface="Calibri" panose="020F0502020204030204" pitchFamily="34" charset="0"/>
                        <a:ea typeface="Calibri" panose="020F0502020204030204" pitchFamily="34" charset="0"/>
                      </a:endParaRPr>
                    </a:p>
                  </a:txBody>
                  <a:tcPr marL="44450" marR="44450" marT="0" marB="0" anchor="ctr"/>
                </a:tc>
                <a:tc>
                  <a:txBody>
                    <a:bodyPr/>
                    <a:lstStyle/>
                    <a:p>
                      <a:pPr algn="ctr">
                        <a:lnSpc>
                          <a:spcPct val="107000"/>
                        </a:lnSpc>
                        <a:spcAft>
                          <a:spcPts val="800"/>
                        </a:spcAft>
                      </a:pPr>
                      <a:r>
                        <a:rPr lang="fr-FR" sz="1100">
                          <a:effectLst/>
                        </a:rPr>
                        <a:t>None</a:t>
                      </a:r>
                      <a:endParaRPr lang="fr-FR" sz="1100">
                        <a:effectLst/>
                        <a:latin typeface="Calibri" panose="020F0502020204030204" pitchFamily="34" charset="0"/>
                        <a:ea typeface="Calibri" panose="020F0502020204030204" pitchFamily="34" charset="0"/>
                      </a:endParaRPr>
                    </a:p>
                  </a:txBody>
                  <a:tcPr marL="44450" marR="44450" marT="0" marB="0" anchor="ctr"/>
                </a:tc>
                <a:tc>
                  <a:txBody>
                    <a:bodyPr/>
                    <a:lstStyle/>
                    <a:p>
                      <a:pPr algn="ctr">
                        <a:lnSpc>
                          <a:spcPct val="107000"/>
                        </a:lnSpc>
                        <a:spcAft>
                          <a:spcPts val="800"/>
                        </a:spcAft>
                      </a:pPr>
                      <a:r>
                        <a:rPr lang="fr-FR" sz="1100">
                          <a:effectLst/>
                        </a:rPr>
                        <a:t>0,00</a:t>
                      </a:r>
                      <a:endParaRPr lang="fr-FR" sz="1100">
                        <a:effectLst/>
                        <a:latin typeface="Calibri" panose="020F0502020204030204" pitchFamily="34" charset="0"/>
                        <a:ea typeface="Calibri" panose="020F0502020204030204" pitchFamily="34" charset="0"/>
                      </a:endParaRPr>
                    </a:p>
                  </a:txBody>
                  <a:tcPr marL="44450" marR="44450" marT="0" marB="0" anchor="ctr"/>
                </a:tc>
                <a:extLst>
                  <a:ext uri="{0D108BD9-81ED-4DB2-BD59-A6C34878D82A}">
                    <a16:rowId xmlns:a16="http://schemas.microsoft.com/office/drawing/2014/main" val="2143755411"/>
                  </a:ext>
                </a:extLst>
              </a:tr>
              <a:tr h="162560">
                <a:tc>
                  <a:txBody>
                    <a:bodyPr/>
                    <a:lstStyle/>
                    <a:p>
                      <a:pPr algn="ctr">
                        <a:lnSpc>
                          <a:spcPct val="107000"/>
                        </a:lnSpc>
                        <a:spcAft>
                          <a:spcPts val="800"/>
                        </a:spcAft>
                      </a:pPr>
                      <a:r>
                        <a:rPr lang="fr-FR" sz="1100">
                          <a:effectLst/>
                        </a:rPr>
                        <a:t>F1</a:t>
                      </a:r>
                      <a:endParaRPr lang="fr-FR" sz="1100">
                        <a:effectLst/>
                        <a:latin typeface="Calibri" panose="020F0502020204030204" pitchFamily="34" charset="0"/>
                        <a:ea typeface="Calibri" panose="020F0502020204030204" pitchFamily="34" charset="0"/>
                      </a:endParaRPr>
                    </a:p>
                  </a:txBody>
                  <a:tcPr marL="44450" marR="44450" marT="0" marB="0" anchor="ctr"/>
                </a:tc>
                <a:tc>
                  <a:txBody>
                    <a:bodyPr/>
                    <a:lstStyle/>
                    <a:p>
                      <a:pPr algn="ctr">
                        <a:lnSpc>
                          <a:spcPct val="107000"/>
                        </a:lnSpc>
                        <a:spcAft>
                          <a:spcPts val="800"/>
                        </a:spcAft>
                      </a:pPr>
                      <a:r>
                        <a:rPr lang="fr-FR" sz="1100">
                          <a:effectLst/>
                        </a:rPr>
                        <a:t>0,2573</a:t>
                      </a:r>
                      <a:endParaRPr lang="fr-FR" sz="1100">
                        <a:effectLst/>
                        <a:latin typeface="Calibri" panose="020F0502020204030204" pitchFamily="34" charset="0"/>
                        <a:ea typeface="Calibri" panose="020F0502020204030204" pitchFamily="34" charset="0"/>
                      </a:endParaRPr>
                    </a:p>
                  </a:txBody>
                  <a:tcPr marL="44450" marR="44450" marT="0" marB="0" anchor="ctr"/>
                </a:tc>
                <a:tc>
                  <a:txBody>
                    <a:bodyPr/>
                    <a:lstStyle/>
                    <a:p>
                      <a:pPr algn="ctr">
                        <a:lnSpc>
                          <a:spcPct val="107000"/>
                        </a:lnSpc>
                        <a:spcAft>
                          <a:spcPts val="800"/>
                        </a:spcAft>
                      </a:pPr>
                      <a:r>
                        <a:rPr lang="fr-FR" sz="1100">
                          <a:effectLst/>
                        </a:rPr>
                        <a:t>0,2418</a:t>
                      </a:r>
                      <a:endParaRPr lang="fr-FR" sz="1100">
                        <a:effectLst/>
                        <a:latin typeface="Calibri" panose="020F0502020204030204" pitchFamily="34" charset="0"/>
                        <a:ea typeface="Calibri" panose="020F0502020204030204" pitchFamily="34" charset="0"/>
                      </a:endParaRPr>
                    </a:p>
                  </a:txBody>
                  <a:tcPr marL="44450" marR="44450" marT="0" marB="0" anchor="ctr"/>
                </a:tc>
                <a:tc>
                  <a:txBody>
                    <a:bodyPr/>
                    <a:lstStyle/>
                    <a:p>
                      <a:pPr algn="ctr">
                        <a:lnSpc>
                          <a:spcPct val="107000"/>
                        </a:lnSpc>
                        <a:spcAft>
                          <a:spcPts val="800"/>
                        </a:spcAft>
                      </a:pPr>
                      <a:r>
                        <a:rPr lang="fr-FR" sz="1100">
                          <a:effectLst/>
                        </a:rPr>
                        <a:t>0,2696</a:t>
                      </a:r>
                      <a:endParaRPr lang="fr-FR" sz="1100">
                        <a:effectLst/>
                        <a:latin typeface="Calibri" panose="020F0502020204030204" pitchFamily="34" charset="0"/>
                        <a:ea typeface="Calibri" panose="020F0502020204030204" pitchFamily="34" charset="0"/>
                      </a:endParaRPr>
                    </a:p>
                  </a:txBody>
                  <a:tcPr marL="44450" marR="44450" marT="0" marB="0" anchor="ctr"/>
                </a:tc>
                <a:extLst>
                  <a:ext uri="{0D108BD9-81ED-4DB2-BD59-A6C34878D82A}">
                    <a16:rowId xmlns:a16="http://schemas.microsoft.com/office/drawing/2014/main" val="1959903182"/>
                  </a:ext>
                </a:extLst>
              </a:tr>
              <a:tr h="162560">
                <a:tc>
                  <a:txBody>
                    <a:bodyPr/>
                    <a:lstStyle/>
                    <a:p>
                      <a:pPr algn="ctr">
                        <a:lnSpc>
                          <a:spcPct val="107000"/>
                        </a:lnSpc>
                        <a:spcAft>
                          <a:spcPts val="800"/>
                        </a:spcAft>
                      </a:pPr>
                      <a:r>
                        <a:rPr lang="fr-FR" sz="1100">
                          <a:effectLst/>
                        </a:rPr>
                        <a:t>F2</a:t>
                      </a:r>
                      <a:endParaRPr lang="fr-FR" sz="1100">
                        <a:effectLst/>
                        <a:latin typeface="Calibri" panose="020F0502020204030204" pitchFamily="34" charset="0"/>
                        <a:ea typeface="Calibri" panose="020F0502020204030204" pitchFamily="34" charset="0"/>
                      </a:endParaRPr>
                    </a:p>
                  </a:txBody>
                  <a:tcPr marL="44450" marR="44450" marT="0" marB="0" anchor="ctr"/>
                </a:tc>
                <a:tc>
                  <a:txBody>
                    <a:bodyPr/>
                    <a:lstStyle/>
                    <a:p>
                      <a:pPr algn="ctr">
                        <a:lnSpc>
                          <a:spcPct val="107000"/>
                        </a:lnSpc>
                        <a:spcAft>
                          <a:spcPts val="800"/>
                        </a:spcAft>
                      </a:pPr>
                      <a:r>
                        <a:rPr lang="fr-FR" sz="1100">
                          <a:effectLst/>
                        </a:rPr>
                        <a:t>0,4091</a:t>
                      </a:r>
                      <a:endParaRPr lang="fr-FR" sz="1100">
                        <a:effectLst/>
                        <a:latin typeface="Calibri" panose="020F0502020204030204" pitchFamily="34" charset="0"/>
                        <a:ea typeface="Calibri" panose="020F0502020204030204" pitchFamily="34" charset="0"/>
                      </a:endParaRPr>
                    </a:p>
                  </a:txBody>
                  <a:tcPr marL="44450" marR="44450" marT="0" marB="0" anchor="ctr"/>
                </a:tc>
                <a:tc>
                  <a:txBody>
                    <a:bodyPr/>
                    <a:lstStyle/>
                    <a:p>
                      <a:pPr algn="ctr">
                        <a:lnSpc>
                          <a:spcPct val="107000"/>
                        </a:lnSpc>
                        <a:spcAft>
                          <a:spcPts val="800"/>
                        </a:spcAft>
                      </a:pPr>
                      <a:r>
                        <a:rPr lang="fr-FR" sz="1100">
                          <a:effectLst/>
                        </a:rPr>
                        <a:t>0,3917</a:t>
                      </a:r>
                      <a:endParaRPr lang="fr-FR" sz="1100">
                        <a:effectLst/>
                        <a:latin typeface="Calibri" panose="020F0502020204030204" pitchFamily="34" charset="0"/>
                        <a:ea typeface="Calibri" panose="020F0502020204030204" pitchFamily="34" charset="0"/>
                      </a:endParaRPr>
                    </a:p>
                  </a:txBody>
                  <a:tcPr marL="44450" marR="44450" marT="0" marB="0" anchor="ctr"/>
                </a:tc>
                <a:tc>
                  <a:txBody>
                    <a:bodyPr/>
                    <a:lstStyle/>
                    <a:p>
                      <a:pPr algn="ctr">
                        <a:lnSpc>
                          <a:spcPct val="107000"/>
                        </a:lnSpc>
                        <a:spcAft>
                          <a:spcPts val="800"/>
                        </a:spcAft>
                      </a:pPr>
                      <a:r>
                        <a:rPr lang="fr-FR" sz="1100" dirty="0">
                          <a:effectLst/>
                        </a:rPr>
                        <a:t>0,4216</a:t>
                      </a:r>
                      <a:endParaRPr lang="fr-FR" sz="1100" dirty="0">
                        <a:effectLst/>
                        <a:latin typeface="Calibri" panose="020F0502020204030204" pitchFamily="34" charset="0"/>
                        <a:ea typeface="Calibri" panose="020F0502020204030204" pitchFamily="34" charset="0"/>
                      </a:endParaRPr>
                    </a:p>
                  </a:txBody>
                  <a:tcPr marL="44450" marR="44450" marT="0" marB="0" anchor="ctr"/>
                </a:tc>
                <a:extLst>
                  <a:ext uri="{0D108BD9-81ED-4DB2-BD59-A6C34878D82A}">
                    <a16:rowId xmlns:a16="http://schemas.microsoft.com/office/drawing/2014/main" val="2718332440"/>
                  </a:ext>
                </a:extLst>
              </a:tr>
            </a:tbl>
          </a:graphicData>
        </a:graphic>
      </p:graphicFrame>
    </p:spTree>
    <p:extLst>
      <p:ext uri="{BB962C8B-B14F-4D97-AF65-F5344CB8AC3E}">
        <p14:creationId xmlns:p14="http://schemas.microsoft.com/office/powerpoint/2010/main" val="1201117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4BED6A-740D-4BFE-84E1-1AC0D7333BFC}"/>
              </a:ext>
            </a:extLst>
          </p:cNvPr>
          <p:cNvSpPr>
            <a:spLocks noGrp="1"/>
          </p:cNvSpPr>
          <p:nvPr>
            <p:ph type="title"/>
          </p:nvPr>
        </p:nvSpPr>
        <p:spPr/>
        <p:txBody>
          <a:bodyPr/>
          <a:lstStyle/>
          <a:p>
            <a:r>
              <a:rPr lang="fr-FR" dirty="0"/>
              <a:t>Interprétabilité et évaluation</a:t>
            </a:r>
          </a:p>
        </p:txBody>
      </p:sp>
      <p:sp>
        <p:nvSpPr>
          <p:cNvPr id="4" name="Espace réservé du numéro de diapositive 3">
            <a:extLst>
              <a:ext uri="{FF2B5EF4-FFF2-40B4-BE49-F238E27FC236}">
                <a16:creationId xmlns:a16="http://schemas.microsoft.com/office/drawing/2014/main" id="{BB738459-1E69-4C5F-BF3E-9DD4B0071371}"/>
              </a:ext>
            </a:extLst>
          </p:cNvPr>
          <p:cNvSpPr>
            <a:spLocks noGrp="1"/>
          </p:cNvSpPr>
          <p:nvPr>
            <p:ph type="sldNum" sz="quarter" idx="12"/>
          </p:nvPr>
        </p:nvSpPr>
        <p:spPr/>
        <p:txBody>
          <a:bodyPr/>
          <a:lstStyle/>
          <a:p>
            <a:pPr rtl="0"/>
            <a:fld id="{03DC2DEF-D2FE-4B45-ABA4-9F153FD1C98A}" type="slidenum">
              <a:rPr lang="fr-FR" noProof="0" smtClean="0"/>
              <a:t>9</a:t>
            </a:fld>
            <a:endParaRPr lang="fr-FR" noProof="0"/>
          </a:p>
        </p:txBody>
      </p:sp>
      <p:sp>
        <p:nvSpPr>
          <p:cNvPr id="7" name="Espace réservé du contenu 6">
            <a:extLst>
              <a:ext uri="{FF2B5EF4-FFF2-40B4-BE49-F238E27FC236}">
                <a16:creationId xmlns:a16="http://schemas.microsoft.com/office/drawing/2014/main" id="{E23F03FA-D726-484C-AED3-EB4ACBCF945D}"/>
              </a:ext>
            </a:extLst>
          </p:cNvPr>
          <p:cNvSpPr>
            <a:spLocks noGrp="1"/>
          </p:cNvSpPr>
          <p:nvPr>
            <p:ph sz="half" idx="1"/>
          </p:nvPr>
        </p:nvSpPr>
        <p:spPr>
          <a:xfrm>
            <a:off x="404454" y="3762274"/>
            <a:ext cx="5724525" cy="2404860"/>
          </a:xfrm>
        </p:spPr>
        <p:txBody>
          <a:bodyPr/>
          <a:lstStyle/>
          <a:p>
            <a:pPr marL="0" indent="0">
              <a:buNone/>
            </a:pPr>
            <a:r>
              <a:rPr lang="fr-FR" dirty="0"/>
              <a:t>Les cinq variables les plus importantes du modèle sont : </a:t>
            </a:r>
          </a:p>
          <a:p>
            <a:r>
              <a:rPr lang="fr-FR" b="1" dirty="0"/>
              <a:t>CREDIT_TERM : durée du paiement en mois </a:t>
            </a:r>
          </a:p>
          <a:p>
            <a:r>
              <a:rPr lang="fr-FR" b="1" dirty="0"/>
              <a:t>Les variables de notations extérieures</a:t>
            </a:r>
          </a:p>
          <a:p>
            <a:r>
              <a:rPr lang="fr-FR" b="1" dirty="0"/>
              <a:t>DAYS_BIRTH : âge du demandeur en jours </a:t>
            </a:r>
          </a:p>
          <a:p>
            <a:r>
              <a:rPr lang="fr-FR" b="1" dirty="0"/>
              <a:t>AMT_ANNUITY : l’annuité du prêt </a:t>
            </a:r>
          </a:p>
          <a:p>
            <a:r>
              <a:rPr lang="fr-FR" b="1" dirty="0"/>
              <a:t>DAYS_EMPLOYED : nombre de jours travaillés</a:t>
            </a:r>
          </a:p>
          <a:p>
            <a:pPr marL="0" indent="0">
              <a:buNone/>
            </a:pPr>
            <a:endParaRPr lang="fr-FR" b="1" dirty="0"/>
          </a:p>
        </p:txBody>
      </p:sp>
      <p:sp>
        <p:nvSpPr>
          <p:cNvPr id="11" name="Espace réservé du contenu 6">
            <a:extLst>
              <a:ext uri="{FF2B5EF4-FFF2-40B4-BE49-F238E27FC236}">
                <a16:creationId xmlns:a16="http://schemas.microsoft.com/office/drawing/2014/main" id="{FFFFA5E0-DD07-48CF-96C8-0888EF3F2B75}"/>
              </a:ext>
            </a:extLst>
          </p:cNvPr>
          <p:cNvSpPr txBox="1">
            <a:spLocks/>
          </p:cNvSpPr>
          <p:nvPr/>
        </p:nvSpPr>
        <p:spPr>
          <a:xfrm>
            <a:off x="6200775" y="3978442"/>
            <a:ext cx="5724525" cy="26654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solidFill>
                  <a:schemeClr val="tx1"/>
                </a:solidFill>
              </a:rPr>
              <a:t>Le nombre de faux négatifs est de 1538, ce qui correspond à un taux de 31%. On a un risque qu’une personne prédite « sans risque » fasse défaut à hauteur de 31%. </a:t>
            </a:r>
          </a:p>
          <a:p>
            <a:pPr marL="0" indent="0">
              <a:buFont typeface="Arial" panose="020B0604020202020204" pitchFamily="34" charset="0"/>
              <a:buNone/>
            </a:pPr>
            <a:r>
              <a:rPr lang="fr-FR" dirty="0">
                <a:solidFill>
                  <a:schemeClr val="tx1"/>
                </a:solidFill>
              </a:rPr>
              <a:t>Le taux de faux positifs est de 48%, soit une erreur de classification plus importante, une personne prédite comme « à risque » aura 47% de chances de ne pas faire défaut. </a:t>
            </a:r>
          </a:p>
          <a:p>
            <a:pPr marL="0" indent="0">
              <a:buFont typeface="Arial" panose="020B0604020202020204" pitchFamily="34" charset="0"/>
              <a:buNone/>
            </a:pPr>
            <a:r>
              <a:rPr lang="fr-FR" dirty="0">
                <a:solidFill>
                  <a:schemeClr val="tx1"/>
                </a:solidFill>
              </a:rPr>
              <a:t>Le F2-score vaut 0.82</a:t>
            </a:r>
          </a:p>
        </p:txBody>
      </p:sp>
      <p:graphicFrame>
        <p:nvGraphicFramePr>
          <p:cNvPr id="6" name="Espace réservé du contenu 5">
            <a:extLst>
              <a:ext uri="{FF2B5EF4-FFF2-40B4-BE49-F238E27FC236}">
                <a16:creationId xmlns:a16="http://schemas.microsoft.com/office/drawing/2014/main" id="{450E8489-5F83-4CF0-8419-E48102CE8E66}"/>
              </a:ext>
            </a:extLst>
          </p:cNvPr>
          <p:cNvGraphicFramePr>
            <a:graphicFrameLocks noGrp="1"/>
          </p:cNvGraphicFramePr>
          <p:nvPr>
            <p:ph sz="half" idx="2"/>
            <p:extLst>
              <p:ext uri="{D42A27DB-BD31-4B8C-83A1-F6EECF244321}">
                <p14:modId xmlns:p14="http://schemas.microsoft.com/office/powerpoint/2010/main" val="3685662539"/>
              </p:ext>
            </p:extLst>
          </p:nvPr>
        </p:nvGraphicFramePr>
        <p:xfrm>
          <a:off x="6656387" y="1821343"/>
          <a:ext cx="4813300" cy="1354931"/>
        </p:xfrm>
        <a:graphic>
          <a:graphicData uri="http://schemas.openxmlformats.org/drawingml/2006/table">
            <a:tbl>
              <a:tblPr>
                <a:tableStyleId>{5C22544A-7EE6-4342-B048-85BDC9FD1C3A}</a:tableStyleId>
              </a:tblPr>
              <a:tblGrid>
                <a:gridCol w="1203325">
                  <a:extLst>
                    <a:ext uri="{9D8B030D-6E8A-4147-A177-3AD203B41FA5}">
                      <a16:colId xmlns:a16="http://schemas.microsoft.com/office/drawing/2014/main" val="2818419071"/>
                    </a:ext>
                  </a:extLst>
                </a:gridCol>
                <a:gridCol w="1203325">
                  <a:extLst>
                    <a:ext uri="{9D8B030D-6E8A-4147-A177-3AD203B41FA5}">
                      <a16:colId xmlns:a16="http://schemas.microsoft.com/office/drawing/2014/main" val="235379826"/>
                    </a:ext>
                  </a:extLst>
                </a:gridCol>
                <a:gridCol w="1203325">
                  <a:extLst>
                    <a:ext uri="{9D8B030D-6E8A-4147-A177-3AD203B41FA5}">
                      <a16:colId xmlns:a16="http://schemas.microsoft.com/office/drawing/2014/main" val="2164721699"/>
                    </a:ext>
                  </a:extLst>
                </a:gridCol>
                <a:gridCol w="1203325">
                  <a:extLst>
                    <a:ext uri="{9D8B030D-6E8A-4147-A177-3AD203B41FA5}">
                      <a16:colId xmlns:a16="http://schemas.microsoft.com/office/drawing/2014/main" val="649807902"/>
                    </a:ext>
                  </a:extLst>
                </a:gridCol>
              </a:tblGrid>
              <a:tr h="371942">
                <a:tc>
                  <a:txBody>
                    <a:bodyPr/>
                    <a:lstStyle/>
                    <a:p>
                      <a:pPr>
                        <a:lnSpc>
                          <a:spcPct val="107000"/>
                        </a:lnSpc>
                        <a:spcAft>
                          <a:spcPts val="800"/>
                        </a:spcAft>
                      </a:pPr>
                      <a:r>
                        <a:rPr lang="fr-FR" sz="1100">
                          <a:effectLst/>
                        </a:rPr>
                        <a:t> </a:t>
                      </a:r>
                      <a:endParaRPr lang="fr-F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fr-FR" sz="1100">
                          <a:effectLst/>
                        </a:rPr>
                        <a:t> </a:t>
                      </a:r>
                      <a:endParaRPr lang="fr-FR" sz="1100">
                        <a:effectLst/>
                        <a:latin typeface="Calibri" panose="020F0502020204030204" pitchFamily="34" charset="0"/>
                        <a:ea typeface="Calibri" panose="020F0502020204030204" pitchFamily="34" charset="0"/>
                      </a:endParaRPr>
                    </a:p>
                  </a:txBody>
                  <a:tcPr marL="68580" marR="68580" marT="0" marB="0"/>
                </a:tc>
                <a:tc gridSpan="2">
                  <a:txBody>
                    <a:bodyPr/>
                    <a:lstStyle/>
                    <a:p>
                      <a:pPr>
                        <a:lnSpc>
                          <a:spcPct val="107000"/>
                        </a:lnSpc>
                        <a:spcAft>
                          <a:spcPts val="800"/>
                        </a:spcAft>
                      </a:pPr>
                      <a:r>
                        <a:rPr lang="fr-FR" sz="1100" b="1" dirty="0">
                          <a:effectLst/>
                        </a:rPr>
                        <a:t>Classe prédite</a:t>
                      </a:r>
                      <a:endParaRPr lang="fr-FR" sz="1100" b="1" dirty="0">
                        <a:effectLst/>
                        <a:latin typeface="Calibri" panose="020F0502020204030204" pitchFamily="34" charset="0"/>
                        <a:ea typeface="Calibri" panose="020F0502020204030204" pitchFamily="34" charset="0"/>
                      </a:endParaRPr>
                    </a:p>
                  </a:txBody>
                  <a:tcPr marL="68580" marR="68580" marT="0" marB="0"/>
                </a:tc>
                <a:tc hMerge="1">
                  <a:txBody>
                    <a:bodyPr/>
                    <a:lstStyle/>
                    <a:p>
                      <a:endParaRPr lang="fr-FR"/>
                    </a:p>
                  </a:txBody>
                  <a:tcPr/>
                </a:tc>
                <a:extLst>
                  <a:ext uri="{0D108BD9-81ED-4DB2-BD59-A6C34878D82A}">
                    <a16:rowId xmlns:a16="http://schemas.microsoft.com/office/drawing/2014/main" val="2804081360"/>
                  </a:ext>
                </a:extLst>
              </a:tr>
              <a:tr h="239105">
                <a:tc>
                  <a:txBody>
                    <a:bodyPr/>
                    <a:lstStyle/>
                    <a:p>
                      <a:pPr>
                        <a:lnSpc>
                          <a:spcPct val="107000"/>
                        </a:lnSpc>
                        <a:spcAft>
                          <a:spcPts val="800"/>
                        </a:spcAft>
                      </a:pPr>
                      <a:r>
                        <a:rPr lang="fr-FR" sz="1100">
                          <a:effectLst/>
                        </a:rPr>
                        <a:t> </a:t>
                      </a:r>
                      <a:endParaRPr lang="fr-F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fr-FR" sz="1100">
                          <a:effectLst/>
                        </a:rPr>
                        <a:t> </a:t>
                      </a:r>
                      <a:endParaRPr lang="fr-F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fr-FR" sz="1100">
                          <a:effectLst/>
                        </a:rPr>
                        <a:t>0 (positif)</a:t>
                      </a:r>
                      <a:endParaRPr lang="fr-F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fr-FR" sz="1100">
                          <a:effectLst/>
                        </a:rPr>
                        <a:t>1 (négatif)</a:t>
                      </a:r>
                      <a:endParaRPr lang="fr-FR"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981578314"/>
                  </a:ext>
                </a:extLst>
              </a:tr>
              <a:tr h="371942">
                <a:tc rowSpan="2">
                  <a:txBody>
                    <a:bodyPr/>
                    <a:lstStyle/>
                    <a:p>
                      <a:pPr>
                        <a:lnSpc>
                          <a:spcPct val="107000"/>
                        </a:lnSpc>
                        <a:spcAft>
                          <a:spcPts val="800"/>
                        </a:spcAft>
                      </a:pPr>
                      <a:r>
                        <a:rPr lang="fr-FR" sz="1100" b="1" dirty="0">
                          <a:effectLst/>
                        </a:rPr>
                        <a:t>Classe actuelle</a:t>
                      </a:r>
                      <a:endParaRPr lang="fr-FR" sz="1100" b="1"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fr-FR" sz="1100">
                          <a:effectLst/>
                        </a:rPr>
                        <a:t>0 (positif)</a:t>
                      </a:r>
                      <a:endParaRPr lang="fr-F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fr-FR" sz="1100">
                          <a:solidFill>
                            <a:schemeClr val="bg1"/>
                          </a:solidFill>
                          <a:effectLst/>
                        </a:rPr>
                        <a:t>29628</a:t>
                      </a:r>
                      <a:endParaRPr lang="fr-FR" sz="1100">
                        <a:solidFill>
                          <a:schemeClr val="bg1"/>
                        </a:solidFill>
                        <a:effectLst/>
                        <a:latin typeface="Calibri" panose="020F0502020204030204" pitchFamily="34" charset="0"/>
                        <a:ea typeface="Calibri" panose="020F0502020204030204" pitchFamily="34" charset="0"/>
                      </a:endParaRPr>
                    </a:p>
                  </a:txBody>
                  <a:tcPr marL="68580" marR="68580" marT="0" marB="0">
                    <a:solidFill>
                      <a:schemeClr val="accent2">
                        <a:lumMod val="60000"/>
                        <a:lumOff val="40000"/>
                      </a:schemeClr>
                    </a:solidFill>
                  </a:tcPr>
                </a:tc>
                <a:tc>
                  <a:txBody>
                    <a:bodyPr/>
                    <a:lstStyle/>
                    <a:p>
                      <a:pPr>
                        <a:lnSpc>
                          <a:spcPct val="107000"/>
                        </a:lnSpc>
                        <a:spcAft>
                          <a:spcPts val="800"/>
                        </a:spcAft>
                      </a:pPr>
                      <a:r>
                        <a:rPr lang="fr-FR" sz="1100" dirty="0">
                          <a:solidFill>
                            <a:schemeClr val="bg1"/>
                          </a:solidFill>
                          <a:effectLst/>
                        </a:rPr>
                        <a:t>26291</a:t>
                      </a:r>
                      <a:endParaRPr lang="fr-FR" sz="1100" dirty="0">
                        <a:solidFill>
                          <a:schemeClr val="bg1"/>
                        </a:solidFill>
                        <a:effectLst/>
                        <a:latin typeface="Calibri" panose="020F0502020204030204" pitchFamily="34" charset="0"/>
                        <a:ea typeface="Calibri" panose="020F0502020204030204" pitchFamily="34" charset="0"/>
                      </a:endParaRPr>
                    </a:p>
                  </a:txBody>
                  <a:tcPr marL="68580" marR="68580" marT="0" marB="0">
                    <a:solidFill>
                      <a:schemeClr val="accent2">
                        <a:lumMod val="60000"/>
                        <a:lumOff val="40000"/>
                      </a:schemeClr>
                    </a:solidFill>
                  </a:tcPr>
                </a:tc>
                <a:extLst>
                  <a:ext uri="{0D108BD9-81ED-4DB2-BD59-A6C34878D82A}">
                    <a16:rowId xmlns:a16="http://schemas.microsoft.com/office/drawing/2014/main" val="4280648538"/>
                  </a:ext>
                </a:extLst>
              </a:tr>
              <a:tr h="371942">
                <a:tc vMerge="1">
                  <a:txBody>
                    <a:bodyPr/>
                    <a:lstStyle/>
                    <a:p>
                      <a:endParaRPr lang="fr-FR"/>
                    </a:p>
                  </a:txBody>
                  <a:tcPr/>
                </a:tc>
                <a:tc>
                  <a:txBody>
                    <a:bodyPr/>
                    <a:lstStyle/>
                    <a:p>
                      <a:pPr>
                        <a:lnSpc>
                          <a:spcPct val="107000"/>
                        </a:lnSpc>
                        <a:spcAft>
                          <a:spcPts val="800"/>
                        </a:spcAft>
                      </a:pPr>
                      <a:r>
                        <a:rPr lang="fr-FR" sz="1100">
                          <a:effectLst/>
                        </a:rPr>
                        <a:t>1 (negatif)</a:t>
                      </a:r>
                      <a:endParaRPr lang="fr-F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fr-FR" sz="1100">
                          <a:solidFill>
                            <a:schemeClr val="bg1"/>
                          </a:solidFill>
                          <a:effectLst/>
                        </a:rPr>
                        <a:t>1538</a:t>
                      </a:r>
                      <a:endParaRPr lang="fr-FR" sz="1100">
                        <a:solidFill>
                          <a:schemeClr val="bg1"/>
                        </a:solidFill>
                        <a:effectLst/>
                        <a:latin typeface="Calibri" panose="020F0502020204030204" pitchFamily="34" charset="0"/>
                        <a:ea typeface="Calibri" panose="020F0502020204030204" pitchFamily="34" charset="0"/>
                      </a:endParaRPr>
                    </a:p>
                  </a:txBody>
                  <a:tcPr marL="68580" marR="68580" marT="0" marB="0">
                    <a:solidFill>
                      <a:schemeClr val="accent2">
                        <a:lumMod val="60000"/>
                        <a:lumOff val="40000"/>
                      </a:schemeClr>
                    </a:solidFill>
                  </a:tcPr>
                </a:tc>
                <a:tc>
                  <a:txBody>
                    <a:bodyPr/>
                    <a:lstStyle/>
                    <a:p>
                      <a:pPr>
                        <a:lnSpc>
                          <a:spcPct val="107000"/>
                        </a:lnSpc>
                        <a:spcAft>
                          <a:spcPts val="800"/>
                        </a:spcAft>
                      </a:pPr>
                      <a:r>
                        <a:rPr lang="fr-FR" sz="1100" dirty="0">
                          <a:solidFill>
                            <a:schemeClr val="bg1"/>
                          </a:solidFill>
                          <a:effectLst/>
                        </a:rPr>
                        <a:t>3416</a:t>
                      </a:r>
                      <a:endParaRPr lang="fr-FR" sz="1100" dirty="0">
                        <a:solidFill>
                          <a:schemeClr val="bg1"/>
                        </a:solidFill>
                        <a:effectLst/>
                        <a:latin typeface="Calibri" panose="020F0502020204030204" pitchFamily="34" charset="0"/>
                        <a:ea typeface="Calibri" panose="020F0502020204030204" pitchFamily="34" charset="0"/>
                      </a:endParaRPr>
                    </a:p>
                  </a:txBody>
                  <a:tcPr marL="68580" marR="68580" marT="0" marB="0">
                    <a:solidFill>
                      <a:schemeClr val="accent2">
                        <a:lumMod val="60000"/>
                        <a:lumOff val="40000"/>
                      </a:schemeClr>
                    </a:solidFill>
                  </a:tcPr>
                </a:tc>
                <a:extLst>
                  <a:ext uri="{0D108BD9-81ED-4DB2-BD59-A6C34878D82A}">
                    <a16:rowId xmlns:a16="http://schemas.microsoft.com/office/drawing/2014/main" val="532939425"/>
                  </a:ext>
                </a:extLst>
              </a:tr>
            </a:tbl>
          </a:graphicData>
        </a:graphic>
      </p:graphicFrame>
      <p:pic>
        <p:nvPicPr>
          <p:cNvPr id="13" name="image27.png">
            <a:extLst>
              <a:ext uri="{FF2B5EF4-FFF2-40B4-BE49-F238E27FC236}">
                <a16:creationId xmlns:a16="http://schemas.microsoft.com/office/drawing/2014/main" id="{1E2F875D-0B68-4AA9-9E87-06B2EF681C49}"/>
              </a:ext>
            </a:extLst>
          </p:cNvPr>
          <p:cNvPicPr/>
          <p:nvPr/>
        </p:nvPicPr>
        <p:blipFill>
          <a:blip r:embed="rId2"/>
          <a:srcRect t="4918" b="4918"/>
          <a:stretch>
            <a:fillRect/>
          </a:stretch>
        </p:blipFill>
        <p:spPr>
          <a:xfrm>
            <a:off x="428016" y="859264"/>
            <a:ext cx="5380931" cy="2665407"/>
          </a:xfrm>
          <a:prstGeom prst="rect">
            <a:avLst/>
          </a:prstGeom>
          <a:ln/>
        </p:spPr>
      </p:pic>
    </p:spTree>
    <p:extLst>
      <p:ext uri="{BB962C8B-B14F-4D97-AF65-F5344CB8AC3E}">
        <p14:creationId xmlns:p14="http://schemas.microsoft.com/office/powerpoint/2010/main" val="152889082"/>
      </p:ext>
    </p:extLst>
  </p:cSld>
  <p:clrMapOvr>
    <a:masterClrMapping/>
  </p:clrMapOvr>
</p:sld>
</file>

<file path=ppt/theme/theme1.xml><?xml version="1.0" encoding="utf-8"?>
<a:theme xmlns:a="http://schemas.openxmlformats.org/drawingml/2006/main" name="Thème Offic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2570119_TF34126823" id="{1BA66332-570E-41C7-9121-94BD9CA98AED}" vid="{18C98CCA-5AC5-4C8A-A942-2AFB0327D883}"/>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Présentation attrayante classique en blocs</Template>
  <TotalTime>119</TotalTime>
  <Words>1045</Words>
  <Application>Microsoft Office PowerPoint</Application>
  <PresentationFormat>Grand écran</PresentationFormat>
  <Paragraphs>153</Paragraphs>
  <Slides>12</Slides>
  <Notes>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Arial</vt:lpstr>
      <vt:lpstr>Calibri</vt:lpstr>
      <vt:lpstr>Calibri Light</vt:lpstr>
      <vt:lpstr>Noto Sans Symbols</vt:lpstr>
      <vt:lpstr>Thème Office</vt:lpstr>
      <vt:lpstr>P7 – Implémentez un modèle de scoring</vt:lpstr>
      <vt:lpstr>Problématique</vt:lpstr>
      <vt:lpstr>Description</vt:lpstr>
      <vt:lpstr>Analyse exploratoire</vt:lpstr>
      <vt:lpstr>Analyse bivariée</vt:lpstr>
      <vt:lpstr>Traitement des données</vt:lpstr>
      <vt:lpstr>Méthodologie d’entraînement</vt:lpstr>
      <vt:lpstr>Optimisation et métriques d’évaluation</vt:lpstr>
      <vt:lpstr>Interprétabilité et évaluation</vt:lpstr>
      <vt:lpstr>Limites et amélirations</vt:lpstr>
      <vt:lpstr>Présentation du dashboard</vt:lpstr>
      <vt:lpstr>Merci ! Avez-vous des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P7 – Implémentez un modèle de scoring</dc:title>
  <dc:creator>Pauline blivet</dc:creator>
  <cp:lastModifiedBy>Pauline blivet</cp:lastModifiedBy>
  <cp:revision>10</cp:revision>
  <dcterms:created xsi:type="dcterms:W3CDTF">2022-01-30T16:18:59Z</dcterms:created>
  <dcterms:modified xsi:type="dcterms:W3CDTF">2022-02-01T18:34:41Z</dcterms:modified>
</cp:coreProperties>
</file>