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sz="2400" lang="en-GB"/>
              <a:t> </a:t>
            </a:r>
            <a:r>
              <a:rPr altLang="en-GB" sz="2400" lang="en-US"/>
              <a:t>p</a:t>
            </a:r>
            <a:r>
              <a:rPr altLang="en-GB" sz="2400" lang="en-US"/>
              <a:t>a</a:t>
            </a:r>
            <a:r>
              <a:rPr altLang="en-GB" sz="2400" lang="en-US"/>
              <a:t>u</a:t>
            </a:r>
            <a:r>
              <a:rPr altLang="en-GB" sz="2400" lang="en-US"/>
              <a:t>l</a:t>
            </a:r>
            <a:r>
              <a:rPr altLang="en-GB" sz="2400" lang="en-US"/>
              <a:t>i</a:t>
            </a:r>
            <a:r>
              <a:rPr altLang="en-GB" sz="2400" lang="en-US"/>
              <a:t>n</a:t>
            </a:r>
            <a:r>
              <a:rPr altLang="en-GB" sz="2400" lang="en-US"/>
              <a:t>e</a:t>
            </a:r>
            <a:r>
              <a:rPr altLang="en-GB" sz="2400" lang="en-US"/>
              <a:t> </a:t>
            </a:r>
            <a:r>
              <a:rPr altLang="en-GB" sz="2400" lang="en-US"/>
              <a:t>Felicia </a:t>
            </a:r>
            <a:r>
              <a:rPr altLang="en-GB" sz="2400" lang="en-US"/>
              <a:t>.</a:t>
            </a:r>
            <a:r>
              <a:rPr altLang="en-GB" sz="2400" lang="en-US"/>
              <a:t>B</a:t>
            </a:r>
            <a:endParaRPr dirty="0" sz="2400" lang="en-US"/>
          </a:p>
          <a:p>
            <a:r>
              <a:rPr dirty="0" sz="2400" lang="en-US"/>
              <a:t>REGISTER </a:t>
            </a:r>
            <a:r>
              <a:rPr sz="2400" lang="en-US"/>
              <a:t>NO:</a:t>
            </a:r>
            <a:r>
              <a:rPr sz="2400" lang="en-GB"/>
              <a:t>312203</a:t>
            </a:r>
            <a:r>
              <a:rPr altLang="en-GB" sz="2400" lang="en-US"/>
              <a:t>2</a:t>
            </a:r>
            <a:r>
              <a:rPr altLang="en-GB" sz="2400" lang="en-US"/>
              <a:t>1</a:t>
            </a:r>
            <a:r>
              <a:rPr altLang="en-GB" sz="2400" lang="en-US"/>
              <a:t>0</a:t>
            </a:r>
            <a:r>
              <a:rPr sz="2400" lang="en-GB"/>
              <a:t>(asunm161312203</a:t>
            </a:r>
            <a:r>
              <a:rPr altLang="en-GB" sz="2400" lang="en-US"/>
              <a:t>2</a:t>
            </a:r>
            <a:r>
              <a:rPr altLang="en-GB" sz="2400" lang="en-US"/>
              <a:t>1</a:t>
            </a:r>
            <a:r>
              <a:rPr altLang="en-GB" sz="2400" lang="en-US"/>
              <a:t>0</a:t>
            </a:r>
            <a:r>
              <a:rPr altLang="en-GB" sz="2400" lang="en-US"/>
              <a:t>)</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2024-03-28T17:07:22Z</dcterms:created>
  <dcterms:modified xsi:type="dcterms:W3CDTF">2024-09-02T05:23:20Z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