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57200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57200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57200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57200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viewProps" Target="viewProps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4.xml" /><Relationship Id="rId12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2.xml" /><Relationship Id="rId15" Type="http://schemas.openxmlformats.org/officeDocument/2006/relationships/tableStyles" Target="tableStyles.xml" /><Relationship Id="rId10" Type="http://schemas.openxmlformats.org/officeDocument/2006/relationships/slide" Target="slides/slide7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7EA46B26-6AC0-4086-A50E-FD803B8443D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997D9DA-CC6C-4430-99F4-F9556A2581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212BD03-A7D0-46D8-904C-DCB97CD20F8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B9DEC9C-095F-46FF-8917-C6AB153E8CA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B2233E1-8063-4044-8DD7-68E17948DC5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8BF754E-C4A2-4E6A-8D57-9624494086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fld id="{D45BB84D-FCFE-453C-AF0A-893296C3BE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B4D77A-0C7A-4F91-9337-DECD17B22A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D5B3CA-98E5-4CEE-9712-301670EEB70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0BE20155-2A9A-4D4C-B95E-063C74F64B6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5AD0EFDD-9505-4C2C-9D04-CC88661DC7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6F4D26-8A7E-4B3D-AB61-000D4CB0AAE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328149-F9D7-45E4-BFB2-2691D7F40C0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EAE179EF-463D-4093-9B8B-C8A61DC2D1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99DCE282-5829-429E-9A64-467D03CA80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6DFEC4-5C7C-4038-875B-0C16768125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317DE1-E2D1-4F71-8634-0A7E219C023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2C259418-8EB0-4AF5-AE91-1A03508CF57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737A72A4-7B07-4FE6-B3EA-35E8CD353F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8938EA-9630-4B6F-9D77-BE973CC025A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3BAF5B-F9CF-4D52-80E7-C88D3A4E00F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983A6291-954C-4AF7-B088-CB66811FF06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D79C426-6615-4636-AF76-D864C5665C4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196F70-9108-456D-A3B1-7F8169B373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5639DB-5934-498F-ABB1-2CE93FB6779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63F71865-774B-4045-8850-E931526AD8C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F53A0659-B909-43B0-A9E7-ED3E191079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B59F27-62B3-4286-843E-2ED61B2CDE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ADD6A6-3C00-41EB-8815-D0C5A5FCEF4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9A73EC0E-3BA9-4BD3-A3B1-0CE4FD5CE2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B848EF4-AAFD-48DC-B115-635571927B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179619-5B8E-4387-8C96-85A93547BD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6FC3F1-9B6D-465E-8E4E-6EF80DE926A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A18786CA-CB0A-4CA8-81EB-5F110D8268C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F9F5585-16DE-4495-9AA7-89B3D5F5C7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0EC-89E2-4DB4-A60D-18921C4F6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81AC9-11E5-416E-A258-8123DE58E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AC6F-4051-4A69-9F82-448C7C536B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7202-F88C-46D7-8A53-673D4FCEB5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F53E5-6D62-4593-832F-E6F6E10D8F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48201B-6AE1-4F9E-B8AC-24B8130CF6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50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9812-87CA-4E38-88E3-E4D34B20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253C4-F624-409E-B98B-447D0B317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BB8A-85CB-4032-A475-AA6298A297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21084-3506-40DC-8A0D-C7D882D770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A064-7BCA-45F1-90F7-876A12F224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5E143B8-7A49-4262-8DEA-C55D3C235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24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29E82-F1D2-428E-AA40-1397C5CA7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8213" y="1439863"/>
            <a:ext cx="2249487" cy="332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C83DE-AF4D-4806-937C-619BCEBFF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439863"/>
            <a:ext cx="6596063" cy="332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EFA6-18B5-4CC1-A52A-5FB230C9EE4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761BD-6D56-4FB1-B4C6-31EAD11B0B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68291-A945-4C03-BEC2-2D08E44D70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534E464-B4F5-486C-A418-60D773DCBA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15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7D06-D6B3-4EDB-97C0-69C12700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439863"/>
            <a:ext cx="8997950" cy="9890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636A3-B516-44DC-9F84-2E1178FC593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79388" y="5129213"/>
            <a:ext cx="2338387" cy="3905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D2221-EAE4-417E-B8EE-A886A1C27C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19475" y="5129213"/>
            <a:ext cx="3238500" cy="3905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5272B-DD4A-4280-BECF-0BEC8F924EB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59675" y="5129213"/>
            <a:ext cx="2338388" cy="390525"/>
          </a:xfrm>
        </p:spPr>
        <p:txBody>
          <a:bodyPr/>
          <a:lstStyle>
            <a:lvl1pPr>
              <a:defRPr/>
            </a:lvl1pPr>
          </a:lstStyle>
          <a:p>
            <a:fld id="{A6D6D49E-820A-42CC-AAF5-0264E1E61B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16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AF52-9FE0-44D0-905F-FBFE2119C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4D7E6-7A66-4EBF-A915-D94496434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5BA4-4D2F-41AA-8FF7-00614D68FB0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2F5D-9C85-42A6-95F1-618E28F85C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2DA3-9D32-4C74-ABFE-6366407FF1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BEBCB93-BB18-4F8D-962C-00A21BEFD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842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609A-B53C-4475-AD3B-75CA6EFC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28B6-986D-46D7-88DC-C07BE44B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3145E-2FC2-4630-A4E9-1D98D8B3D96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BD5D-B4D6-48E5-83A4-C9D8FF9740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8547-BB96-45B1-A204-664150E6F6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E363D2-17EF-4D02-9699-A8F622D0E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645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C2C3-CB30-49B1-9717-FB5A7E29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DCDC2-09CA-473A-9990-73FE0BD5F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7435F-586E-4664-BAFF-491208891C1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0AB1A-F8CC-42D8-9951-80A89B6CDEE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FE951-ECA4-42AE-BF18-1908316B8B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4C22781-CE4F-45A7-AF80-3671D70E0F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42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710D-B97B-42F0-9AB6-6F4B18C0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64F8-9CB1-410F-AC22-A6917300B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439863"/>
            <a:ext cx="4422775" cy="3598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CF149-69E9-40DD-B18C-937CD0B33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39863"/>
            <a:ext cx="4422775" cy="3598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D6A19-045F-4971-9A2A-5FBDF512B3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F35F-2B97-4CEB-8F8B-F97C6A1DC5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633F1-4D64-4F0E-BC3A-5F9096851D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FD2025-EB85-49E3-9C34-D57A8FA0B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931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35A9-B4B3-425A-A35C-940D9883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3F71A-019B-47FD-B0D0-846431E90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5D5F2-8B19-476C-A531-8AB74D4B1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F65B6-7639-48ED-99C2-5625E3E85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8BF0B-A0B5-4601-BF71-EDF359CB1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D2E9F-1C46-48C7-8ABD-3963E6B5BF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2293E-5CC2-4ABF-8024-A554CFAD1D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3226E-E851-442B-886D-CE93DC4831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3B7668-A3D6-49F3-87D8-7FB7E097FA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354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E087-C04D-46C4-B8BB-1A13ADF7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82670-D841-4830-A109-C23513AB4A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DDFB0-492A-43FA-9F6D-64E71E44DE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992D3-46AF-4C1C-975C-97F4897570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651A307-3B1C-4578-919B-60C22AF35A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455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1CA7C-93ED-4D6A-A96B-718F5D9ECD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E8D75-27F1-452E-B2ED-B7F9314BCA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A6F1-AE90-4FF7-9130-C7DC6E074E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7B76417-11D1-40D2-A9DC-DCC8963B49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44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7974-A3EE-4A31-B36A-DBCA8E48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FE7F-14A5-4872-9740-A95F9EF6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4E92-C004-4DEE-8619-02E4C5FF5D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FA220-0191-44AA-A34A-86DC0C2D4C2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ADADD-4784-4581-94FB-5255E201E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53258BD-F4A1-4BA3-99EC-F64D406CC3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8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B3E5-5B35-49F6-BC5F-45E5A823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2541-1539-42A7-8C73-BB12B987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88AE0-CA89-4870-8C67-83A323FCB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33E7E-A0C6-4ECB-A361-83E01987FF3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29C1-3F9E-41B9-8D37-4D8B4358AE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440DB-5833-4ADF-8A05-06C24DC6FC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BA98A1-19A4-4FAB-BB4C-E4E7F0FD9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816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0477-6AF3-436E-A22B-EE2F90E8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22ED5-ADEC-490D-B405-94606DE25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87D16-2A19-4100-A426-CDBB3B88A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418FC-0264-4A4A-A937-CE94F237AE9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A281A-0234-4D0F-96BE-D48EF5A448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DEF33-0D36-4350-BF31-0A495D2804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7B64D54-EA12-4284-83CF-256ACFC190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14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719F-A3B1-4B97-AE60-D1B2A3D9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DD4E3-C125-4796-B54E-355453ABC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BFBB-A970-4393-A2AC-F1DABB8008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3DD5-CF43-420C-A503-4FD162A3DD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F6D1-DB16-44FC-AFB0-B5AA7C55C7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8ED65C-C5B0-406D-9381-D0B138E89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679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4B982-3A91-433E-9ED7-71DB59B23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8213" y="269875"/>
            <a:ext cx="2249487" cy="4768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6F9A6-6104-4738-AD15-C445DB1D0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269875"/>
            <a:ext cx="6596063" cy="4768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E7E0-70E8-4E89-998D-E82F63A6EB7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6333-7984-474D-B778-A6BF69B0E4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0E1A-9288-40AE-AD48-7AEFF2A8FD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F1D246-D9BF-4CB0-AED0-748B9CC1CF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460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89DF-E485-46F1-A5C4-4AB6938FF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1BCA8-237E-4CBA-9A3F-3240408A5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0D190-EBF4-4C80-94FD-F1C02190D5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4183-A541-4894-9817-6F1006BA34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A2E5-81FC-45A0-85FE-19057B9A9C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C02179-4ADE-4609-814A-46FC3BE03E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927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0BE2-DE69-491D-A01B-D9C2BFC8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77F7-291D-4550-B6B2-F0284A2D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0A17-EF11-4BC0-B3C3-0629FF6640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DDAC-FAD8-47FE-9C68-AC7E5E24E6E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8294-D8D9-407C-99F2-40A431E6B6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D66155B-5B3E-4624-9EA1-46A20CCD82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727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2A67-1E8B-4DB5-B93D-464F548E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6AF28-3160-4193-A152-193E63AB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C729-3EE2-42D2-953F-31578C0AF12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BB7B-2677-495E-AF79-B7F187857A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96E12-F2A0-4B41-B4DE-8450C887D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EA11F1-67B6-47A5-B5E3-ADB0555162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936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B8E3-BF4E-48AE-ACC1-492F633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64A3-3144-4DA7-AFC3-668994B43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439863"/>
            <a:ext cx="4422775" cy="3598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C08C9-19BF-4688-A787-809F3D85E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39863"/>
            <a:ext cx="4422775" cy="3598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99297-E7C7-4E0C-AB19-4968B27C0F3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87EA9-39C0-41BF-90FD-FF5D4E4B21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7900-F282-45A9-8561-5057D1C31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B66BD58-5C84-4298-B4A8-D3ECA6019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1569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215F-A433-432E-8301-173146ED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110B-908D-4813-B9E9-E5A1B49B0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0B42E-CEB1-49AE-BF17-05FD6BA49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70CF0-5A44-4C23-8F96-2B0A81BA3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3293D-6B65-4730-BD84-1D2A96D9E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D1F6B-2679-48C1-9293-19507B5FBC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40EF8-979D-4E4D-8AE8-DE1937656E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AA596-416D-41A0-8C64-E034CBF88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A985019-9038-4A5B-B694-D7DE8E371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385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8EF0-55EE-4902-A5F2-59C97C32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8CBC9-49C3-40B8-B8A9-3A00101DA1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7FFA2-B015-4B01-9116-0D25E14A3A0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5D2B7-A6BA-49E6-BCFB-CFCC87047C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7B0209-C1BB-4A74-B2EF-EAD6A4C79B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11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D00B-72AC-44B9-925D-FA707B5A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BB570-B741-4B12-8B96-3A203559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6E576-A89E-4537-AC4C-AE47757DE8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18A7-1856-490F-BCE2-E18233B86E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C5CD4-0FC0-470B-A6CF-74D9F02EC3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B505F93-4983-42B0-8C02-B3DDA50436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990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6182-4D1E-49FC-8CFD-1D1A7D88B3C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D98E7-12DD-457D-8FB9-04F1C4F52CA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2884-808B-4603-9193-95FA67A310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003A324-E674-4F4F-87B7-EDB219F88B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0148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947D-44F9-43A0-A16F-9B72ED90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E313-2AAF-44CE-9F4B-622385952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2423D-FB3A-459B-8689-84DF61097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6C807-0973-4522-8723-97A5848DC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8C907-999B-46B0-8FCF-6956A02E3B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E2AAD-CEF5-46C6-9073-077DEA5A4B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3EB4D93-A64F-4705-890E-1606649750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683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1EF2-CD10-47DE-A43B-1546B57A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556BE-36C4-460C-B94C-3B2C33825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BEE91-F0A2-45D7-B786-BA101B714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81FE9-BDE7-44DE-AB25-2B4C83E1E7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F5CEF-DD6D-4281-A9C6-EB6BC33ACD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F8509-5840-4370-B343-B7F8B77DE7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51E8487-C2D5-4903-9F43-E7C3432DA8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2693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CF13-6C51-4CBB-AB31-6CD79746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A47D3-E282-4750-A083-5AC0A40F8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CC13A-4C45-4E37-B27A-59AD581EB99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0A0D0-780E-4EFD-BB99-E689FC34E2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388F-DC85-41D4-9BE4-02A1CA1EE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7B73CE-78BC-4F00-A7BE-81CDC233A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9219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C2FD1-DCDF-4269-AAF8-85EB9CDCE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8213" y="269875"/>
            <a:ext cx="2249487" cy="4768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FD76E-C5B5-44E5-9E15-4E1FAA2EA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269875"/>
            <a:ext cx="6596063" cy="4768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B741-2479-4DC7-B9D5-A6C03B96E9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EAB2-F12A-42C2-B690-4E240BF592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D1996-B25E-4FB9-877E-CC63529EF8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ED158BF-CD77-4B58-AAF3-720BC514AC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1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777E-3DAA-4FBE-95A7-900B4104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8020-328A-4B65-93DD-72679E3CE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2609850"/>
            <a:ext cx="4422775" cy="215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A7062-D763-4FA2-A202-8B5D8D5B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2609850"/>
            <a:ext cx="4422775" cy="215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E3CA3-DBF4-4870-99B0-0763C2BDD6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A5DED-19D1-4DFB-B303-8F78406F15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CB25D-D717-4224-A3BF-8E49F237B1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D0918C-CCAA-4A99-8308-8FE764A84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38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97BA-882D-41C2-BDCF-68211CB7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5DB3-9E80-4288-BA2D-A254A052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FDBD8-A247-4E0E-A9D6-7725C9C14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A2E45-6181-49BD-B8BA-2B4297EE1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02F26-5455-4321-997B-068DB8CE3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D0299-0065-4F50-884C-C07AB9E7066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DF24B-EF30-4F31-B0DC-4D50627ADDA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82F19-75D8-4A44-8801-02E25E1636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5B993BE-F4E7-463E-837C-3648576AA8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12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3193-98D5-4D33-B709-6483A764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97A3D-CD76-4892-A196-D88834ECB8A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F4FB4-7059-43B9-A724-E938D0BC2B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ADA71-2D16-441C-A8F5-B9A68F0B8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A544D05-07FB-4791-8155-38F72DFC74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85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03217-91EB-4938-BE06-CD7A944F19A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2A05E-FCEF-4B79-8334-39891DEC6F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0CA92-B707-4BF0-99F3-2C450F643C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6E3439D-3915-4EE8-BA42-821856BD92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2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B709-17AA-4939-85DB-E603032C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7AC2-D3F6-4F0E-AF05-C90BDA95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535C7-CB8C-43E1-97FC-0F7B1061A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E50F9-D499-4EC1-9437-333D76F1BF8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3FCA6-3430-4BD6-BFCB-55F8E39207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1E826-9724-4D59-85A3-A9E47ACEDD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F0EA48E-8A9F-4C7A-91C9-CCE96D740D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6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80A2-447B-4395-9803-E9243A0F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1A67D-9A84-43E9-9F17-888546B9A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43092-2038-4CB4-94CE-C0853321A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0DFF3-2333-4685-AB4D-79A970D83F4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EC13-0991-46FE-A4DE-8731A3DE1F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2F325-D671-41EF-84D7-97577898E5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548E632-1A67-4FEB-8C39-8E776266B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69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 /><Relationship Id="rId3" Type="http://schemas.openxmlformats.org/officeDocument/2006/relationships/slideLayout" Target="../slideLayouts/slideLayout26.xml" /><Relationship Id="rId7" Type="http://schemas.openxmlformats.org/officeDocument/2006/relationships/slideLayout" Target="../slideLayouts/slideLayout30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5.xml" /><Relationship Id="rId1" Type="http://schemas.openxmlformats.org/officeDocument/2006/relationships/slideLayout" Target="../slideLayouts/slideLayout24.xml" /><Relationship Id="rId6" Type="http://schemas.openxmlformats.org/officeDocument/2006/relationships/slideLayout" Target="../slideLayouts/slideLayout29.xml" /><Relationship Id="rId11" Type="http://schemas.openxmlformats.org/officeDocument/2006/relationships/slideLayout" Target="../slideLayouts/slideLayout34.xml" /><Relationship Id="rId5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33.xml" /><Relationship Id="rId4" Type="http://schemas.openxmlformats.org/officeDocument/2006/relationships/slideLayout" Target="../slideLayouts/slideLayout27.xml" /><Relationship Id="rId9" Type="http://schemas.openxmlformats.org/officeDocument/2006/relationships/slideLayout" Target="../slideLayouts/slideLayout3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8EC97099-94DB-446B-9A13-2D43B8709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5670550"/>
          </a:xfrm>
          <a:prstGeom prst="rect">
            <a:avLst/>
          </a:prstGeom>
          <a:gradFill rotWithShape="0">
            <a:gsLst>
              <a:gs pos="0">
                <a:srgbClr val="F60063"/>
              </a:gs>
              <a:gs pos="100000">
                <a:srgbClr val="000032"/>
              </a:gs>
            </a:gsLst>
            <a:lin ang="150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2D861093-2EDE-4C34-9551-141DC5A53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439863"/>
            <a:ext cx="8997950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2C2B2EA-3A5E-4A58-9CDA-C645AB880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2609850"/>
            <a:ext cx="899795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33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10201F2-69CC-493F-9FFF-69CC9D76857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79388" y="5129213"/>
            <a:ext cx="23383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8F93DAE-4C5A-44DA-844E-DB49194D687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19475" y="5129213"/>
            <a:ext cx="3238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C64C9AD-AB53-4704-BD58-F5BAAB8E666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559675" y="5129213"/>
            <a:ext cx="23383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fld id="{6A5D34A5-9301-4127-B02B-91E26EC5DDA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Oval 7">
            <a:extLst>
              <a:ext uri="{FF2B5EF4-FFF2-40B4-BE49-F238E27FC236}">
                <a16:creationId xmlns:a16="http://schemas.microsoft.com/office/drawing/2014/main" id="{0D498C71-2DF6-4912-8D92-C83E376D3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1079500"/>
            <a:ext cx="1439862" cy="1260475"/>
          </a:xfrm>
          <a:prstGeom prst="ellipse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7858AFDB-0894-49D5-9546-43C45E9BD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959225"/>
            <a:ext cx="1439862" cy="1260475"/>
          </a:xfrm>
          <a:prstGeom prst="ellipse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117FBB72-3D3B-4511-A3F2-529757BA4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538" y="2700338"/>
            <a:ext cx="1260475" cy="10795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C2FA0F3A-C5BF-43D3-AC80-BF26AB33B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9388" y="2430463"/>
            <a:ext cx="1439863" cy="1349375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Oval 11">
            <a:extLst>
              <a:ext uri="{FF2B5EF4-FFF2-40B4-BE49-F238E27FC236}">
                <a16:creationId xmlns:a16="http://schemas.microsoft.com/office/drawing/2014/main" id="{3E00697A-9555-46DF-AC81-077B458A5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79500"/>
            <a:ext cx="720725" cy="720725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Oval 12">
            <a:extLst>
              <a:ext uri="{FF2B5EF4-FFF2-40B4-BE49-F238E27FC236}">
                <a16:creationId xmlns:a16="http://schemas.microsoft.com/office/drawing/2014/main" id="{69F6B60D-606F-45B0-B7FC-866D19DC2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0475"/>
            <a:ext cx="720725" cy="720725"/>
          </a:xfrm>
          <a:prstGeom prst="ellipse">
            <a:avLst/>
          </a:prstGeom>
          <a:solidFill>
            <a:srgbClr val="FFFFFF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13">
            <a:extLst>
              <a:ext uri="{FF2B5EF4-FFF2-40B4-BE49-F238E27FC236}">
                <a16:creationId xmlns:a16="http://schemas.microsoft.com/office/drawing/2014/main" id="{859960AF-2DBE-4260-A56E-0D96008B4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19700"/>
            <a:ext cx="1619250" cy="1260475"/>
          </a:xfrm>
          <a:prstGeom prst="ellipse">
            <a:avLst/>
          </a:prstGeom>
          <a:solidFill>
            <a:srgbClr val="FFFFFF">
              <a:alpha val="1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Oval 14">
            <a:extLst>
              <a:ext uri="{FF2B5EF4-FFF2-40B4-BE49-F238E27FC236}">
                <a16:creationId xmlns:a16="http://schemas.microsoft.com/office/drawing/2014/main" id="{BE8E0223-028F-4F70-8834-30158E0B0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263" y="4679950"/>
            <a:ext cx="720725" cy="720725"/>
          </a:xfrm>
          <a:prstGeom prst="ellipse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Oval 15">
            <a:extLst>
              <a:ext uri="{FF2B5EF4-FFF2-40B4-BE49-F238E27FC236}">
                <a16:creationId xmlns:a16="http://schemas.microsoft.com/office/drawing/2014/main" id="{B655B826-DFE6-4A54-85F3-1F255C92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288" y="3419475"/>
            <a:ext cx="720725" cy="720725"/>
          </a:xfrm>
          <a:prstGeom prst="ellipse">
            <a:avLst/>
          </a:prstGeom>
          <a:solidFill>
            <a:srgbClr val="FFFFFF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Oval 16">
            <a:extLst>
              <a:ext uri="{FF2B5EF4-FFF2-40B4-BE49-F238E27FC236}">
                <a16:creationId xmlns:a16="http://schemas.microsoft.com/office/drawing/2014/main" id="{5CE45D8E-6F53-487C-859F-9E39BC4F7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5" y="4679950"/>
            <a:ext cx="1079500" cy="842963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Oval 17">
            <a:extLst>
              <a:ext uri="{FF2B5EF4-FFF2-40B4-BE49-F238E27FC236}">
                <a16:creationId xmlns:a16="http://schemas.microsoft.com/office/drawing/2014/main" id="{7D59835A-87CD-4FE9-A0DE-2A01ACD13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5400675"/>
            <a:ext cx="900112" cy="900113"/>
          </a:xfrm>
          <a:prstGeom prst="ellipse">
            <a:avLst/>
          </a:prstGeom>
          <a:solidFill>
            <a:srgbClr val="FFFFFF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84" r:id="rId12"/>
  </p:sldLayoutIdLst>
  <p:txStyles>
    <p:titleStyle>
      <a:lvl1pPr algn="l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3"/>
        </a:spcBef>
        <a:spcAft>
          <a:spcPts val="106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3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13"/>
        </a:spcBef>
        <a:spcAft>
          <a:spcPts val="638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13"/>
        </a:spcBef>
        <a:spcAft>
          <a:spcPts val="438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13"/>
        </a:spcBef>
        <a:spcAft>
          <a:spcPts val="22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CF741E20-6ABE-4D04-8EB1-FB1DD3BFC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5670550"/>
          </a:xfrm>
          <a:prstGeom prst="rect">
            <a:avLst/>
          </a:prstGeom>
          <a:gradFill rotWithShape="0">
            <a:gsLst>
              <a:gs pos="0">
                <a:srgbClr val="F60063"/>
              </a:gs>
              <a:gs pos="100000">
                <a:srgbClr val="000032"/>
              </a:gs>
            </a:gsLst>
            <a:lin ang="150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F7369E7A-5D2B-4ED3-950A-7D43679E294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3175" y="0"/>
            <a:ext cx="10080625" cy="5670550"/>
          </a:xfrm>
          <a:prstGeom prst="rect">
            <a:avLst/>
          </a:prstGeom>
          <a:gradFill rotWithShape="0">
            <a:gsLst>
              <a:gs pos="0">
                <a:srgbClr val="FFFFFF">
                  <a:alpha val="90999"/>
                </a:srgbClr>
              </a:gs>
              <a:gs pos="100000">
                <a:srgbClr val="FFFFFF">
                  <a:alpha val="20000"/>
                </a:srgbClr>
              </a:gs>
            </a:gsLst>
            <a:path path="shape">
              <a:fillToRect l="50000" t="84999" r="50000" b="15001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31719BE9-E7BA-44A7-B4EF-981C6E223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5130800"/>
            <a:ext cx="233997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446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61FCA7FC-1DEA-4A39-8C24-D77A79EFD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5130800"/>
            <a:ext cx="233997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446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fld id="{2C57F762-2F87-4DE0-9300-A117355840C2}" type="slidenum">
              <a:rPr lang="en-US" altLang="en-US" sz="1400">
                <a:solidFill>
                  <a:srgbClr val="FFFFFF"/>
                </a:solidFill>
              </a:rPr>
              <a:pPr algn="r"/>
              <a:t>‹#›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053" name="Oval 5">
            <a:extLst>
              <a:ext uri="{FF2B5EF4-FFF2-40B4-BE49-F238E27FC236}">
                <a16:creationId xmlns:a16="http://schemas.microsoft.com/office/drawing/2014/main" id="{E510ACD4-202F-4397-9497-4C29A03C7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1081088"/>
            <a:ext cx="1439862" cy="1260475"/>
          </a:xfrm>
          <a:prstGeom prst="ellipse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Oval 6">
            <a:extLst>
              <a:ext uri="{FF2B5EF4-FFF2-40B4-BE49-F238E27FC236}">
                <a16:creationId xmlns:a16="http://schemas.microsoft.com/office/drawing/2014/main" id="{3530EC75-631E-461B-A392-BC42A000D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960813"/>
            <a:ext cx="1439862" cy="1260475"/>
          </a:xfrm>
          <a:prstGeom prst="ellipse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Oval 7">
            <a:extLst>
              <a:ext uri="{FF2B5EF4-FFF2-40B4-BE49-F238E27FC236}">
                <a16:creationId xmlns:a16="http://schemas.microsoft.com/office/drawing/2014/main" id="{F3C6C1E7-B938-4127-A99F-24C71E038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5" y="2700338"/>
            <a:ext cx="1260475" cy="10795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Oval 8">
            <a:extLst>
              <a:ext uri="{FF2B5EF4-FFF2-40B4-BE49-F238E27FC236}">
                <a16:creationId xmlns:a16="http://schemas.microsoft.com/office/drawing/2014/main" id="{3B3CA1A2-29F9-41CE-8F4D-7404F605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9388" y="2430463"/>
            <a:ext cx="1439863" cy="1349375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Oval 9">
            <a:extLst>
              <a:ext uri="{FF2B5EF4-FFF2-40B4-BE49-F238E27FC236}">
                <a16:creationId xmlns:a16="http://schemas.microsoft.com/office/drawing/2014/main" id="{FE9DA3B2-45DB-4A55-8C17-DCED3BCE9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81088"/>
            <a:ext cx="720725" cy="720725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Oval 10">
            <a:extLst>
              <a:ext uri="{FF2B5EF4-FFF2-40B4-BE49-F238E27FC236}">
                <a16:creationId xmlns:a16="http://schemas.microsoft.com/office/drawing/2014/main" id="{B29F63CC-2FD4-4288-AA88-56A247C83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0475"/>
            <a:ext cx="720725" cy="720725"/>
          </a:xfrm>
          <a:prstGeom prst="ellipse">
            <a:avLst/>
          </a:prstGeom>
          <a:solidFill>
            <a:srgbClr val="FFFFFF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Oval 11">
            <a:extLst>
              <a:ext uri="{FF2B5EF4-FFF2-40B4-BE49-F238E27FC236}">
                <a16:creationId xmlns:a16="http://schemas.microsoft.com/office/drawing/2014/main" id="{670BA986-9D24-46E7-B5B1-6B0A5D3D9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19700"/>
            <a:ext cx="1619250" cy="1260475"/>
          </a:xfrm>
          <a:prstGeom prst="ellipse">
            <a:avLst/>
          </a:prstGeom>
          <a:solidFill>
            <a:srgbClr val="FFFFFF">
              <a:alpha val="1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Oval 12">
            <a:extLst>
              <a:ext uri="{FF2B5EF4-FFF2-40B4-BE49-F238E27FC236}">
                <a16:creationId xmlns:a16="http://schemas.microsoft.com/office/drawing/2014/main" id="{C0416B69-C3A9-4E11-B28D-CC24EF55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263" y="4679950"/>
            <a:ext cx="720725" cy="720725"/>
          </a:xfrm>
          <a:prstGeom prst="ellipse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Oval 13">
            <a:extLst>
              <a:ext uri="{FF2B5EF4-FFF2-40B4-BE49-F238E27FC236}">
                <a16:creationId xmlns:a16="http://schemas.microsoft.com/office/drawing/2014/main" id="{3C54182A-2500-43B0-99CD-E47E96BC8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5" y="3421063"/>
            <a:ext cx="720725" cy="720725"/>
          </a:xfrm>
          <a:prstGeom prst="ellipse">
            <a:avLst/>
          </a:prstGeom>
          <a:solidFill>
            <a:srgbClr val="FFFFFF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Oval 14">
            <a:extLst>
              <a:ext uri="{FF2B5EF4-FFF2-40B4-BE49-F238E27FC236}">
                <a16:creationId xmlns:a16="http://schemas.microsoft.com/office/drawing/2014/main" id="{6E1A5537-DF47-4FB7-9067-241A1CF43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4679950"/>
            <a:ext cx="1079500" cy="842963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Oval 15">
            <a:extLst>
              <a:ext uri="{FF2B5EF4-FFF2-40B4-BE49-F238E27FC236}">
                <a16:creationId xmlns:a16="http://schemas.microsoft.com/office/drawing/2014/main" id="{84B840C7-9C95-4845-A38B-B73A13508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5400675"/>
            <a:ext cx="900112" cy="900113"/>
          </a:xfrm>
          <a:prstGeom prst="ellipse">
            <a:avLst/>
          </a:prstGeom>
          <a:solidFill>
            <a:srgbClr val="FFFFFF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3DAD5B9B-3491-41A5-BF14-7353F9883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9875"/>
            <a:ext cx="899795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316742B9-6C6E-4356-A8A6-688FE0629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39863"/>
            <a:ext cx="8997950" cy="359886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33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56C10C90-C003-45F6-B929-26AAE998384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79388" y="5129213"/>
            <a:ext cx="23383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D7B343E7-2EB3-4138-928D-6910DE1CD7D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19475" y="5129213"/>
            <a:ext cx="3238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68" name="Rectangle 20">
            <a:extLst>
              <a:ext uri="{FF2B5EF4-FFF2-40B4-BE49-F238E27FC236}">
                <a16:creationId xmlns:a16="http://schemas.microsoft.com/office/drawing/2014/main" id="{04E389E1-F020-462A-A799-29C54A2D20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559675" y="5129213"/>
            <a:ext cx="23383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fld id="{079FE94D-CE5E-42A3-953B-E951A18102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3"/>
        </a:spcBef>
        <a:spcAft>
          <a:spcPts val="106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3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13"/>
        </a:spcBef>
        <a:spcAft>
          <a:spcPts val="638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13"/>
        </a:spcBef>
        <a:spcAft>
          <a:spcPts val="438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13"/>
        </a:spcBef>
        <a:spcAft>
          <a:spcPts val="22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9B036CCD-6557-49F1-B763-4D65973AE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5668963"/>
          </a:xfrm>
          <a:prstGeom prst="rect">
            <a:avLst/>
          </a:prstGeom>
          <a:gradFill rotWithShape="0">
            <a:gsLst>
              <a:gs pos="0">
                <a:srgbClr val="F60063"/>
              </a:gs>
              <a:gs pos="100000">
                <a:srgbClr val="000032"/>
              </a:gs>
            </a:gsLst>
            <a:lin ang="150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14BFC59B-149B-409E-AD17-68811F0B132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3175" y="0"/>
            <a:ext cx="10080625" cy="5670550"/>
          </a:xfrm>
          <a:prstGeom prst="rect">
            <a:avLst/>
          </a:prstGeom>
          <a:gradFill rotWithShape="0">
            <a:gsLst>
              <a:gs pos="0">
                <a:srgbClr val="FFFFFF">
                  <a:alpha val="90999"/>
                </a:srgbClr>
              </a:gs>
              <a:gs pos="100000">
                <a:srgbClr val="FFFFFF">
                  <a:alpha val="20000"/>
                </a:srgbClr>
              </a:gs>
            </a:gsLst>
            <a:path path="shape">
              <a:fillToRect l="50000" t="84999" r="50000" b="15001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A9CC3BC-4AC4-40D9-9DCD-3C8E7EBF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0475"/>
            <a:ext cx="10260013" cy="4498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FF8F28B-02B6-4A00-876A-D2E2382F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5130800"/>
            <a:ext cx="233997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446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endParaRPr lang="en-US" altLang="en-US" sz="1400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8CC52294-6B13-497A-B4A7-DBCFAEABD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5130800"/>
            <a:ext cx="233997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446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fld id="{1F09F601-5469-4049-83FD-E9AD342C78C9}" type="slidenum">
              <a:rPr lang="en-US" altLang="en-US" sz="1400"/>
              <a:pPr algn="r"/>
              <a:t>‹#›</a:t>
            </a:fld>
            <a:endParaRPr lang="en-US" altLang="en-US" sz="1400"/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7A0F2C55-06FB-4601-8889-335FFD787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1081088"/>
            <a:ext cx="1439862" cy="1260475"/>
          </a:xfrm>
          <a:prstGeom prst="ellipse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03BED40B-E34B-4422-8C6F-7F576C382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960813"/>
            <a:ext cx="1439862" cy="1260475"/>
          </a:xfrm>
          <a:prstGeom prst="ellipse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153F887B-57E2-43F9-BE0D-32BBB9EA9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81088"/>
            <a:ext cx="720725" cy="720725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E4A7CF14-D9B8-4B5D-ADAC-CA682081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0475"/>
            <a:ext cx="720725" cy="720725"/>
          </a:xfrm>
          <a:prstGeom prst="ellipse">
            <a:avLst/>
          </a:prstGeom>
          <a:solidFill>
            <a:srgbClr val="FFFFFF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C92D01CD-44DE-4365-9082-4513F9C91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9875"/>
            <a:ext cx="899795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B1A170A4-8C00-4661-A457-7DDC2CB6E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39863"/>
            <a:ext cx="8997950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33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A2CCD855-1AD1-46FF-89CA-DF6703ED696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79388" y="5129213"/>
            <a:ext cx="23383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A0FB2ACB-80CB-4A54-A578-55ED24B469F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19475" y="5129213"/>
            <a:ext cx="3238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CD90EAB0-5706-4FCF-B0B9-CB9171A2EE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559675" y="5129213"/>
            <a:ext cx="23383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446F08D8-C8DE-4CF6-9809-4FD551E2A7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3"/>
        </a:spcBef>
        <a:spcAft>
          <a:spcPts val="1075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3"/>
        </a:spcBef>
        <a:spcAft>
          <a:spcPts val="863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13"/>
        </a:spcBef>
        <a:spcAft>
          <a:spcPts val="65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13"/>
        </a:spcBef>
        <a:spcAft>
          <a:spcPts val="438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13"/>
        </a:spcBef>
        <a:spcAft>
          <a:spcPts val="22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E287ECF8-E38F-4333-A4C6-564971F99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743200"/>
            <a:ext cx="9852025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9337" rIns="0" bIns="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3300">
                <a:solidFill>
                  <a:srgbClr val="FFFFFF"/>
                </a:solidFill>
              </a:rPr>
              <a:t>In the below slides, I have given the screenshots of the five labs I completed in Portswigger website.</a:t>
            </a:r>
            <a:br>
              <a:rPr lang="en-US" altLang="en-US" sz="3300">
                <a:solidFill>
                  <a:srgbClr val="FFFFFF"/>
                </a:solidFill>
              </a:rPr>
            </a:br>
            <a:r>
              <a:rPr lang="en-US" altLang="en-US" sz="3300">
                <a:solidFill>
                  <a:srgbClr val="FFFFFF"/>
                </a:solidFill>
              </a:rPr>
              <a:t>It challenging and gave a clearer idea about Cross-site Scripting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3417C083-F3B3-4A4A-915C-F24DD8A08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5750"/>
            <a:ext cx="96012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9337" rIns="0" bIns="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3300">
                <a:solidFill>
                  <a:srgbClr val="FFFFFF"/>
                </a:solidFill>
              </a:rPr>
              <a:t>                                  TASK 1</a:t>
            </a:r>
            <a:br>
              <a:rPr lang="en-US" altLang="en-US" sz="3300">
                <a:solidFill>
                  <a:srgbClr val="FFFFFF"/>
                </a:solidFill>
              </a:rPr>
            </a:br>
            <a:r>
              <a:rPr lang="en-US" altLang="en-US" sz="3300">
                <a:solidFill>
                  <a:srgbClr val="FFFFFF"/>
                </a:solidFill>
              </a:rPr>
              <a:t>                                            -Pauline Hannah 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5AA9868B-9B34-4FEF-B31C-7D83DE8E55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9829800" cy="1143000"/>
          </a:xfrm>
          <a:ln/>
        </p:spPr>
        <p:txBody>
          <a:bodyPr tIns="29337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altLang="en-US"/>
              <a:t>Reflected XSS into HTML context nothing encoded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E3A6AB-F0AC-4AC7-833E-8491A25D3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2"/>
          <a:stretch>
            <a:fillRect/>
          </a:stretch>
        </p:blipFill>
        <p:spPr bwMode="auto">
          <a:xfrm>
            <a:off x="1576388" y="914400"/>
            <a:ext cx="7778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596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000" cap="flat">
                <a:solidFill>
                  <a:srgbClr val="0000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BD060AEE-D48B-41C1-A591-2149D6452E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1113"/>
            <a:ext cx="8915400" cy="936626"/>
          </a:xfrm>
          <a:ln/>
        </p:spPr>
        <p:txBody>
          <a:bodyPr tIns="29337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Stored XSS into HTML context with nothing encoded.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89E0E35-ABD0-492B-A249-3589A0C66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"/>
          <a:stretch>
            <a:fillRect/>
          </a:stretch>
        </p:blipFill>
        <p:spPr bwMode="auto">
          <a:xfrm>
            <a:off x="1600200" y="966788"/>
            <a:ext cx="7983538" cy="471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562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000" cap="flat">
                <a:solidFill>
                  <a:srgbClr val="0000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CFD6CA96-44BD-43CB-95F3-B93782F7A7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686800" cy="914400"/>
          </a:xfrm>
          <a:ln/>
        </p:spPr>
        <p:txBody>
          <a:bodyPr tIns="29337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DOM XSS in document.write sink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5EF63D3-E22D-4019-8484-BFB1A69C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7"/>
          <a:stretch>
            <a:fillRect/>
          </a:stretch>
        </p:blipFill>
        <p:spPr bwMode="auto">
          <a:xfrm>
            <a:off x="1371600" y="876300"/>
            <a:ext cx="821213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646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000" cap="flat">
                <a:solidFill>
                  <a:srgbClr val="0000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68721337-2385-4223-85CD-2E69919BD4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686800" cy="914400"/>
          </a:xfrm>
          <a:ln/>
        </p:spPr>
        <p:txBody>
          <a:bodyPr tIns="29337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DOM XSS in InnerHTML sink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53B3D0E-D466-4BBB-A8D3-F6822F76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"/>
          <a:stretch>
            <a:fillRect/>
          </a:stretch>
        </p:blipFill>
        <p:spPr bwMode="auto">
          <a:xfrm>
            <a:off x="1600200" y="868363"/>
            <a:ext cx="7983538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62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000" cap="flat">
                <a:solidFill>
                  <a:srgbClr val="0000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D590723E-3F0D-4351-99BD-0A65B07B96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9144000" cy="914400"/>
          </a:xfrm>
          <a:ln/>
        </p:spPr>
        <p:txBody>
          <a:bodyPr tIns="29337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DOM XSS using location.search source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33DDAB4-4CF1-40BE-A15E-B5DA30160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"/>
          <a:stretch>
            <a:fillRect/>
          </a:stretch>
        </p:blipFill>
        <p:spPr bwMode="auto">
          <a:xfrm>
            <a:off x="1371600" y="1101725"/>
            <a:ext cx="8212138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562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000" cap="flat">
                <a:solidFill>
                  <a:srgbClr val="0000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BC95020-02EC-4D11-919D-190CE538EF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742950"/>
            <a:ext cx="5029200" cy="1771650"/>
          </a:xfrm>
          <a:ln/>
        </p:spPr>
        <p:txBody>
          <a:bodyPr tIns="29337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r>
              <a:rPr lang="en-US" altLang="en-US"/>
              <a:t>TASK 1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C002F42-F43F-4211-B50E-E68AA8D0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"/>
          <a:stretch>
            <a:fillRect/>
          </a:stretch>
        </p:blipFill>
        <p:spPr bwMode="auto">
          <a:xfrm>
            <a:off x="1846263" y="874713"/>
            <a:ext cx="7983537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90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000" cap="flat">
                <a:solidFill>
                  <a:srgbClr val="0000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Text Box 3">
            <a:extLst>
              <a:ext uri="{FF2B5EF4-FFF2-40B4-BE49-F238E27FC236}">
                <a16:creationId xmlns:a16="http://schemas.microsoft.com/office/drawing/2014/main" id="{1F29A039-AEF9-4680-BFDF-7FE755854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150"/>
            <a:ext cx="8001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9337" rIns="0" bIns="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3300">
                <a:solidFill>
                  <a:srgbClr val="FFFFFF"/>
                </a:solidFill>
              </a:rPr>
              <a:t>5 XSS LABS SOLVED IN PORTSWIGGER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Application>Microsoft Office PowerPoint</Application>
  <PresentationFormat>Custom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Office Theme</vt:lpstr>
      <vt:lpstr>Office Theme</vt:lpstr>
      <vt:lpstr>PowerPoint Presentation</vt:lpstr>
      <vt:lpstr>Reflected XSS into HTML context nothing encoded</vt:lpstr>
      <vt:lpstr>Stored XSS into HTML context with nothing encoded.</vt:lpstr>
      <vt:lpstr>DOM XSS in document.write sink</vt:lpstr>
      <vt:lpstr>DOM XSS in InnerHTML sink</vt:lpstr>
      <vt:lpstr>DOM XSS using location.search source</vt:lpstr>
      <vt:lpstr>TASK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cp:lastModifiedBy>studybig11@gmail.com</cp:lastModifiedBy>
  <cp:revision>4</cp:revision>
  <cp:lastPrinted>1601-01-01T00:00:00Z</cp:lastPrinted>
  <dcterms:created xsi:type="dcterms:W3CDTF">2022-02-21T15:38:24Z</dcterms:created>
  <dcterms:modified xsi:type="dcterms:W3CDTF">2022-02-21T16:11:21Z</dcterms:modified>
</cp:coreProperties>
</file>