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2" r:id="rId3"/>
    <p:sldId id="263"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C772AC-98FD-46CB-9545-171E2DCE2999}"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E7B9CC-794B-489F-806E-2D21BF160AE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381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C772AC-98FD-46CB-9545-171E2DCE2999}"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E7B9CC-794B-489F-806E-2D21BF160AE2}" type="slidenum">
              <a:rPr lang="en-IN" smtClean="0"/>
              <a:t>‹#›</a:t>
            </a:fld>
            <a:endParaRPr lang="en-IN"/>
          </a:p>
        </p:txBody>
      </p:sp>
    </p:spTree>
    <p:extLst>
      <p:ext uri="{BB962C8B-B14F-4D97-AF65-F5344CB8AC3E}">
        <p14:creationId xmlns:p14="http://schemas.microsoft.com/office/powerpoint/2010/main" val="392141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C772AC-98FD-46CB-9545-171E2DCE2999}"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E7B9CC-794B-489F-806E-2D21BF160AE2}" type="slidenum">
              <a:rPr lang="en-IN" smtClean="0"/>
              <a:t>‹#›</a:t>
            </a:fld>
            <a:endParaRPr lang="en-IN"/>
          </a:p>
        </p:txBody>
      </p:sp>
    </p:spTree>
    <p:extLst>
      <p:ext uri="{BB962C8B-B14F-4D97-AF65-F5344CB8AC3E}">
        <p14:creationId xmlns:p14="http://schemas.microsoft.com/office/powerpoint/2010/main" val="3277090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C772AC-98FD-46CB-9545-171E2DCE2999}"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E7B9CC-794B-489F-806E-2D21BF160AE2}" type="slidenum">
              <a:rPr lang="en-IN" smtClean="0"/>
              <a:t>‹#›</a:t>
            </a:fld>
            <a:endParaRPr lang="en-IN"/>
          </a:p>
        </p:txBody>
      </p:sp>
    </p:spTree>
    <p:extLst>
      <p:ext uri="{BB962C8B-B14F-4D97-AF65-F5344CB8AC3E}">
        <p14:creationId xmlns:p14="http://schemas.microsoft.com/office/powerpoint/2010/main" val="199959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C772AC-98FD-46CB-9545-171E2DCE2999}"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E7B9CC-794B-489F-806E-2D21BF160AE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295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C772AC-98FD-46CB-9545-171E2DCE2999}" type="datetimeFigureOut">
              <a:rPr lang="en-IN" smtClean="0"/>
              <a:t>22-02-2022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E7B9CC-794B-489F-806E-2D21BF160AE2}" type="slidenum">
              <a:rPr lang="en-IN" smtClean="0"/>
              <a:t>‹#›</a:t>
            </a:fld>
            <a:endParaRPr lang="en-IN"/>
          </a:p>
        </p:txBody>
      </p:sp>
    </p:spTree>
    <p:extLst>
      <p:ext uri="{BB962C8B-B14F-4D97-AF65-F5344CB8AC3E}">
        <p14:creationId xmlns:p14="http://schemas.microsoft.com/office/powerpoint/2010/main" val="268740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C772AC-98FD-46CB-9545-171E2DCE2999}" type="datetimeFigureOut">
              <a:rPr lang="en-IN" smtClean="0"/>
              <a:t>22-02-2022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E7B9CC-794B-489F-806E-2D21BF160AE2}" type="slidenum">
              <a:rPr lang="en-IN" smtClean="0"/>
              <a:t>‹#›</a:t>
            </a:fld>
            <a:endParaRPr lang="en-IN"/>
          </a:p>
        </p:txBody>
      </p:sp>
    </p:spTree>
    <p:extLst>
      <p:ext uri="{BB962C8B-B14F-4D97-AF65-F5344CB8AC3E}">
        <p14:creationId xmlns:p14="http://schemas.microsoft.com/office/powerpoint/2010/main" val="218698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C772AC-98FD-46CB-9545-171E2DCE2999}" type="datetimeFigureOut">
              <a:rPr lang="en-IN" smtClean="0"/>
              <a:t>22-02-2022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E7B9CC-794B-489F-806E-2D21BF160AE2}" type="slidenum">
              <a:rPr lang="en-IN" smtClean="0"/>
              <a:t>‹#›</a:t>
            </a:fld>
            <a:endParaRPr lang="en-IN"/>
          </a:p>
        </p:txBody>
      </p:sp>
    </p:spTree>
    <p:extLst>
      <p:ext uri="{BB962C8B-B14F-4D97-AF65-F5344CB8AC3E}">
        <p14:creationId xmlns:p14="http://schemas.microsoft.com/office/powerpoint/2010/main" val="3745221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C772AC-98FD-46CB-9545-171E2DCE2999}" type="datetimeFigureOut">
              <a:rPr lang="en-IN" smtClean="0"/>
              <a:t>22-02-2022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8E7B9CC-794B-489F-806E-2D21BF160AE2}" type="slidenum">
              <a:rPr lang="en-IN" smtClean="0"/>
              <a:t>‹#›</a:t>
            </a:fld>
            <a:endParaRPr lang="en-IN"/>
          </a:p>
        </p:txBody>
      </p:sp>
    </p:spTree>
    <p:extLst>
      <p:ext uri="{BB962C8B-B14F-4D97-AF65-F5344CB8AC3E}">
        <p14:creationId xmlns:p14="http://schemas.microsoft.com/office/powerpoint/2010/main" val="2739786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CC772AC-98FD-46CB-9545-171E2DCE2999}" type="datetimeFigureOut">
              <a:rPr lang="en-IN" smtClean="0"/>
              <a:t>22-02-2022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E7B9CC-794B-489F-806E-2D21BF160AE2}" type="slidenum">
              <a:rPr lang="en-IN" smtClean="0"/>
              <a:t>‹#›</a:t>
            </a:fld>
            <a:endParaRPr lang="en-IN"/>
          </a:p>
        </p:txBody>
      </p:sp>
    </p:spTree>
    <p:extLst>
      <p:ext uri="{BB962C8B-B14F-4D97-AF65-F5344CB8AC3E}">
        <p14:creationId xmlns:p14="http://schemas.microsoft.com/office/powerpoint/2010/main" val="804888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C772AC-98FD-46CB-9545-171E2DCE2999}" type="datetimeFigureOut">
              <a:rPr lang="en-IN" smtClean="0"/>
              <a:t>22-02-2022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E7B9CC-794B-489F-806E-2D21BF160AE2}" type="slidenum">
              <a:rPr lang="en-IN" smtClean="0"/>
              <a:t>‹#›</a:t>
            </a:fld>
            <a:endParaRPr lang="en-IN"/>
          </a:p>
        </p:txBody>
      </p:sp>
    </p:spTree>
    <p:extLst>
      <p:ext uri="{BB962C8B-B14F-4D97-AF65-F5344CB8AC3E}">
        <p14:creationId xmlns:p14="http://schemas.microsoft.com/office/powerpoint/2010/main" val="2125079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CC772AC-98FD-46CB-9545-171E2DCE2999}" type="datetimeFigureOut">
              <a:rPr lang="en-IN" smtClean="0"/>
              <a:t>22-02-2022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E7B9CC-794B-489F-806E-2D21BF160AE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35643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openssl.org/sourc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5C6D-F488-46E4-A48C-6CDB3044F179}"/>
              </a:ext>
            </a:extLst>
          </p:cNvPr>
          <p:cNvSpPr>
            <a:spLocks noGrp="1"/>
          </p:cNvSpPr>
          <p:nvPr>
            <p:ph type="ctrTitle"/>
          </p:nvPr>
        </p:nvSpPr>
        <p:spPr>
          <a:xfrm>
            <a:off x="887506" y="320022"/>
            <a:ext cx="9144000" cy="1589460"/>
          </a:xfrm>
        </p:spPr>
        <p:txBody>
          <a:bodyPr>
            <a:normAutofit/>
          </a:bodyPr>
          <a:lstStyle/>
          <a:p>
            <a:r>
              <a:rPr lang="en-IN" dirty="0"/>
              <a:t> Task 2</a:t>
            </a:r>
          </a:p>
        </p:txBody>
      </p:sp>
      <p:sp>
        <p:nvSpPr>
          <p:cNvPr id="3" name="Subtitle 2">
            <a:extLst>
              <a:ext uri="{FF2B5EF4-FFF2-40B4-BE49-F238E27FC236}">
                <a16:creationId xmlns:a16="http://schemas.microsoft.com/office/drawing/2014/main" id="{6D60EC65-F30A-4CE1-B539-5C7603644441}"/>
              </a:ext>
            </a:extLst>
          </p:cNvPr>
          <p:cNvSpPr>
            <a:spLocks noGrp="1"/>
          </p:cNvSpPr>
          <p:nvPr>
            <p:ph type="subTitle" idx="1"/>
          </p:nvPr>
        </p:nvSpPr>
        <p:spPr>
          <a:xfrm>
            <a:off x="1461247" y="3234906"/>
            <a:ext cx="8830236" cy="1655762"/>
          </a:xfrm>
        </p:spPr>
        <p:txBody>
          <a:bodyPr>
            <a:normAutofit/>
          </a:bodyPr>
          <a:lstStyle/>
          <a:p>
            <a:r>
              <a:rPr lang="en-IN" sz="2800" dirty="0"/>
              <a:t>Report on the critical vulnerability found in http://zero.webappsecurity.com/</a:t>
            </a:r>
          </a:p>
        </p:txBody>
      </p:sp>
      <p:sp>
        <p:nvSpPr>
          <p:cNvPr id="4" name="TextBox 3">
            <a:extLst>
              <a:ext uri="{FF2B5EF4-FFF2-40B4-BE49-F238E27FC236}">
                <a16:creationId xmlns:a16="http://schemas.microsoft.com/office/drawing/2014/main" id="{A0F3C8BC-BA06-4007-8CDD-6B014640DDA9}"/>
              </a:ext>
            </a:extLst>
          </p:cNvPr>
          <p:cNvSpPr txBox="1"/>
          <p:nvPr/>
        </p:nvSpPr>
        <p:spPr>
          <a:xfrm>
            <a:off x="1461247" y="4410635"/>
            <a:ext cx="2895600" cy="400110"/>
          </a:xfrm>
          <a:prstGeom prst="rect">
            <a:avLst/>
          </a:prstGeom>
          <a:noFill/>
        </p:spPr>
        <p:txBody>
          <a:bodyPr wrap="square" rtlCol="0">
            <a:spAutoFit/>
          </a:bodyPr>
          <a:lstStyle/>
          <a:p>
            <a:r>
              <a:rPr lang="en-IN" sz="2000" dirty="0">
                <a:solidFill>
                  <a:schemeClr val="tx2">
                    <a:lumMod val="75000"/>
                  </a:schemeClr>
                </a:solidFill>
                <a:effectLst>
                  <a:outerShdw blurRad="38100" dist="38100" dir="2700000" algn="tl">
                    <a:srgbClr val="000000">
                      <a:alpha val="43137"/>
                    </a:srgbClr>
                  </a:outerShdw>
                </a:effectLst>
                <a:latin typeface="+mj-lt"/>
              </a:rPr>
              <a:t>By Pauline Hannah K</a:t>
            </a:r>
          </a:p>
        </p:txBody>
      </p:sp>
    </p:spTree>
    <p:extLst>
      <p:ext uri="{BB962C8B-B14F-4D97-AF65-F5344CB8AC3E}">
        <p14:creationId xmlns:p14="http://schemas.microsoft.com/office/powerpoint/2010/main" val="2185957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489E7-CF89-4016-B4A4-7FFB1B93B0CE}"/>
              </a:ext>
            </a:extLst>
          </p:cNvPr>
          <p:cNvSpPr txBox="1">
            <a:spLocks/>
          </p:cNvSpPr>
          <p:nvPr/>
        </p:nvSpPr>
        <p:spPr>
          <a:xfrm>
            <a:off x="394447" y="295833"/>
            <a:ext cx="11528611" cy="7073155"/>
          </a:xfrm>
          <a:prstGeom prst="rect">
            <a:avLst/>
          </a:prstGeom>
        </p:spPr>
        <p:txBody>
          <a:bodyPr>
            <a:normAutofit fontScale="8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70000"/>
              </a:lnSpc>
            </a:pPr>
            <a:r>
              <a:rPr lang="en-IN" sz="2400" dirty="0">
                <a:latin typeface="+mn-lt"/>
              </a:rPr>
              <a:t>Name of the Vulnerability :  OpenSSL Unsupported</a:t>
            </a:r>
            <a:br>
              <a:rPr lang="en-IN" sz="2400" dirty="0">
                <a:latin typeface="+mn-lt"/>
              </a:rPr>
            </a:br>
            <a:r>
              <a:rPr lang="en-IN" sz="2400" dirty="0">
                <a:latin typeface="+mn-lt"/>
              </a:rPr>
              <a:t>Date                                        :  22-02-2022</a:t>
            </a:r>
            <a:br>
              <a:rPr lang="en-IN" sz="2400" dirty="0">
                <a:latin typeface="+mn-lt"/>
              </a:rPr>
            </a:br>
            <a:r>
              <a:rPr lang="en-IN" sz="2400" dirty="0">
                <a:latin typeface="+mn-lt"/>
              </a:rPr>
              <a:t>Domain                                  :  webappsecurity.com</a:t>
            </a:r>
            <a:br>
              <a:rPr lang="en-IN" sz="2400" dirty="0">
                <a:latin typeface="+mn-lt"/>
              </a:rPr>
            </a:br>
            <a:r>
              <a:rPr lang="en-IN" sz="2400" dirty="0">
                <a:latin typeface="+mn-lt"/>
              </a:rPr>
              <a:t>Subdomain                           :  zero.webappsecurity.com</a:t>
            </a:r>
            <a:br>
              <a:rPr lang="en-IN" sz="2400" dirty="0">
                <a:latin typeface="+mn-lt"/>
              </a:rPr>
            </a:br>
            <a:r>
              <a:rPr lang="en-IN" sz="2400" dirty="0">
                <a:latin typeface="+mn-lt"/>
              </a:rPr>
              <a:t>Description                           :  Here for my report I’ve used web application tests on Nessus to scan for vulnerabilities.</a:t>
            </a:r>
          </a:p>
          <a:p>
            <a:pPr>
              <a:lnSpc>
                <a:spcPct val="170000"/>
              </a:lnSpc>
            </a:pPr>
            <a:r>
              <a:rPr lang="en-IN" sz="2400" dirty="0">
                <a:latin typeface="+mn-lt"/>
              </a:rPr>
              <a:t>		                In this website one of the critical vulnerability found is the unsupported OpenSSL. 			                OpenSSL is mostly used for its ability to provide 	secure communications over computer 		                networks by providing encryption and server authentication. This makes it very important  		                for the users to trust our website and visit it. And so OpenSSL is required to be upgraded 		                to avoid being susceptible.	    </a:t>
            </a:r>
            <a:br>
              <a:rPr lang="en-IN" sz="2400" dirty="0">
                <a:latin typeface="+mn-lt"/>
              </a:rPr>
            </a:br>
            <a:br>
              <a:rPr lang="en-IN" sz="2400" dirty="0">
                <a:latin typeface="+mn-lt"/>
              </a:rPr>
            </a:br>
            <a:br>
              <a:rPr lang="en-IN" sz="2400" dirty="0">
                <a:latin typeface="+mn-lt"/>
              </a:rPr>
            </a:br>
            <a:br>
              <a:rPr lang="en-IN" sz="2400" dirty="0">
                <a:latin typeface="+mn-lt"/>
              </a:rPr>
            </a:br>
            <a:endParaRPr lang="en-IN" sz="2400" dirty="0">
              <a:latin typeface="+mn-lt"/>
            </a:endParaRPr>
          </a:p>
        </p:txBody>
      </p:sp>
    </p:spTree>
    <p:extLst>
      <p:ext uri="{BB962C8B-B14F-4D97-AF65-F5344CB8AC3E}">
        <p14:creationId xmlns:p14="http://schemas.microsoft.com/office/powerpoint/2010/main" val="193546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D7E289-9396-4B50-BAE8-647D283BAE60}"/>
              </a:ext>
            </a:extLst>
          </p:cNvPr>
          <p:cNvSpPr txBox="1"/>
          <p:nvPr/>
        </p:nvSpPr>
        <p:spPr>
          <a:xfrm>
            <a:off x="457199" y="470579"/>
            <a:ext cx="10838329" cy="4199611"/>
          </a:xfrm>
          <a:prstGeom prst="rect">
            <a:avLst/>
          </a:prstGeom>
          <a:noFill/>
        </p:spPr>
        <p:txBody>
          <a:bodyPr wrap="square" rtlCol="0">
            <a:spAutoFit/>
          </a:bodyPr>
          <a:lstStyle/>
          <a:p>
            <a:pPr>
              <a:lnSpc>
                <a:spcPct val="150000"/>
              </a:lnSpc>
            </a:pPr>
            <a:r>
              <a:rPr lang="en-IN" sz="2000" dirty="0">
                <a:solidFill>
                  <a:schemeClr val="tx1">
                    <a:lumMod val="75000"/>
                    <a:lumOff val="25000"/>
                  </a:schemeClr>
                </a:solidFill>
              </a:rPr>
              <a:t>Impact                              :  Our website is an online banking site which solely depends on users trust and 					      confidentiality. But this outdated version of SSL could validate alternative 						      chain certificates that could allow an attacker to impersonate our website 						      that appears to be a legitimate site. And could make our site seem unreliable 					      and cause a huge impact in the growth of the site.</a:t>
            </a:r>
            <a:br>
              <a:rPr lang="en-IN" sz="2000" dirty="0">
                <a:solidFill>
                  <a:schemeClr val="tx1">
                    <a:lumMod val="75000"/>
                    <a:lumOff val="25000"/>
                  </a:schemeClr>
                </a:solidFill>
              </a:rPr>
            </a:br>
            <a:r>
              <a:rPr lang="en-IN" sz="2000" dirty="0">
                <a:solidFill>
                  <a:schemeClr val="tx1">
                    <a:lumMod val="75000"/>
                    <a:lumOff val="25000"/>
                  </a:schemeClr>
                </a:solidFill>
              </a:rPr>
              <a:t>Mitigation                        :  To upgrade the SSL visit the OpenSSL website to download the newest 							      versions of OpenSSL; </a:t>
            </a:r>
            <a:r>
              <a:rPr lang="en-US" sz="2000" dirty="0">
                <a:hlinkClick r:id="rId2"/>
              </a:rPr>
              <a:t>/source/index.html (openssl.org)</a:t>
            </a:r>
            <a:endParaRPr lang="en-IN" sz="2000" dirty="0">
              <a:solidFill>
                <a:schemeClr val="tx1">
                  <a:lumMod val="75000"/>
                  <a:lumOff val="25000"/>
                </a:schemeClr>
              </a:solidFill>
            </a:endParaRPr>
          </a:p>
          <a:p>
            <a:pPr>
              <a:lnSpc>
                <a:spcPct val="150000"/>
              </a:lnSpc>
            </a:pPr>
            <a:endParaRPr lang="en-IN" sz="2000" dirty="0">
              <a:solidFill>
                <a:schemeClr val="tx1">
                  <a:lumMod val="75000"/>
                  <a:lumOff val="25000"/>
                </a:schemeClr>
              </a:solidFill>
            </a:endParaRPr>
          </a:p>
          <a:p>
            <a:pPr>
              <a:lnSpc>
                <a:spcPct val="150000"/>
              </a:lnSpc>
            </a:pPr>
            <a:endParaRPr lang="en-IN" sz="2000" dirty="0">
              <a:solidFill>
                <a:schemeClr val="tx1">
                  <a:lumMod val="75000"/>
                  <a:lumOff val="25000"/>
                </a:schemeClr>
              </a:solidFill>
            </a:endParaRPr>
          </a:p>
        </p:txBody>
      </p:sp>
      <p:sp>
        <p:nvSpPr>
          <p:cNvPr id="4" name="TextBox 3">
            <a:extLst>
              <a:ext uri="{FF2B5EF4-FFF2-40B4-BE49-F238E27FC236}">
                <a16:creationId xmlns:a16="http://schemas.microsoft.com/office/drawing/2014/main" id="{F844CD37-76DD-4694-A50F-023788EFD811}"/>
              </a:ext>
            </a:extLst>
          </p:cNvPr>
          <p:cNvSpPr txBox="1"/>
          <p:nvPr/>
        </p:nvSpPr>
        <p:spPr>
          <a:xfrm>
            <a:off x="457199" y="3702233"/>
            <a:ext cx="11349320" cy="967957"/>
          </a:xfrm>
          <a:prstGeom prst="rect">
            <a:avLst/>
          </a:prstGeom>
          <a:noFill/>
        </p:spPr>
        <p:txBody>
          <a:bodyPr wrap="square">
            <a:spAutoFit/>
          </a:bodyPr>
          <a:lstStyle/>
          <a:p>
            <a:pPr>
              <a:lnSpc>
                <a:spcPct val="150000"/>
              </a:lnSpc>
            </a:pPr>
            <a:r>
              <a:rPr lang="en-IN" sz="2000" dirty="0">
                <a:solidFill>
                  <a:schemeClr val="tx1">
                    <a:lumMod val="75000"/>
                    <a:lumOff val="25000"/>
                  </a:schemeClr>
                </a:solidFill>
                <a:latin typeface="+mn-lt"/>
              </a:rPr>
              <a:t>POC   				  :  Below I have given screenshots of Nessus report on this website to give       	     					             validity of my report. </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54232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BCF431-BC78-4156-84E2-6EC4E9C2F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5576" y="483351"/>
            <a:ext cx="8693366" cy="5433354"/>
          </a:xfrm>
          <a:prstGeom prst="rect">
            <a:avLst/>
          </a:prstGeom>
        </p:spPr>
      </p:pic>
      <p:sp>
        <p:nvSpPr>
          <p:cNvPr id="4" name="TextBox 3">
            <a:extLst>
              <a:ext uri="{FF2B5EF4-FFF2-40B4-BE49-F238E27FC236}">
                <a16:creationId xmlns:a16="http://schemas.microsoft.com/office/drawing/2014/main" id="{220C209A-DE34-4FC6-9281-B5124D004506}"/>
              </a:ext>
            </a:extLst>
          </p:cNvPr>
          <p:cNvSpPr txBox="1"/>
          <p:nvPr/>
        </p:nvSpPr>
        <p:spPr>
          <a:xfrm>
            <a:off x="343058" y="726141"/>
            <a:ext cx="1905971" cy="369332"/>
          </a:xfrm>
          <a:prstGeom prst="rect">
            <a:avLst/>
          </a:prstGeom>
          <a:noFill/>
        </p:spPr>
        <p:txBody>
          <a:bodyPr wrap="square" rtlCol="0">
            <a:spAutoFit/>
          </a:bodyPr>
          <a:lstStyle/>
          <a:p>
            <a:r>
              <a:rPr lang="en-IN" sz="1800" dirty="0"/>
              <a:t> Image 1/2</a:t>
            </a:r>
            <a:endParaRPr lang="en-IN" dirty="0"/>
          </a:p>
        </p:txBody>
      </p:sp>
    </p:spTree>
    <p:extLst>
      <p:ext uri="{BB962C8B-B14F-4D97-AF65-F5344CB8AC3E}">
        <p14:creationId xmlns:p14="http://schemas.microsoft.com/office/powerpoint/2010/main" val="3534985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8776AF-B881-4F5F-8E0B-B7EFF1D61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5171" y="412376"/>
            <a:ext cx="8778240" cy="5486400"/>
          </a:xfrm>
          <a:prstGeom prst="rect">
            <a:avLst/>
          </a:prstGeom>
        </p:spPr>
      </p:pic>
      <p:sp>
        <p:nvSpPr>
          <p:cNvPr id="3" name="TextBox 2">
            <a:extLst>
              <a:ext uri="{FF2B5EF4-FFF2-40B4-BE49-F238E27FC236}">
                <a16:creationId xmlns:a16="http://schemas.microsoft.com/office/drawing/2014/main" id="{D9500FCE-025E-4F88-B853-55B76E62AB50}"/>
              </a:ext>
            </a:extLst>
          </p:cNvPr>
          <p:cNvSpPr txBox="1"/>
          <p:nvPr/>
        </p:nvSpPr>
        <p:spPr>
          <a:xfrm>
            <a:off x="313765" y="779929"/>
            <a:ext cx="1189428" cy="369332"/>
          </a:xfrm>
          <a:prstGeom prst="rect">
            <a:avLst/>
          </a:prstGeom>
          <a:noFill/>
        </p:spPr>
        <p:txBody>
          <a:bodyPr wrap="none" rtlCol="0">
            <a:spAutoFit/>
          </a:bodyPr>
          <a:lstStyle/>
          <a:p>
            <a:r>
              <a:rPr lang="en-IN" sz="1800" dirty="0"/>
              <a:t> Image 2/2</a:t>
            </a:r>
            <a:endParaRPr lang="en-IN" dirty="0"/>
          </a:p>
        </p:txBody>
      </p:sp>
    </p:spTree>
    <p:extLst>
      <p:ext uri="{BB962C8B-B14F-4D97-AF65-F5344CB8AC3E}">
        <p14:creationId xmlns:p14="http://schemas.microsoft.com/office/powerpoint/2010/main" val="368093323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80</TotalTime>
  <Words>321</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Calibri Light</vt:lpstr>
      <vt:lpstr>Retrospect</vt:lpstr>
      <vt:lpstr> Task 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Task 2</dc:title>
  <dc:creator>Sarah Ann</dc:creator>
  <cp:lastModifiedBy>Sarah Ann</cp:lastModifiedBy>
  <cp:revision>1</cp:revision>
  <dcterms:created xsi:type="dcterms:W3CDTF">2022-02-22T16:37:53Z</dcterms:created>
  <dcterms:modified xsi:type="dcterms:W3CDTF">2022-02-22T17:58:27Z</dcterms:modified>
</cp:coreProperties>
</file>