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dPt>
          <c:dPt>
            <c:idx val="1"/>
            <c:bubble3D val="0"/>
            <c:spPr>
              <a:solidFill>
                <a:srgbClr val="FF9300"/>
              </a:solidFill>
              <a:ln w="19050">
                <a:noFill/>
              </a:ln>
              <a:effectLst/>
            </c:spPr>
          </c:dPt>
          <c:cat>
            <c:strRef>
              <c:f>Sheet1!$A$2:$A$3</c:f>
              <c:strCache>
                <c:ptCount val="2"/>
                <c:pt idx="0">
                  <c:v>第一季度</c:v>
                </c:pt>
                <c:pt idx="1">
                  <c:v>第二季度</c:v>
                </c:pt>
              </c:strCache>
            </c:strRef>
          </c:cat>
          <c:val>
            <c:numRef>
              <c:f>Sheet1!$B$2:$B$3</c:f>
              <c:numCache>
                <c:formatCode>General</c:formatCode>
                <c:ptCount val="2"/>
                <c:pt idx="0">
                  <c:v>43</c:v>
                </c:pt>
                <c:pt idx="1">
                  <c:v>57</c:v>
                </c:pt>
              </c:numCache>
            </c:numRef>
          </c:val>
        </c:ser>
        <c:dLbls>
          <c:showLegendKey val="0"/>
          <c:showVal val="0"/>
          <c:showCatName val="0"/>
          <c:showSerName val="0"/>
          <c:showPercent val="0"/>
          <c:showBubbleSize val="0"/>
          <c:showLeaderLines val="1"/>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30" y="1105710"/>
            <a:ext cx="1487553" cy="1438781"/>
          </a:xfrm>
          <a:prstGeom prst="rect">
            <a:avLst/>
          </a:prstGeom>
        </p:spPr>
      </p:pic>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86789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790676"/>
            <a:ext cx="4248472" cy="1077218"/>
          </a:xfrm>
          <a:prstGeom prst="rect">
            <a:avLst/>
          </a:prstGeom>
          <a:noFill/>
        </p:spPr>
        <p:txBody>
          <a:bodyPr wrap="square" rtlCol="0">
            <a:spAutoFit/>
          </a:bodyPr>
          <a:lstStyle/>
          <a:p>
            <a:pPr algn="ctr"/>
            <a:r>
              <a:rPr lang="zh-CN" altLang="en-US" sz="3200" b="1" dirty="0" smtClean="0">
                <a:solidFill>
                  <a:schemeClr val="bg1"/>
                </a:solidFill>
                <a:latin typeface="微软雅黑" pitchFamily="34" charset="-122"/>
                <a:ea typeface="微软雅黑" pitchFamily="34" charset="-122"/>
              </a:rPr>
              <a:t>基于超声波的空气污染物浓度测量系统研究</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738664"/>
          </a:xfrm>
          <a:prstGeom prst="rect">
            <a:avLst/>
          </a:prstGeom>
          <a:noFill/>
        </p:spPr>
        <p:txBody>
          <a:bodyPr wrap="square" rtlCol="0">
            <a:spAutoFit/>
          </a:bodyPr>
          <a:lstStyle/>
          <a:p>
            <a:pPr algn="ctr"/>
            <a:r>
              <a:rPr lang="zh-CN" altLang="en-US" sz="1400" dirty="0" smtClean="0">
                <a:solidFill>
                  <a:schemeClr val="bg1"/>
                </a:solidFill>
                <a:latin typeface="微软雅黑" pitchFamily="34" charset="-122"/>
                <a:ea typeface="微软雅黑" pitchFamily="34" charset="-122"/>
              </a:rPr>
              <a:t>答辩人：周斯航</a:t>
            </a:r>
            <a:endParaRPr lang="en-US" altLang="zh-CN" sz="1400" dirty="0" smtClean="0">
              <a:solidFill>
                <a:schemeClr val="bg1"/>
              </a:solidFill>
              <a:latin typeface="微软雅黑" pitchFamily="34" charset="-122"/>
              <a:ea typeface="微软雅黑" pitchFamily="34" charset="-122"/>
            </a:endParaRPr>
          </a:p>
          <a:p>
            <a:pPr algn="ctr"/>
            <a:r>
              <a:rPr lang="zh-CN" altLang="en-US" sz="1400" dirty="0">
                <a:solidFill>
                  <a:schemeClr val="bg1"/>
                </a:solidFill>
                <a:latin typeface="微软雅黑" pitchFamily="34" charset="-122"/>
                <a:ea typeface="微软雅黑" pitchFamily="34" charset="-122"/>
              </a:rPr>
              <a:t>学</a:t>
            </a:r>
            <a:r>
              <a:rPr lang="zh-CN" altLang="en-US" sz="1400" dirty="0" smtClean="0">
                <a:solidFill>
                  <a:schemeClr val="bg1"/>
                </a:solidFill>
                <a:latin typeface="微软雅黑" pitchFamily="34" charset="-122"/>
                <a:ea typeface="微软雅黑" pitchFamily="34" charset="-122"/>
              </a:rPr>
              <a:t>号：</a:t>
            </a:r>
            <a:r>
              <a:rPr lang="en-US" altLang="zh-CN" sz="1400" dirty="0" smtClean="0">
                <a:solidFill>
                  <a:schemeClr val="bg1"/>
                </a:solidFill>
                <a:latin typeface="微软雅黑" pitchFamily="34" charset="-122"/>
                <a:ea typeface="微软雅黑" pitchFamily="34" charset="-122"/>
              </a:rPr>
              <a:t>1152513</a:t>
            </a:r>
            <a:endParaRPr lang="en-US" altLang="zh-CN" sz="1400" dirty="0" smtClean="0">
              <a:solidFill>
                <a:schemeClr val="bg1"/>
              </a:solidFill>
              <a:latin typeface="微软雅黑" pitchFamily="34" charset="-122"/>
              <a:ea typeface="微软雅黑" pitchFamily="34" charset="-122"/>
            </a:endParaRPr>
          </a:p>
          <a:p>
            <a:pPr algn="ctr"/>
            <a:r>
              <a:rPr lang="zh-CN" altLang="en-US" sz="1400" dirty="0">
                <a:solidFill>
                  <a:schemeClr val="bg1"/>
                </a:solidFill>
                <a:latin typeface="微软雅黑" pitchFamily="34" charset="-122"/>
                <a:ea typeface="微软雅黑" pitchFamily="34" charset="-122"/>
              </a:rPr>
              <a:t>指导</a:t>
            </a:r>
            <a:r>
              <a:rPr lang="zh-CN" altLang="en-US" sz="1400" dirty="0" smtClean="0">
                <a:solidFill>
                  <a:schemeClr val="bg1"/>
                </a:solidFill>
                <a:latin typeface="微软雅黑" pitchFamily="34" charset="-122"/>
                <a:ea typeface="微软雅黑" pitchFamily="34" charset="-122"/>
              </a:rPr>
              <a:t>老师：汪镭</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59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8"/>
                                        </p:tgtEl>
                                        <p:attrNameLst>
                                          <p:attrName>ppt_y</p:attrName>
                                        </p:attrNameLst>
                                      </p:cBhvr>
                                      <p:tavLst>
                                        <p:tav tm="0">
                                          <p:val>
                                            <p:strVal val="#ppt_y"/>
                                          </p:val>
                                        </p:tav>
                                        <p:tav tm="100000">
                                          <p:val>
                                            <p:strVal val="#ppt_y"/>
                                          </p:val>
                                        </p:tav>
                                      </p:tavLst>
                                    </p:anim>
                                    <p:anim calcmode="lin" valueType="num">
                                      <p:cBhvr>
                                        <p:cTn id="18"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8"/>
                                        </p:tgtEl>
                                      </p:cBhvr>
                                    </p:animEffect>
                                  </p:childTnLst>
                                </p:cTn>
                              </p:par>
                            </p:childTnLst>
                          </p:cTn>
                        </p:par>
                        <p:par>
                          <p:cTn id="21" fill="hold">
                            <p:stCondLst>
                              <p:cond delay="19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9"/>
                                        </p:tgtEl>
                                        <p:attrNameLst>
                                          <p:attrName>style.visibility</p:attrName>
                                        </p:attrNameLst>
                                      </p:cBhvr>
                                      <p:to>
                                        <p:strVal val="visible"/>
                                      </p:to>
                                    </p:set>
                                    <p:anim by="(-#ppt_w*2)" calcmode="lin" valueType="num">
                                      <p:cBhvr rctx="PPT">
                                        <p:cTn id="24" dur="500" autoRev="1" fill="hold">
                                          <p:stCondLst>
                                            <p:cond delay="0"/>
                                          </p:stCondLst>
                                        </p:cTn>
                                        <p:tgtEl>
                                          <p:spTgt spid="39"/>
                                        </p:tgtEl>
                                        <p:attrNameLst>
                                          <p:attrName>ppt_w</p:attrName>
                                        </p:attrNameLst>
                                      </p:cBhvr>
                                    </p:anim>
                                    <p:anim by="(#ppt_w*0.50)" calcmode="lin" valueType="num">
                                      <p:cBhvr>
                                        <p:cTn id="25" dur="500" decel="50000" autoRev="1" fill="hold">
                                          <p:stCondLst>
                                            <p:cond delay="0"/>
                                          </p:stCondLst>
                                        </p:cTn>
                                        <p:tgtEl>
                                          <p:spTgt spid="39"/>
                                        </p:tgtEl>
                                        <p:attrNameLst>
                                          <p:attrName>ppt_x</p:attrName>
                                        </p:attrNameLst>
                                      </p:cBhvr>
                                    </p:anim>
                                    <p:anim from="(-#ppt_h/2)" to="(#ppt_y)" calcmode="lin" valueType="num">
                                      <p:cBhvr>
                                        <p:cTn id="26" dur="1000" fill="hold">
                                          <p:stCondLst>
                                            <p:cond delay="0"/>
                                          </p:stCondLst>
                                        </p:cTn>
                                        <p:tgtEl>
                                          <p:spTgt spid="39"/>
                                        </p:tgtEl>
                                        <p:attrNameLst>
                                          <p:attrName>ppt_y</p:attrName>
                                        </p:attrNameLst>
                                      </p:cBhvr>
                                    </p:anim>
                                    <p:animRot by="21600000">
                                      <p:cBhvr>
                                        <p:cTn id="27"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2-3 Enter  Your  Title</a:t>
            </a:r>
            <a:endParaRPr lang="zh-CN" altLang="en-US" sz="2800" b="1" dirty="0" smtClean="0">
              <a:solidFill>
                <a:schemeClr val="bg1"/>
              </a:solidFill>
            </a:endParaRPr>
          </a:p>
        </p:txBody>
      </p:sp>
      <p:pic>
        <p:nvPicPr>
          <p:cNvPr id="3" name="Picture 19"/>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43608" y="1347614"/>
            <a:ext cx="6332053" cy="2989899"/>
          </a:xfrm>
          <a:prstGeom prst="rect">
            <a:avLst/>
          </a:prstGeom>
        </p:spPr>
      </p:pic>
      <p:sp>
        <p:nvSpPr>
          <p:cNvPr id="4" name="椭圆 3"/>
          <p:cNvSpPr/>
          <p:nvPr/>
        </p:nvSpPr>
        <p:spPr>
          <a:xfrm>
            <a:off x="6156176" y="2283718"/>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72000" y="3651870"/>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339752" y="2229712"/>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55776" y="3147814"/>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64188" y="1851670"/>
            <a:ext cx="2628292" cy="432048"/>
            <a:chOff x="6264188" y="1851670"/>
            <a:chExt cx="2628292" cy="432048"/>
          </a:xfrm>
        </p:grpSpPr>
        <p:cxnSp>
          <p:nvCxnSpPr>
            <p:cNvPr id="9" name="直接连接符 8"/>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20272" y="1851670"/>
              <a:ext cx="187220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020271" y="1860380"/>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15" name="矩形 14"/>
          <p:cNvSpPr/>
          <p:nvPr/>
        </p:nvSpPr>
        <p:spPr>
          <a:xfrm>
            <a:off x="7020273" y="1479201"/>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16" name="组合 15"/>
          <p:cNvGrpSpPr/>
          <p:nvPr/>
        </p:nvGrpSpPr>
        <p:grpSpPr>
          <a:xfrm>
            <a:off x="4643101" y="3759882"/>
            <a:ext cx="1999129" cy="261320"/>
            <a:chOff x="6264188" y="2283718"/>
            <a:chExt cx="2596018" cy="252028"/>
          </a:xfrm>
        </p:grpSpPr>
        <p:cxnSp>
          <p:nvCxnSpPr>
            <p:cNvPr id="17" name="直接连接符 16"/>
            <p:cNvCxnSpPr/>
            <p:nvPr/>
          </p:nvCxnSpPr>
          <p:spPr>
            <a:xfrm>
              <a:off x="6264188" y="2283718"/>
              <a:ext cx="648980" cy="25202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13168" y="2535746"/>
              <a:ext cx="19470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5107484" y="3651870"/>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
        <p:nvSpPr>
          <p:cNvPr id="24" name="TextBox 23"/>
          <p:cNvSpPr txBox="1"/>
          <p:nvPr/>
        </p:nvSpPr>
        <p:spPr>
          <a:xfrm>
            <a:off x="5202323" y="3960727"/>
            <a:ext cx="2682045" cy="617733"/>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grpSp>
        <p:nvGrpSpPr>
          <p:cNvPr id="25" name="组合 24"/>
          <p:cNvGrpSpPr/>
          <p:nvPr/>
        </p:nvGrpSpPr>
        <p:grpSpPr>
          <a:xfrm flipH="1">
            <a:off x="107504" y="1800979"/>
            <a:ext cx="2250250" cy="432048"/>
            <a:chOff x="6264188" y="1851670"/>
            <a:chExt cx="2250250" cy="432048"/>
          </a:xfrm>
        </p:grpSpPr>
        <p:cxnSp>
          <p:nvCxnSpPr>
            <p:cNvPr id="26" name="直接连接符 25"/>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20272" y="1851670"/>
              <a:ext cx="1494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7504" y="1816267"/>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30" name="矩形 29"/>
          <p:cNvSpPr/>
          <p:nvPr/>
        </p:nvSpPr>
        <p:spPr>
          <a:xfrm>
            <a:off x="107506" y="1435088"/>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31" name="组合 30"/>
          <p:cNvGrpSpPr/>
          <p:nvPr/>
        </p:nvGrpSpPr>
        <p:grpSpPr>
          <a:xfrm flipH="1">
            <a:off x="610653" y="3255826"/>
            <a:ext cx="1999129" cy="261320"/>
            <a:chOff x="6264188" y="2283718"/>
            <a:chExt cx="2596018" cy="252028"/>
          </a:xfrm>
          <a:solidFill>
            <a:schemeClr val="bg1"/>
          </a:solidFill>
        </p:grpSpPr>
        <p:cxnSp>
          <p:nvCxnSpPr>
            <p:cNvPr id="32" name="直接连接符 31"/>
            <p:cNvCxnSpPr/>
            <p:nvPr/>
          </p:nvCxnSpPr>
          <p:spPr>
            <a:xfrm>
              <a:off x="6264188" y="2283718"/>
              <a:ext cx="648980" cy="252028"/>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13168" y="2535746"/>
              <a:ext cx="1947038" cy="0"/>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72026" y="3499062"/>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sp>
        <p:nvSpPr>
          <p:cNvPr id="35" name="矩形 34"/>
          <p:cNvSpPr/>
          <p:nvPr/>
        </p:nvSpPr>
        <p:spPr>
          <a:xfrm>
            <a:off x="172028" y="3117883"/>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Tree>
    <p:extLst>
      <p:ext uri="{BB962C8B-B14F-4D97-AF65-F5344CB8AC3E}">
        <p14:creationId xmlns:p14="http://schemas.microsoft.com/office/powerpoint/2010/main" val="37795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500"/>
                                        <p:tgtEl>
                                          <p:spTgt spid="4"/>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par>
                          <p:cTn id="21" fill="hold">
                            <p:stCondLst>
                              <p:cond delay="2250"/>
                            </p:stCondLst>
                            <p:childTnLst>
                              <p:par>
                                <p:cTn id="22" presetID="6"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500"/>
                                        <p:tgtEl>
                                          <p:spTgt spid="6"/>
                                        </p:tgtEl>
                                      </p:cBhvr>
                                    </p:animEffect>
                                  </p:childTnLst>
                                </p:cTn>
                              </p:par>
                            </p:childTnLst>
                          </p:cTn>
                        </p:par>
                        <p:par>
                          <p:cTn id="25" fill="hold">
                            <p:stCondLst>
                              <p:cond delay="2750"/>
                            </p:stCondLst>
                            <p:childTnLst>
                              <p:par>
                                <p:cTn id="26" presetID="6"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500"/>
                                        <p:tgtEl>
                                          <p:spTgt spid="7"/>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25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childTnLst>
                                </p:cTn>
                              </p:par>
                            </p:childTnLst>
                          </p:cTn>
                        </p:par>
                        <p:par>
                          <p:cTn id="51" fill="hold">
                            <p:stCondLst>
                              <p:cond delay="6250"/>
                            </p:stCondLst>
                            <p:childTnLst>
                              <p:par>
                                <p:cTn id="52" presetID="10"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7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childTnLst>
                                </p:cTn>
                              </p:par>
                            </p:childTnLst>
                          </p:cTn>
                        </p:par>
                        <p:par>
                          <p:cTn id="62" fill="hold">
                            <p:stCondLst>
                              <p:cond delay="775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825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4" grpId="0"/>
      <p:bldP spid="15" grpId="0"/>
      <p:bldP spid="21" grpId="0"/>
      <p:bldP spid="24" grpId="0"/>
      <p:bldP spid="29" grpId="0"/>
      <p:bldP spid="30"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57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Enter  Your  Title</a:t>
            </a:r>
            <a:endParaRPr lang="zh-CN" altLang="en-US" sz="2800" b="1" dirty="0" smtClean="0">
              <a:solidFill>
                <a:schemeClr val="bg1"/>
              </a:solidFill>
            </a:endParaRPr>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75" y="1404210"/>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094" b="6182"/>
          <a:stretch/>
        </p:blipFill>
        <p:spPr bwMode="auto">
          <a:xfrm>
            <a:off x="527752" y="1419622"/>
            <a:ext cx="1710232" cy="312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4816250" y="1399882"/>
            <a:ext cx="1718425"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l="17909"/>
          <a:stretch>
            <a:fillRect/>
          </a:stretch>
        </p:blipFill>
        <p:spPr bwMode="auto">
          <a:xfrm>
            <a:off x="6948264" y="1399551"/>
            <a:ext cx="1712970" cy="3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4809902"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3" name="Group 12"/>
          <p:cNvGrpSpPr>
            <a:grpSpLocks/>
          </p:cNvGrpSpPr>
          <p:nvPr/>
        </p:nvGrpSpPr>
        <p:grpSpPr bwMode="auto">
          <a:xfrm>
            <a:off x="2676301" y="4177442"/>
            <a:ext cx="1715698" cy="2138207"/>
            <a:chOff x="3136785" y="4142016"/>
            <a:chExt cx="2771891" cy="2742548"/>
          </a:xfrm>
        </p:grpSpPr>
        <p:sp>
          <p:nvSpPr>
            <p:cNvPr id="14" name="Rectangle 21"/>
            <p:cNvSpPr/>
            <p:nvPr/>
          </p:nvSpPr>
          <p:spPr bwMode="auto">
            <a:xfrm>
              <a:off x="3140075"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8" name="Group 14"/>
          <p:cNvGrpSpPr>
            <a:grpSpLocks/>
          </p:cNvGrpSpPr>
          <p:nvPr/>
        </p:nvGrpSpPr>
        <p:grpSpPr bwMode="auto">
          <a:xfrm>
            <a:off x="6953025" y="4177442"/>
            <a:ext cx="1714334" cy="2138207"/>
            <a:chOff x="9420225" y="4142016"/>
            <a:chExt cx="2768600" cy="2742548"/>
          </a:xfrm>
        </p:grpSpPr>
        <p:sp>
          <p:nvSpPr>
            <p:cNvPr id="19" name="Rectangle 23"/>
            <p:cNvSpPr/>
            <p:nvPr/>
          </p:nvSpPr>
          <p:spPr bwMode="auto">
            <a:xfrm>
              <a:off x="9420225" y="4142016"/>
              <a:ext cx="2768600" cy="85090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bg1"/>
                  </a:solidFill>
                </a:rPr>
                <a:t>Add your title</a:t>
              </a:r>
              <a:endParaRPr lang="en-US" altLang="zh-CN" dirty="0">
                <a:solidFill>
                  <a:schemeClr val="bg1"/>
                </a:solidFill>
                <a:latin typeface="微软雅黑" pitchFamily="34" charset="-122"/>
                <a:ea typeface="微软雅黑" pitchFamily="34" charset="-122"/>
                <a:cs typeface="Segoe UI" pitchFamily="34" charset="0"/>
              </a:endParaRPr>
            </a:p>
          </p:txBody>
        </p:sp>
        <p:grpSp>
          <p:nvGrpSpPr>
            <p:cNvPr id="20" name="Group 9"/>
            <p:cNvGrpSpPr>
              <a:grpSpLocks/>
            </p:cNvGrpSpPr>
            <p:nvPr/>
          </p:nvGrpSpPr>
          <p:grpSpPr bwMode="auto">
            <a:xfrm>
              <a:off x="9420225" y="4857942"/>
              <a:ext cx="2768600" cy="2026622"/>
              <a:chOff x="9420225" y="4857942"/>
              <a:chExt cx="2768600" cy="2026622"/>
            </a:xfrm>
          </p:grpSpPr>
          <p:sp>
            <p:nvSpPr>
              <p:cNvPr id="21" name="Rectangle 30"/>
              <p:cNvSpPr/>
              <p:nvPr/>
            </p:nvSpPr>
            <p:spPr bwMode="auto">
              <a:xfrm>
                <a:off x="9420225" y="4857942"/>
                <a:ext cx="2768600" cy="2026622"/>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22" name="Rectangle 27"/>
              <p:cNvSpPr/>
              <p:nvPr/>
            </p:nvSpPr>
            <p:spPr bwMode="auto">
              <a:xfrm>
                <a:off x="9420225" y="5130380"/>
                <a:ext cx="2758708" cy="14898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5282"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23" name="Group 11"/>
          <p:cNvGrpSpPr>
            <a:grpSpLocks/>
          </p:cNvGrpSpPr>
          <p:nvPr/>
        </p:nvGrpSpPr>
        <p:grpSpPr bwMode="auto">
          <a:xfrm>
            <a:off x="523650" y="4177442"/>
            <a:ext cx="1714334" cy="2138207"/>
            <a:chOff x="0" y="4142016"/>
            <a:chExt cx="2768600" cy="2742548"/>
          </a:xfrm>
        </p:grpSpPr>
        <p:sp>
          <p:nvSpPr>
            <p:cNvPr id="24" name="Rectangle 1"/>
            <p:cNvSpPr/>
            <p:nvPr/>
          </p:nvSpPr>
          <p:spPr bwMode="auto">
            <a:xfrm>
              <a:off x="0"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Add your title</a:t>
              </a:r>
              <a:endParaRPr lang="zh-CN" altLang="en-US" b="1" dirty="0">
                <a:solidFill>
                  <a:schemeClr val="accent6">
                    <a:lumMod val="75000"/>
                  </a:schemeClr>
                </a:solidFill>
              </a:endParaRPr>
            </a:p>
          </p:txBody>
        </p:sp>
        <p:sp>
          <p:nvSpPr>
            <p:cNvPr id="25" name="Rectangle 4"/>
            <p:cNvSpPr/>
            <p:nvPr/>
          </p:nvSpPr>
          <p:spPr bwMode="auto">
            <a:xfrm>
              <a:off x="0" y="4860145"/>
              <a:ext cx="276860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You can click here to enter your text. </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882161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23"/>
                                        </p:tgtEl>
                                        <p:attrNameLst>
                                          <p:attrName>ppt_x</p:attrName>
                                          <p:attrName>ppt_y</p:attrName>
                                        </p:attrNameLst>
                                      </p:cBhvr>
                                      <p:rCtr x="0" y="-14424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23"/>
                                        </p:tgtEl>
                                        <p:attrNameLst>
                                          <p:attrName>ppt_x</p:attrName>
                                          <p:attrName>ppt_y</p:attrName>
                                        </p:attrNameLst>
                                      </p:cBhvr>
                                      <p:rCtr x="0" y="1442400"/>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13"/>
                                        </p:tgtEl>
                                        <p:attrNameLst>
                                          <p:attrName>ppt_x</p:attrName>
                                          <p:attrName>ppt_y</p:attrName>
                                        </p:attrNameLst>
                                      </p:cBhvr>
                                      <p:rCtr x="0" y="-14424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13"/>
                                        </p:tgtEl>
                                        <p:attrNameLst>
                                          <p:attrName>ppt_x</p:attrName>
                                          <p:attrName>ppt_y</p:attrName>
                                        </p:attrNameLst>
                                      </p:cBhvr>
                                      <p:rCtr x="0" y="1442400"/>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8"/>
                                        </p:tgtEl>
                                        <p:attrNameLst>
                                          <p:attrName>ppt_x</p:attrName>
                                          <p:attrName>ppt_y</p:attrName>
                                        </p:attrNameLst>
                                      </p:cBhvr>
                                      <p:rCtr x="0" y="-144240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8"/>
                                        </p:tgtEl>
                                        <p:attrNameLst>
                                          <p:attrName>ppt_x</p:attrName>
                                          <p:attrName>ppt_y</p:attrName>
                                        </p:attrNameLst>
                                      </p:cBhvr>
                                      <p:rCtr x="0" y="14418"/>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18"/>
                                        </p:tgtEl>
                                        <p:attrNameLst>
                                          <p:attrName>ppt_x</p:attrName>
                                          <p:attrName>ppt_y</p:attrName>
                                        </p:attrNameLst>
                                      </p:cBhvr>
                                      <p:rCtr x="0" y="-1442400"/>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18"/>
                                        </p:tgtEl>
                                        <p:attrNameLst>
                                          <p:attrName>ppt_x</p:attrName>
                                          <p:attrName>ppt_y</p:attrName>
                                        </p:attrNameLst>
                                      </p:cBhvr>
                                      <p:rCtr x="0" y="144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547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2" name="矩形 11"/>
          <p:cNvSpPr/>
          <p:nvPr/>
        </p:nvSpPr>
        <p:spPr>
          <a:xfrm>
            <a:off x="34547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3"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4" name="矩形 13"/>
          <p:cNvSpPr/>
          <p:nvPr/>
        </p:nvSpPr>
        <p:spPr>
          <a:xfrm>
            <a:off x="2345389"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5"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6" name="矩形 15"/>
          <p:cNvSpPr/>
          <p:nvPr/>
        </p:nvSpPr>
        <p:spPr>
          <a:xfrm>
            <a:off x="4445328"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7"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8" name="矩形 17"/>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3-2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181822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3250"/>
                            </p:stCondLst>
                            <p:childTnLst>
                              <p:par>
                                <p:cTn id="28" presetID="9" presetClass="entr" presetSubtype="0" fill="hold" grpId="1"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dissolve">
                                      <p:cBhvr>
                                        <p:cTn id="89" dur="500"/>
                                        <p:tgtEl>
                                          <p:spTgt spid="18"/>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dissolv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1"/>
      <p:bldP spid="12" grpId="0"/>
      <p:bldP spid="13" grpId="0"/>
      <p:bldP spid="14" grpId="0"/>
      <p:bldP spid="15" grpId="0"/>
      <p:bldP spid="16" grpId="0"/>
      <p:bldP spid="17" grpId="0"/>
      <p:bldP spid="18"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smtClean="0">
                <a:solidFill>
                  <a:schemeClr val="accent5">
                    <a:lumMod val="75000"/>
                  </a:schemeClr>
                </a:solidFill>
              </a:rPr>
              <a:t>Add your title </a:t>
            </a:r>
            <a:endParaRPr lang="zh-CN" altLang="en-US" sz="2400" b="1" dirty="0">
              <a:solidFill>
                <a:schemeClr val="accent5">
                  <a:lumMod val="75000"/>
                </a:schemeClr>
              </a:solidFill>
            </a:endParaRPr>
          </a:p>
        </p:txBody>
      </p:sp>
      <p:grpSp>
        <p:nvGrpSpPr>
          <p:cNvPr id="35" name="组合 34"/>
          <p:cNvGrpSpPr/>
          <p:nvPr/>
        </p:nvGrpSpPr>
        <p:grpSpPr>
          <a:xfrm>
            <a:off x="4499992" y="1013338"/>
            <a:ext cx="3811400" cy="1033808"/>
            <a:chOff x="4879109" y="959275"/>
            <a:chExt cx="3811400" cy="1033808"/>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6" name="矩形 25"/>
            <p:cNvSpPr/>
            <p:nvPr/>
          </p:nvSpPr>
          <p:spPr>
            <a:xfrm>
              <a:off x="5437709" y="959275"/>
              <a:ext cx="2021124" cy="461665"/>
            </a:xfrm>
            <a:prstGeom prst="rect">
              <a:avLst/>
            </a:prstGeom>
          </p:spPr>
          <p:txBody>
            <a:bodyPr wrap="square">
              <a:spAutoFit/>
            </a:bodyPr>
            <a:lstStyle/>
            <a:p>
              <a:r>
                <a:rPr lang="en-US" altLang="zh-CN" sz="2400" b="1" dirty="0" smtClean="0">
                  <a:solidFill>
                    <a:schemeClr val="accent5">
                      <a:lumMod val="75000"/>
                    </a:schemeClr>
                  </a:solidFill>
                </a:rPr>
                <a:t>70%</a:t>
              </a:r>
              <a:endParaRPr lang="zh-CN" altLang="en-US" sz="2400" b="1" dirty="0">
                <a:solidFill>
                  <a:schemeClr val="accent5">
                    <a:lumMod val="75000"/>
                  </a:schemeClr>
                </a:solidFill>
              </a:endParaRPr>
            </a:p>
          </p:txBody>
        </p:sp>
      </p:grpSp>
      <p:grpSp>
        <p:nvGrpSpPr>
          <p:cNvPr id="36" name="组合 35"/>
          <p:cNvGrpSpPr/>
          <p:nvPr/>
        </p:nvGrpSpPr>
        <p:grpSpPr>
          <a:xfrm>
            <a:off x="4499992" y="2266782"/>
            <a:ext cx="3811399" cy="1033808"/>
            <a:chOff x="4879109" y="2212719"/>
            <a:chExt cx="3811399" cy="1033808"/>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9" name="矩形 28"/>
            <p:cNvSpPr/>
            <p:nvPr/>
          </p:nvSpPr>
          <p:spPr>
            <a:xfrm>
              <a:off x="5437709" y="2212719"/>
              <a:ext cx="2021124" cy="461665"/>
            </a:xfrm>
            <a:prstGeom prst="rect">
              <a:avLst/>
            </a:prstGeom>
          </p:spPr>
          <p:txBody>
            <a:bodyPr wrap="square">
              <a:spAutoFit/>
            </a:bodyPr>
            <a:lstStyle/>
            <a:p>
              <a:r>
                <a:rPr lang="en-US" altLang="zh-CN" sz="2400" b="1" dirty="0" smtClean="0">
                  <a:solidFill>
                    <a:schemeClr val="accent5">
                      <a:lumMod val="75000"/>
                    </a:schemeClr>
                  </a:solidFill>
                </a:rPr>
                <a:t>55%</a:t>
              </a:r>
              <a:endParaRPr lang="zh-CN" altLang="en-US" sz="2400" b="1" dirty="0">
                <a:solidFill>
                  <a:schemeClr val="accent5">
                    <a:lumMod val="75000"/>
                  </a:schemeClr>
                </a:solidFill>
              </a:endParaRPr>
            </a:p>
          </p:txBody>
        </p:sp>
      </p:grpSp>
      <p:grpSp>
        <p:nvGrpSpPr>
          <p:cNvPr id="37" name="组合 36"/>
          <p:cNvGrpSpPr/>
          <p:nvPr/>
        </p:nvGrpSpPr>
        <p:grpSpPr>
          <a:xfrm>
            <a:off x="4499993" y="3447663"/>
            <a:ext cx="3811398" cy="1033808"/>
            <a:chOff x="4879110" y="3393600"/>
            <a:chExt cx="3811398" cy="1033808"/>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32" name="矩形 31"/>
            <p:cNvSpPr/>
            <p:nvPr/>
          </p:nvSpPr>
          <p:spPr>
            <a:xfrm>
              <a:off x="5437709" y="3393600"/>
              <a:ext cx="2021124" cy="461665"/>
            </a:xfrm>
            <a:prstGeom prst="rect">
              <a:avLst/>
            </a:prstGeom>
          </p:spPr>
          <p:txBody>
            <a:bodyPr wrap="square">
              <a:spAutoFit/>
            </a:bodyPr>
            <a:lstStyle/>
            <a:p>
              <a:r>
                <a:rPr lang="en-US" altLang="zh-CN" sz="2400" b="1" dirty="0" smtClean="0">
                  <a:solidFill>
                    <a:schemeClr val="accent5">
                      <a:lumMod val="75000"/>
                    </a:schemeClr>
                  </a:solidFill>
                </a:rPr>
                <a:t>40%</a:t>
              </a:r>
              <a:endParaRPr lang="zh-CN" altLang="en-US" sz="2400" b="1" dirty="0">
                <a:solidFill>
                  <a:schemeClr val="accent5">
                    <a:lumMod val="75000"/>
                  </a:schemeClr>
                </a:solidFill>
              </a:endParaRPr>
            </a:p>
          </p:txBody>
        </p:sp>
      </p:grpSp>
      <p:sp>
        <p:nvSpPr>
          <p:cNvPr id="34" name="矩形 3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468280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425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23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7574"/>
            <a:ext cx="7704856"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a:t>
            </a:r>
            <a:endParaRPr lang="zh-CN" altLang="en-US" sz="1200" dirty="0"/>
          </a:p>
        </p:txBody>
      </p:sp>
      <p:pic>
        <p:nvPicPr>
          <p:cNvPr id="1026" name="Picture 2" descr="C:\Documents and Settings\Administrator\桌面\睿泰集团员工培养计划-解决方案部-JYY\其他\PPT素材\插图\bld1124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98"/>
          <a:stretch/>
        </p:blipFill>
        <p:spPr bwMode="auto">
          <a:xfrm>
            <a:off x="827584" y="1866887"/>
            <a:ext cx="2795926"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descr="C:\Documents and Settings\Administrator\桌面\睿泰集团员工培养计划-解决方案部-JYY\其他\PPT素材\插图\bmh-rf-pop0213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30"/>
          <a:stretch/>
        </p:blipFill>
        <p:spPr bwMode="auto">
          <a:xfrm>
            <a:off x="5104101" y="1866886"/>
            <a:ext cx="2792392"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2014"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6" name="TextBox 5"/>
          <p:cNvSpPr txBox="1"/>
          <p:nvPr/>
        </p:nvSpPr>
        <p:spPr>
          <a:xfrm>
            <a:off x="5028795"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7" name="矩形 6"/>
          <p:cNvSpPr/>
          <p:nvPr/>
        </p:nvSpPr>
        <p:spPr>
          <a:xfrm>
            <a:off x="827584"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8" name="矩形 7"/>
          <p:cNvSpPr/>
          <p:nvPr/>
        </p:nvSpPr>
        <p:spPr>
          <a:xfrm>
            <a:off x="5104101"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104772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750"/>
                                        <p:tgtEl>
                                          <p:spTgt spid="1026"/>
                                        </p:tgtEl>
                                      </p:cBhvr>
                                    </p:animEffect>
                                  </p:childTnLst>
                                </p:cTn>
                              </p:par>
                            </p:childTnLst>
                          </p:cTn>
                        </p:par>
                        <p:par>
                          <p:cTn id="17" fill="hold">
                            <p:stCondLst>
                              <p:cond delay="225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750"/>
                                        <p:tgtEl>
                                          <p:spTgt spid="1027"/>
                                        </p:tgtEl>
                                      </p:cBhvr>
                                    </p:animEffect>
                                  </p:childTnLst>
                                </p:cTn>
                              </p:par>
                            </p:childTnLst>
                          </p:cTn>
                        </p:par>
                        <p:par>
                          <p:cTn id="29" fill="hold">
                            <p:stCondLst>
                              <p:cond delay="45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750"/>
                                        <p:tgtEl>
                                          <p:spTgt spid="8"/>
                                        </p:tgtEl>
                                      </p:cBhvr>
                                    </p:animEffect>
                                  </p:childTnLst>
                                </p:cTn>
                              </p:par>
                            </p:childTnLst>
                          </p:cTn>
                        </p:par>
                        <p:par>
                          <p:cTn id="33" fill="hold">
                            <p:stCondLst>
                              <p:cond delay="525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0129"/>
            <a:ext cx="2564109" cy="2322615"/>
          </a:xfrm>
          <a:prstGeom prst="rect">
            <a:avLst/>
          </a:prstGeom>
          <a:solidFill>
            <a:schemeClr val="accent5">
              <a:lumMod val="75000"/>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圆角矩形 3"/>
          <p:cNvSpPr/>
          <p:nvPr/>
        </p:nvSpPr>
        <p:spPr>
          <a:xfrm>
            <a:off x="5508103" y="1436056"/>
            <a:ext cx="2564105" cy="31042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rPr>
              <a:t>Add your title </a:t>
            </a:r>
            <a:endParaRPr lang="zh-CN" altLang="en-US" b="1" dirty="0">
              <a:solidFill>
                <a:schemeClr val="bg1"/>
              </a:solidFill>
            </a:endParaRPr>
          </a:p>
        </p:txBody>
      </p:sp>
      <p:sp>
        <p:nvSpPr>
          <p:cNvPr id="20" name="TextBox 19"/>
          <p:cNvSpPr txBox="1"/>
          <p:nvPr/>
        </p:nvSpPr>
        <p:spPr>
          <a:xfrm>
            <a:off x="5508103" y="2047146"/>
            <a:ext cx="2564110" cy="17257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en-US" altLang="zh-CN" sz="1200" dirty="0" smtClean="0"/>
          </a:p>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1" name="矩形 20"/>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4-2 Enter  Your  Title</a:t>
            </a:r>
            <a:endParaRPr lang="zh-CN" altLang="en-US" sz="2800" b="1" dirty="0" smtClean="0">
              <a:solidFill>
                <a:schemeClr val="bg1"/>
              </a:solidFill>
            </a:endParaRPr>
          </a:p>
        </p:txBody>
      </p:sp>
      <p:grpSp>
        <p:nvGrpSpPr>
          <p:cNvPr id="22" name="组合 21"/>
          <p:cNvGrpSpPr/>
          <p:nvPr/>
        </p:nvGrpSpPr>
        <p:grpSpPr>
          <a:xfrm>
            <a:off x="440065" y="1402283"/>
            <a:ext cx="4061976" cy="3015127"/>
            <a:chOff x="440065" y="1402283"/>
            <a:chExt cx="4061976" cy="3015127"/>
          </a:xfrm>
        </p:grpSpPr>
        <p:sp>
          <p:nvSpPr>
            <p:cNvPr id="6" name="同心圆 5"/>
            <p:cNvSpPr/>
            <p:nvPr/>
          </p:nvSpPr>
          <p:spPr>
            <a:xfrm>
              <a:off x="1473286" y="1784857"/>
              <a:ext cx="2107706" cy="2107706"/>
            </a:xfrm>
            <a:prstGeom prst="donut">
              <a:avLst>
                <a:gd name="adj" fmla="val 545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aphicFrame>
          <p:nvGraphicFramePr>
            <p:cNvPr id="7" name="图表 6"/>
            <p:cNvGraphicFramePr/>
            <p:nvPr>
              <p:extLst>
                <p:ext uri="{D42A27DB-BD31-4B8C-83A1-F6EECF244321}">
                  <p14:modId xmlns:p14="http://schemas.microsoft.com/office/powerpoint/2010/main" val="1972729946"/>
                </p:ext>
              </p:extLst>
            </p:nvPr>
          </p:nvGraphicFramePr>
          <p:xfrm>
            <a:off x="1157046" y="1615480"/>
            <a:ext cx="2740184" cy="2446460"/>
          </p:xfrm>
          <a:graphic>
            <a:graphicData uri="http://schemas.openxmlformats.org/drawingml/2006/chart">
              <c:chart xmlns:c="http://schemas.openxmlformats.org/drawingml/2006/chart" xmlns:r="http://schemas.openxmlformats.org/officeDocument/2006/relationships" r:id="rId2"/>
            </a:graphicData>
          </a:graphic>
        </p:graphicFrame>
        <p:sp>
          <p:nvSpPr>
            <p:cNvPr id="8" name="椭圆 7"/>
            <p:cNvSpPr/>
            <p:nvPr/>
          </p:nvSpPr>
          <p:spPr>
            <a:xfrm>
              <a:off x="1222396" y="1533967"/>
              <a:ext cx="2609485" cy="2609485"/>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 name="直接连接符 8"/>
            <p:cNvCxnSpPr/>
            <p:nvPr/>
          </p:nvCxnSpPr>
          <p:spPr>
            <a:xfrm flipH="1" flipV="1">
              <a:off x="1310969" y="1577104"/>
              <a:ext cx="508036" cy="512598"/>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99220" y="1576348"/>
              <a:ext cx="213642"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1" name="文本框 19"/>
            <p:cNvSpPr txBox="1"/>
            <p:nvPr/>
          </p:nvSpPr>
          <p:spPr>
            <a:xfrm>
              <a:off x="440065" y="1402283"/>
              <a:ext cx="65915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smtClean="0">
                  <a:solidFill>
                    <a:schemeClr val="accent6">
                      <a:lumMod val="75000"/>
                    </a:schemeClr>
                  </a:solidFill>
                </a:rPr>
                <a:t>Title </a:t>
              </a:r>
              <a:endParaRPr lang="zh-CN" altLang="en-US" b="1" dirty="0">
                <a:solidFill>
                  <a:schemeClr val="accent6">
                    <a:lumMod val="75000"/>
                  </a:schemeClr>
                </a:solidFill>
              </a:endParaRPr>
            </a:p>
          </p:txBody>
        </p:sp>
        <p:sp>
          <p:nvSpPr>
            <p:cNvPr id="12" name="文本框 20"/>
            <p:cNvSpPr txBox="1"/>
            <p:nvPr/>
          </p:nvSpPr>
          <p:spPr>
            <a:xfrm>
              <a:off x="872487" y="1607289"/>
              <a:ext cx="414884" cy="2624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lumMod val="50000"/>
                    </a:schemeClr>
                  </a:solidFill>
                </a:rPr>
                <a:t>57%</a:t>
              </a:r>
              <a:endParaRPr lang="zh-CN" altLang="en-US" i="1" dirty="0">
                <a:solidFill>
                  <a:schemeClr val="bg1">
                    <a:lumMod val="50000"/>
                  </a:schemeClr>
                </a:solidFill>
              </a:endParaRPr>
            </a:p>
          </p:txBody>
        </p:sp>
        <p:cxnSp>
          <p:nvCxnSpPr>
            <p:cNvPr id="13" name="直接连接符 12"/>
            <p:cNvCxnSpPr/>
            <p:nvPr/>
          </p:nvCxnSpPr>
          <p:spPr>
            <a:xfrm flipH="1" flipV="1">
              <a:off x="3195922" y="3620847"/>
              <a:ext cx="427587" cy="413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621614" y="4034541"/>
              <a:ext cx="2148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23"/>
            <p:cNvSpPr txBox="1"/>
            <p:nvPr/>
          </p:nvSpPr>
          <p:spPr>
            <a:xfrm>
              <a:off x="3844489" y="3914246"/>
              <a:ext cx="6575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Title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3437156" y="4048078"/>
              <a:ext cx="5838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solidFill>
                </a:rPr>
                <a:t>43%</a:t>
              </a:r>
              <a:endParaRPr lang="zh-CN" altLang="en-US" i="1" dirty="0">
                <a:solidFill>
                  <a:schemeClr val="bg1"/>
                </a:solidFill>
              </a:endParaRPr>
            </a:p>
          </p:txBody>
        </p:sp>
        <p:pic>
          <p:nvPicPr>
            <p:cNvPr id="2050" name="Picture 2" descr="C:\Documents and Settings\Administrator\桌面\睿泰集团员工培养计划-解决方案部-JYY\其他\PPT素材\图标\平面小图标\easyicon_net_20140606022451205\11420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5551" y="2211710"/>
              <a:ext cx="1003176" cy="1003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05714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You can click here to enter your text. You can click here to enter your text. You can click here to enter your text. You can click here to enter your text</a:t>
            </a:r>
            <a:r>
              <a:rPr lang="en-US" altLang="zh-CN" sz="1200" dirty="0" smtClean="0"/>
              <a:t>.</a:t>
            </a:r>
            <a:endParaRPr lang="zh-CN" altLang="en-US" sz="1200" dirty="0"/>
          </a:p>
        </p:txBody>
      </p:sp>
      <p:sp>
        <p:nvSpPr>
          <p:cNvPr id="38" name="矩形 37"/>
          <p:cNvSpPr/>
          <p:nvPr/>
        </p:nvSpPr>
        <p:spPr>
          <a:xfrm>
            <a:off x="4788024" y="1352388"/>
            <a:ext cx="2795925"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944462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1"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1"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p:bldP spid="38" grpId="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4-4 Enter  Your  Title</a:t>
            </a:r>
            <a:endParaRPr lang="zh-CN" altLang="en-US" sz="2800" b="1" dirty="0" smtClean="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512168"/>
            <a:chOff x="611560" y="1995686"/>
            <a:chExt cx="2169656"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3585544" y="4155926"/>
                <a:ext cx="1669416"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extLst>
      <p:ext uri="{BB962C8B-B14F-4D97-AF65-F5344CB8AC3E}">
        <p14:creationId xmlns:p14="http://schemas.microsoft.com/office/powerpoint/2010/main" val="3963017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smtClean="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5" name="椭圆 14"/>
          <p:cNvSpPr/>
          <p:nvPr/>
        </p:nvSpPr>
        <p:spPr>
          <a:xfrm>
            <a:off x="3563888" y="3168957"/>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66276" y="3099504"/>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Tree>
    <p:extLst>
      <p:ext uri="{BB962C8B-B14F-4D97-AF65-F5344CB8AC3E}">
        <p14:creationId xmlns:p14="http://schemas.microsoft.com/office/powerpoint/2010/main" val="3867541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500"/>
                                        <p:tgtEl>
                                          <p:spTgt spid="15"/>
                                        </p:tgtEl>
                                      </p:cBhvr>
                                    </p:animEffect>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3710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www.51pptmoban.com</a:t>
            </a:r>
            <a:r>
              <a:rPr lang="en-US" altLang="zh-CN" dirty="0" smtClean="0"/>
              <a:t> </a:t>
            </a:r>
            <a:r>
              <a:rPr lang="zh-CN" altLang="en-US" smtClean="0"/>
              <a:t>搜集整理</a:t>
            </a:r>
            <a:endParaRPr lang="zh-CN" altLang="en-US"/>
          </a:p>
        </p:txBody>
      </p:sp>
    </p:spTree>
    <p:extLst>
      <p:ext uri="{BB962C8B-B14F-4D97-AF65-F5344CB8AC3E}">
        <p14:creationId xmlns:p14="http://schemas.microsoft.com/office/powerpoint/2010/main" val="18359168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96683"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320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p:grpSpPr>
        <p:sp>
          <p:nvSpPr>
            <p:cNvPr id="6" name="正五边形 5"/>
            <p:cNvSpPr/>
            <p:nvPr/>
          </p:nvSpPr>
          <p:spPr>
            <a:xfrm>
              <a:off x="1215154" y="1491630"/>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grpSp>
        <p:nvGrpSpPr>
          <p:cNvPr id="13" name="组合 12"/>
          <p:cNvGrpSpPr/>
          <p:nvPr/>
        </p:nvGrpSpPr>
        <p:grpSpPr>
          <a:xfrm>
            <a:off x="6401950" y="2697972"/>
            <a:ext cx="831692" cy="792088"/>
            <a:chOff x="5198629" y="2697972"/>
            <a:chExt cx="831692" cy="792088"/>
          </a:xfrm>
        </p:grpSpPr>
        <p:sp>
          <p:nvSpPr>
            <p:cNvPr id="11" name="正五边形 10"/>
            <p:cNvSpPr/>
            <p:nvPr/>
          </p:nvSpPr>
          <p:spPr>
            <a:xfrm>
              <a:off x="5198629"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p:grpSpPr>
        <p:sp>
          <p:nvSpPr>
            <p:cNvPr id="10" name="正五边形 9"/>
            <p:cNvSpPr/>
            <p:nvPr/>
          </p:nvSpPr>
          <p:spPr>
            <a:xfrm>
              <a:off x="3923928" y="153466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p:grpSpPr>
        <p:sp>
          <p:nvSpPr>
            <p:cNvPr id="9" name="正五边形 8"/>
            <p:cNvSpPr/>
            <p:nvPr/>
          </p:nvSpPr>
          <p:spPr>
            <a:xfrm>
              <a:off x="2483768"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1-1 Enter  Your  Title</a:t>
            </a:r>
            <a:endParaRPr lang="zh-CN" altLang="en-US" sz="2800" b="1" dirty="0" smtClean="0">
              <a:solidFill>
                <a:schemeClr val="bg1"/>
              </a:solidFill>
            </a:endParaRP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16046" y="1687714"/>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
        <p:nvSpPr>
          <p:cNvPr id="29" name="TextBox 28"/>
          <p:cNvSpPr txBox="1"/>
          <p:nvPr/>
        </p:nvSpPr>
        <p:spPr>
          <a:xfrm>
            <a:off x="4127143" y="2794519"/>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
        <p:nvSpPr>
          <p:cNvPr id="30" name="TextBox 29"/>
          <p:cNvSpPr txBox="1"/>
          <p:nvPr/>
        </p:nvSpPr>
        <p:spPr>
          <a:xfrm>
            <a:off x="6401950" y="1681921"/>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Tree>
    <p:extLst>
      <p:ext uri="{BB962C8B-B14F-4D97-AF65-F5344CB8AC3E}">
        <p14:creationId xmlns:p14="http://schemas.microsoft.com/office/powerpoint/2010/main" val="2447371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60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6500"/>
                            </p:stCondLst>
                            <p:childTnLst>
                              <p:par>
                                <p:cTn id="52" presetID="42"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81981"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1-2 Enter  Your  Title</a:t>
            </a:r>
            <a:endParaRPr lang="zh-CN" altLang="en-US" sz="2800" b="1" dirty="0" smtClean="0">
              <a:solidFill>
                <a:schemeClr val="bg1"/>
              </a:solidFill>
            </a:endParaRPr>
          </a:p>
        </p:txBody>
      </p:sp>
      <p:pic>
        <p:nvPicPr>
          <p:cNvPr id="2050" name="Picture 2" descr="C:\Documents and Settings\Administrator\桌面\睿泰集团员工培养计划-解决方案部-JYY\其他\PPT素材\插图\as07004299.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5120" r="6599"/>
          <a:stretch/>
        </p:blipFill>
        <p:spPr bwMode="auto">
          <a:xfrm>
            <a:off x="401562" y="1426733"/>
            <a:ext cx="3531876" cy="2392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36096" y="1866955"/>
            <a:ext cx="3456384" cy="170816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en-US" altLang="zh-CN" sz="1400" dirty="0" smtClean="0"/>
              <a:t>You can click here to enter your text.</a:t>
            </a:r>
            <a:r>
              <a:rPr lang="en-US" altLang="zh-CN" sz="1400" dirty="0"/>
              <a:t> </a:t>
            </a:r>
            <a:endParaRPr lang="en-US" altLang="zh-CN" sz="1400" dirty="0" smtClean="0"/>
          </a:p>
          <a:p>
            <a:pPr marL="285750" indent="-285750">
              <a:lnSpc>
                <a:spcPct val="150000"/>
              </a:lnSpc>
              <a:buClr>
                <a:schemeClr val="accent6">
                  <a:lumMod val="75000"/>
                </a:schemeClr>
              </a:buClr>
              <a:buFont typeface="Arial" pitchFamily="34" charset="0"/>
              <a:buChar char="•"/>
            </a:pPr>
            <a:r>
              <a:rPr lang="en-US" altLang="zh-CN" sz="1400" dirty="0" smtClean="0"/>
              <a:t>You </a:t>
            </a:r>
            <a:r>
              <a:rPr lang="en-US" altLang="zh-CN" sz="1400" dirty="0"/>
              <a:t>can click here to enter your text. </a:t>
            </a:r>
            <a:endParaRPr lang="en-US" altLang="zh-CN" sz="1400" dirty="0" smtClean="0"/>
          </a:p>
          <a:p>
            <a:pPr marL="285750" indent="-285750">
              <a:lnSpc>
                <a:spcPct val="150000"/>
              </a:lnSpc>
              <a:buClr>
                <a:schemeClr val="accent6">
                  <a:lumMod val="75000"/>
                </a:schemeClr>
              </a:buClr>
              <a:buFont typeface="Arial" pitchFamily="34" charset="0"/>
              <a:buChar char="•"/>
            </a:pPr>
            <a:r>
              <a:rPr lang="en-US" altLang="zh-CN" sz="1400" dirty="0" smtClean="0"/>
              <a:t>You </a:t>
            </a:r>
            <a:r>
              <a:rPr lang="en-US" altLang="zh-CN" sz="1400" dirty="0"/>
              <a:t>can click here to enter your text. </a:t>
            </a:r>
            <a:endParaRPr lang="zh-CN" altLang="en-US" sz="1400" dirty="0"/>
          </a:p>
          <a:p>
            <a:pPr marL="285750" indent="-285750">
              <a:lnSpc>
                <a:spcPct val="150000"/>
              </a:lnSpc>
              <a:buClr>
                <a:schemeClr val="accent6">
                  <a:lumMod val="75000"/>
                </a:schemeClr>
              </a:buClr>
              <a:buFont typeface="Arial" pitchFamily="34" charset="0"/>
              <a:buChar char="•"/>
            </a:pPr>
            <a:r>
              <a:rPr lang="en-US" altLang="zh-CN" sz="1400" dirty="0"/>
              <a:t>You can click here to enter your text. </a:t>
            </a:r>
            <a:endParaRPr lang="zh-CN" altLang="en-US" sz="1400" dirty="0"/>
          </a:p>
          <a:p>
            <a:pPr marL="285750" indent="-285750">
              <a:lnSpc>
                <a:spcPct val="150000"/>
              </a:lnSpc>
              <a:buClr>
                <a:schemeClr val="accent6">
                  <a:lumMod val="75000"/>
                </a:schemeClr>
              </a:buClr>
              <a:buFont typeface="Arial" pitchFamily="34" charset="0"/>
              <a:buChar char="•"/>
            </a:pPr>
            <a:r>
              <a:rPr lang="en-US" altLang="zh-CN" sz="1400" dirty="0"/>
              <a:t>You can click here to enter your text</a:t>
            </a:r>
            <a:r>
              <a:rPr lang="en-US" altLang="zh-CN" sz="1400" dirty="0" smtClean="0"/>
              <a:t>.</a:t>
            </a:r>
            <a:endParaRPr lang="zh-CN" altLang="en-US" sz="1400" dirty="0"/>
          </a:p>
        </p:txBody>
      </p:sp>
      <p:sp>
        <p:nvSpPr>
          <p:cNvPr id="4" name="矩形 3"/>
          <p:cNvSpPr/>
          <p:nvPr/>
        </p:nvSpPr>
        <p:spPr>
          <a:xfrm>
            <a:off x="5436096" y="1491630"/>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spTree>
    <p:extLst>
      <p:ext uri="{BB962C8B-B14F-4D97-AF65-F5344CB8AC3E}">
        <p14:creationId xmlns:p14="http://schemas.microsoft.com/office/powerpoint/2010/main" val="25442129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1000"/>
                                        <p:tgtEl>
                                          <p:spTgt spid="2050"/>
                                        </p:tgtEl>
                                      </p:cBhvr>
                                    </p:animEffect>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1-3 Enter  Your  Title</a:t>
            </a:r>
            <a:endParaRPr lang="zh-CN" altLang="en-US" sz="2800" b="1" dirty="0" smtClean="0">
              <a:solidFill>
                <a:schemeClr val="bg1"/>
              </a:solidFill>
            </a:endParaRPr>
          </a:p>
        </p:txBody>
      </p:sp>
      <p:sp>
        <p:nvSpPr>
          <p:cNvPr id="3" name="六边形 2"/>
          <p:cNvSpPr/>
          <p:nvPr/>
        </p:nvSpPr>
        <p:spPr>
          <a:xfrm>
            <a:off x="3738422" y="1733883"/>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2699792"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3738422" y="2857626"/>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779704"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23404" y="2057461"/>
            <a:ext cx="1089401" cy="369332"/>
          </a:xfrm>
          <a:prstGeom prst="rect">
            <a:avLst/>
          </a:prstGeom>
        </p:spPr>
        <p:txBody>
          <a:bodyPr wrap="none">
            <a:spAutoFit/>
          </a:bodyPr>
          <a:lstStyle/>
          <a:p>
            <a:pPr algn="ctr"/>
            <a:r>
              <a:rPr lang="en-US" altLang="zh-CN" b="1" dirty="0" smtClean="0">
                <a:solidFill>
                  <a:schemeClr val="bg1"/>
                </a:solidFill>
              </a:rPr>
              <a:t>Your Title</a:t>
            </a:r>
            <a:endParaRPr lang="zh-CN" altLang="en-US" b="1" dirty="0">
              <a:solidFill>
                <a:schemeClr val="bg1"/>
              </a:solidFill>
            </a:endParaRPr>
          </a:p>
        </p:txBody>
      </p:sp>
      <p:sp>
        <p:nvSpPr>
          <p:cNvPr id="8" name="矩形 7"/>
          <p:cNvSpPr/>
          <p:nvPr/>
        </p:nvSpPr>
        <p:spPr>
          <a:xfrm>
            <a:off x="3823404" y="3181204"/>
            <a:ext cx="1089401" cy="369332"/>
          </a:xfrm>
          <a:prstGeom prst="rect">
            <a:avLst/>
          </a:prstGeom>
        </p:spPr>
        <p:txBody>
          <a:bodyPr wrap="none">
            <a:spAutoFit/>
          </a:bodyPr>
          <a:lstStyle/>
          <a:p>
            <a:pPr algn="ctr"/>
            <a:r>
              <a:rPr lang="en-US" altLang="zh-CN" b="1" dirty="0" smtClean="0">
                <a:solidFill>
                  <a:schemeClr val="bg1"/>
                </a:solidFill>
              </a:rPr>
              <a:t>Your Title</a:t>
            </a:r>
            <a:endParaRPr lang="zh-CN" altLang="en-US" b="1" dirty="0">
              <a:solidFill>
                <a:schemeClr val="bg1"/>
              </a:solidFill>
            </a:endParaRPr>
          </a:p>
        </p:txBody>
      </p:sp>
      <p:sp>
        <p:nvSpPr>
          <p:cNvPr id="9" name="矩形 8"/>
          <p:cNvSpPr/>
          <p:nvPr/>
        </p:nvSpPr>
        <p:spPr>
          <a:xfrm>
            <a:off x="2891644" y="2527962"/>
            <a:ext cx="901208" cy="584775"/>
          </a:xfrm>
          <a:prstGeom prst="rect">
            <a:avLst/>
          </a:prstGeom>
        </p:spPr>
        <p:txBody>
          <a:bodyPr wrap="none">
            <a:spAutoFit/>
          </a:bodyPr>
          <a:lstStyle/>
          <a:p>
            <a:pPr algn="ctr"/>
            <a:r>
              <a:rPr lang="en-US" altLang="zh-CN" sz="3200" b="1" dirty="0" smtClean="0">
                <a:solidFill>
                  <a:schemeClr val="bg1"/>
                </a:solidFill>
              </a:rPr>
              <a:t>60%</a:t>
            </a:r>
            <a:endParaRPr lang="zh-CN" altLang="en-US" sz="3200" b="1" dirty="0">
              <a:solidFill>
                <a:schemeClr val="bg1"/>
              </a:solidFill>
            </a:endParaRPr>
          </a:p>
        </p:txBody>
      </p:sp>
      <p:sp>
        <p:nvSpPr>
          <p:cNvPr id="10" name="矩形 9"/>
          <p:cNvSpPr/>
          <p:nvPr/>
        </p:nvSpPr>
        <p:spPr>
          <a:xfrm>
            <a:off x="4971556" y="2527962"/>
            <a:ext cx="901208" cy="584775"/>
          </a:xfrm>
          <a:prstGeom prst="rect">
            <a:avLst/>
          </a:prstGeom>
        </p:spPr>
        <p:txBody>
          <a:bodyPr wrap="none">
            <a:spAutoFit/>
          </a:bodyPr>
          <a:lstStyle/>
          <a:p>
            <a:pPr algn="ctr"/>
            <a:r>
              <a:rPr lang="en-US" altLang="zh-CN" sz="3200" b="1" dirty="0" smtClean="0">
                <a:solidFill>
                  <a:schemeClr val="bg1"/>
                </a:solidFill>
              </a:rPr>
              <a:t>40%</a:t>
            </a:r>
            <a:endParaRPr lang="zh-CN" altLang="en-US" sz="3200" b="1" dirty="0">
              <a:solidFill>
                <a:schemeClr val="bg1"/>
              </a:solidFill>
            </a:endParaRPr>
          </a:p>
        </p:txBody>
      </p:sp>
      <p:sp>
        <p:nvSpPr>
          <p:cNvPr id="11" name="TextBox 10"/>
          <p:cNvSpPr txBox="1"/>
          <p:nvPr/>
        </p:nvSpPr>
        <p:spPr>
          <a:xfrm>
            <a:off x="704043" y="1563638"/>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2" name="TextBox 11"/>
          <p:cNvSpPr txBox="1"/>
          <p:nvPr/>
        </p:nvSpPr>
        <p:spPr>
          <a:xfrm>
            <a:off x="704043" y="3632706"/>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3" name="TextBox 12"/>
          <p:cNvSpPr txBox="1"/>
          <p:nvPr/>
        </p:nvSpPr>
        <p:spPr>
          <a:xfrm>
            <a:off x="5076056" y="1564384"/>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4" name="TextBox 13"/>
          <p:cNvSpPr txBox="1"/>
          <p:nvPr/>
        </p:nvSpPr>
        <p:spPr>
          <a:xfrm>
            <a:off x="5076056" y="3632706"/>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Tree>
    <p:extLst>
      <p:ext uri="{BB962C8B-B14F-4D97-AF65-F5344CB8AC3E}">
        <p14:creationId xmlns:p14="http://schemas.microsoft.com/office/powerpoint/2010/main" val="922545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anim calcmode="lin" valueType="num">
                                      <p:cBhvr>
                                        <p:cTn id="44" dur="750" fill="hold"/>
                                        <p:tgtEl>
                                          <p:spTgt spid="10"/>
                                        </p:tgtEl>
                                        <p:attrNameLst>
                                          <p:attrName>ppt_x</p:attrName>
                                        </p:attrNameLst>
                                      </p:cBhvr>
                                      <p:tavLst>
                                        <p:tav tm="0">
                                          <p:val>
                                            <p:strVal val="#ppt_x"/>
                                          </p:val>
                                        </p:tav>
                                        <p:tav tm="100000">
                                          <p:val>
                                            <p:strVal val="#ppt_x"/>
                                          </p:val>
                                        </p:tav>
                                      </p:tavLst>
                                    </p:anim>
                                    <p:anim calcmode="lin" valueType="num">
                                      <p:cBhvr>
                                        <p:cTn id="45" dur="7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2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003798"/>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066592"/>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Documents and Settings\Administrator\桌面\睿泰集团员工培养计划-解决方案部-JYY\其他\PPT素材\图标\平面小图标\easyicon_net_20140625110035200\112255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55784"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9" name="TextBox 8"/>
          <p:cNvSpPr txBox="1"/>
          <p:nvPr/>
        </p:nvSpPr>
        <p:spPr>
          <a:xfrm>
            <a:off x="5739103"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0" name="TextBox 9"/>
          <p:cNvSpPr txBox="1"/>
          <p:nvPr/>
        </p:nvSpPr>
        <p:spPr>
          <a:xfrm>
            <a:off x="1655784"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1" name="TextBox 10"/>
          <p:cNvSpPr txBox="1"/>
          <p:nvPr/>
        </p:nvSpPr>
        <p:spPr>
          <a:xfrm>
            <a:off x="5739103"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2" name="矩形 1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009387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left)">
                                      <p:cBhvr>
                                        <p:cTn id="12" dur="750"/>
                                        <p:tgtEl>
                                          <p:spTgt spid="3077"/>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wipe(left)">
                                      <p:cBhvr>
                                        <p:cTn id="20" dur="750"/>
                                        <p:tgtEl>
                                          <p:spTgt spid="307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50"/>
                                        <p:tgtEl>
                                          <p:spTgt spid="9"/>
                                        </p:tgtEl>
                                      </p:cBhvr>
                                    </p:animEffect>
                                  </p:childTnLst>
                                </p:cTn>
                              </p:par>
                            </p:childTnLst>
                          </p:cTn>
                        </p:par>
                        <p:par>
                          <p:cTn id="25" fill="hold">
                            <p:stCondLst>
                              <p:cond delay="3750"/>
                            </p:stCondLst>
                            <p:childTnLst>
                              <p:par>
                                <p:cTn id="26" presetID="22" presetClass="entr" presetSubtype="8"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wipe(left)">
                                      <p:cBhvr>
                                        <p:cTn id="28" dur="750"/>
                                        <p:tgtEl>
                                          <p:spTgt spid="3074"/>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childTnLst>
                                </p:cTn>
                              </p:par>
                            </p:childTnLst>
                          </p:cTn>
                        </p:par>
                        <p:par>
                          <p:cTn id="33" fill="hold">
                            <p:stCondLst>
                              <p:cond delay="5250"/>
                            </p:stCondLst>
                            <p:childTnLst>
                              <p:par>
                                <p:cTn id="34" presetID="22" presetClass="entr" presetSubtype="8" fill="hold" nodeType="afterEffect">
                                  <p:stCondLst>
                                    <p:cond delay="0"/>
                                  </p:stCondLst>
                                  <p:childTnLst>
                                    <p:set>
                                      <p:cBhvr>
                                        <p:cTn id="35" dur="1" fill="hold">
                                          <p:stCondLst>
                                            <p:cond delay="0"/>
                                          </p:stCondLst>
                                        </p:cTn>
                                        <p:tgtEl>
                                          <p:spTgt spid="3076"/>
                                        </p:tgtEl>
                                        <p:attrNameLst>
                                          <p:attrName>style.visibility</p:attrName>
                                        </p:attrNameLst>
                                      </p:cBhvr>
                                      <p:to>
                                        <p:strVal val="visible"/>
                                      </p:to>
                                    </p:set>
                                    <p:animEffect transition="in" filter="wipe(left)">
                                      <p:cBhvr>
                                        <p:cTn id="36" dur="750"/>
                                        <p:tgtEl>
                                          <p:spTgt spid="3076"/>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2-2 Enter  Your  Title</a:t>
            </a:r>
            <a:endParaRPr lang="zh-CN" altLang="en-US" sz="2800" b="1" dirty="0" smtClean="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6" name="矩形 5"/>
          <p:cNvSpPr/>
          <p:nvPr/>
        </p:nvSpPr>
        <p:spPr>
          <a:xfrm>
            <a:off x="2267744" y="1203598"/>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11" name="矩形 10"/>
          <p:cNvSpPr/>
          <p:nvPr/>
        </p:nvSpPr>
        <p:spPr>
          <a:xfrm>
            <a:off x="1043608" y="2879912"/>
            <a:ext cx="2822311" cy="369332"/>
          </a:xfrm>
          <a:prstGeom prst="rect">
            <a:avLst/>
          </a:prstGeom>
        </p:spPr>
        <p:txBody>
          <a:bodyPr wrap="none">
            <a:spAutoFit/>
          </a:bodyPr>
          <a:lstStyle/>
          <a:p>
            <a:r>
              <a:rPr lang="en-US" altLang="zh-CN" b="1" dirty="0" smtClean="0">
                <a:solidFill>
                  <a:schemeClr val="accent5">
                    <a:lumMod val="75000"/>
                  </a:schemeClr>
                </a:solidFill>
              </a:rPr>
              <a:t>Click here to add your title. </a:t>
            </a:r>
            <a:endParaRPr lang="zh-CN" altLang="en-US" b="1" dirty="0">
              <a:solidFill>
                <a:schemeClr val="accent5">
                  <a:lumMod val="75000"/>
                </a:schemeClr>
              </a:solidFill>
            </a:endParaRPr>
          </a:p>
        </p:txBody>
      </p:sp>
    </p:spTree>
    <p:extLst>
      <p:ext uri="{BB962C8B-B14F-4D97-AF65-F5344CB8AC3E}">
        <p14:creationId xmlns:p14="http://schemas.microsoft.com/office/powerpoint/2010/main" val="720883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25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47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1251</Words>
  <Application>Microsoft Office PowerPoint</Application>
  <PresentationFormat>全屏显示(16:9)</PresentationFormat>
  <Paragraphs>117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 Unicode MS</vt:lpstr>
      <vt:lpstr>Kozuka Mincho Pr6N H</vt:lpstr>
      <vt:lpstr>宋体</vt:lpstr>
      <vt:lpstr>微软雅黑</vt:lpstr>
      <vt:lpstr>Arial</vt:lpstr>
      <vt:lpstr>Broadway</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Pauling Zhou</cp:lastModifiedBy>
  <cp:revision>51</cp:revision>
  <dcterms:modified xsi:type="dcterms:W3CDTF">2015-05-27T06:03:53Z</dcterms:modified>
</cp:coreProperties>
</file>