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2"/>
      <p:bold r:id="rId13"/>
    </p:embeddedFont>
    <p:embeddedFont>
      <p:font typeface="Montserrat" panose="00000500000000000000" pitchFamily="2" charset="0"/>
      <p:regular r:id="rId14"/>
      <p:bold r:id="rId15"/>
      <p:italic r:id="rId16"/>
      <p:boldItalic r:id="rId17"/>
    </p:embeddedFont>
    <p:embeddedFont>
      <p:font typeface="Proxima Nova" panose="020B0604020202020204" charset="0"/>
      <p:regular r:id="rId18"/>
      <p:bold r:id="rId19"/>
      <p:italic r:id="rId20"/>
      <p:boldItalic r:id="rId21"/>
    </p:embeddedFont>
    <p:embeddedFont>
      <p:font typeface="Proxima Nova Semibold" panose="020B0604020202020204" charset="0"/>
      <p:regular r:id="rId22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528989-8D5C-4978-ADDA-6B760080EBE3}">
  <a:tblStyle styleId="{29528989-8D5C-4978-ADDA-6B760080EB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0.fntdata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"/>
          <p:cNvSpPr txBox="1">
            <a:spLocks noGrp="1"/>
          </p:cNvSpPr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15" name="Google Shape;215;p14"/>
          <p:cNvSpPr txBox="1">
            <a:spLocks noGrp="1"/>
          </p:cNvSpPr>
          <p:nvPr>
            <p:ph type="subTitle" idx="1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5"/>
          <p:cNvSpPr txBox="1">
            <a:spLocks noGrp="1"/>
          </p:cNvSpPr>
          <p:nvPr>
            <p:ph type="subTitle" idx="1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2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3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4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5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subTitle" idx="6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7"/>
          <p:cNvSpPr txBox="1">
            <a:spLocks noGrp="1"/>
          </p:cNvSpPr>
          <p:nvPr>
            <p:ph type="subTitle" idx="1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subTitle" idx="2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subTitle" idx="3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4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17"/>
          <p:cNvSpPr txBox="1">
            <a:spLocks noGrp="1"/>
          </p:cNvSpPr>
          <p:nvPr>
            <p:ph type="subTitle" idx="5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17"/>
          <p:cNvSpPr txBox="1">
            <a:spLocks noGrp="1"/>
          </p:cNvSpPr>
          <p:nvPr>
            <p:ph type="subTitle" idx="6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17"/>
          <p:cNvSpPr txBox="1">
            <a:spLocks noGrp="1"/>
          </p:cNvSpPr>
          <p:nvPr>
            <p:ph type="subTitle" idx="7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subTitle" idx="8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subTitle" idx="9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ubTitle" idx="13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17"/>
          <p:cNvSpPr txBox="1">
            <a:spLocks noGrp="1"/>
          </p:cNvSpPr>
          <p:nvPr>
            <p:ph type="subTitle" idx="14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17"/>
          <p:cNvSpPr txBox="1">
            <a:spLocks noGrp="1"/>
          </p:cNvSpPr>
          <p:nvPr>
            <p:ph type="subTitle" idx="15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7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"/>
          <p:cNvSpPr txBox="1">
            <a:spLocks noGrp="1"/>
          </p:cNvSpPr>
          <p:nvPr>
            <p:ph type="title" hasCustomPrompt="1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>
            <a:spLocks noGrp="1"/>
          </p:cNvSpPr>
          <p:nvPr>
            <p:ph type="subTitle" idx="1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title" idx="2" hasCustomPrompt="1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>
            <a:spLocks noGrp="1"/>
          </p:cNvSpPr>
          <p:nvPr>
            <p:ph type="subTitle" idx="3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title" idx="4" hasCustomPrompt="1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>
            <a:spLocks noGrp="1"/>
          </p:cNvSpPr>
          <p:nvPr>
            <p:ph type="subTitle" idx="5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8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9"/>
          <p:cNvSpPr txBox="1">
            <a:spLocks noGrp="1"/>
          </p:cNvSpPr>
          <p:nvPr>
            <p:ph type="body" idx="1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1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>
            <a:spLocks noGrp="1"/>
          </p:cNvSpPr>
          <p:nvPr>
            <p:ph type="body" idx="3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19"/>
          <p:cNvSpPr txBox="1">
            <a:spLocks noGrp="1"/>
          </p:cNvSpPr>
          <p:nvPr>
            <p:ph type="title" idx="4" hasCustomPrompt="1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>
            <a:spLocks noGrp="1"/>
          </p:cNvSpPr>
          <p:nvPr>
            <p:ph type="subTitle" idx="5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0"/>
          <p:cNvSpPr txBox="1">
            <a:spLocks noGrp="1"/>
          </p:cNvSpPr>
          <p:nvPr>
            <p:ph type="subTitle" idx="1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20"/>
          <p:cNvSpPr txBox="1">
            <a:spLocks noGrp="1"/>
          </p:cNvSpPr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_1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body" idx="1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21"/>
          <p:cNvSpPr txBox="1">
            <a:spLocks noGrp="1"/>
          </p:cNvSpPr>
          <p:nvPr>
            <p:ph type="subTitle" idx="2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9" name="Google Shape;399;p22"/>
          <p:cNvSpPr txBox="1">
            <a:spLocks noGrp="1"/>
          </p:cNvSpPr>
          <p:nvPr>
            <p:ph type="subTitle" idx="1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0" name="Google Shape;400;p22"/>
          <p:cNvSpPr txBox="1">
            <a:spLocks noGrp="1"/>
          </p:cNvSpPr>
          <p:nvPr>
            <p:ph type="subTitle" idx="2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200" b="1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52" name="Google Shape;452;p25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2"/>
          </p:nvPr>
        </p:nvSpPr>
        <p:spPr>
          <a:xfrm>
            <a:off x="1051434" y="598464"/>
            <a:ext cx="8006963" cy="1686384"/>
          </a:xfrm>
        </p:spPr>
        <p:txBody>
          <a:bodyPr/>
          <a:lstStyle/>
          <a:p>
            <a:r>
              <a:rPr lang="pt-BR" sz="3200" noProof="0" dirty="0"/>
              <a:t>Supermercado Inteligente   Desafio Python</a:t>
            </a:r>
            <a:endParaRPr lang="pt-BR" noProof="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38363" y="2448125"/>
            <a:ext cx="4972576" cy="783000"/>
          </a:xfrm>
        </p:spPr>
        <p:txBody>
          <a:bodyPr/>
          <a:lstStyle/>
          <a:p>
            <a:r>
              <a:rPr lang="pt-BR" dirty="0"/>
              <a:t>Alunos: </a:t>
            </a:r>
            <a:r>
              <a:rPr lang="pt-BR" noProof="0" dirty="0"/>
              <a:t>Calebe </a:t>
            </a:r>
            <a:r>
              <a:rPr lang="pt-BR" noProof="0" dirty="0" err="1"/>
              <a:t>Batistel</a:t>
            </a:r>
            <a:r>
              <a:rPr lang="pt-BR" noProof="0" dirty="0"/>
              <a:t> </a:t>
            </a:r>
            <a:r>
              <a:rPr lang="pt-BR" noProof="0" dirty="0" err="1"/>
              <a:t>Zubek</a:t>
            </a:r>
            <a:r>
              <a:rPr lang="pt-BR" noProof="0" dirty="0"/>
              <a:t> </a:t>
            </a:r>
          </a:p>
          <a:p>
            <a:r>
              <a:rPr lang="pt-BR" dirty="0"/>
              <a:t>        Paula Soares Domingos</a:t>
            </a:r>
            <a:endParaRPr lang="pt-BR" noProof="0" dirty="0"/>
          </a:p>
          <a:p>
            <a:r>
              <a:rPr lang="pt-BR" noProof="0" dirty="0"/>
              <a:t>Trabalho de Programação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818420" y="349499"/>
            <a:ext cx="7254240" cy="984438"/>
          </a:xfrm>
        </p:spPr>
        <p:txBody>
          <a:bodyPr/>
          <a:lstStyle/>
          <a:p>
            <a:r>
              <a:rPr lang="pt-BR" sz="4000" noProof="0" dirty="0"/>
              <a:t>Introdução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3519" y="2406380"/>
            <a:ext cx="7876794" cy="693954"/>
          </a:xfrm>
        </p:spPr>
        <p:txBody>
          <a:bodyPr/>
          <a:lstStyle/>
          <a:p>
            <a:pPr>
              <a:buNone/>
            </a:pPr>
            <a:r>
              <a:rPr lang="pt-BR" dirty="0"/>
              <a:t>Desenvolvemos um sistema simples de supermercado com funcionalidades básicas.</a:t>
            </a:r>
          </a:p>
          <a:p>
            <a:pPr>
              <a:buNone/>
            </a:pPr>
            <a:r>
              <a:rPr lang="pt-BR" dirty="0"/>
              <a:t>Nosso programa permite: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exibição de uma lista de produtos com preços fixos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adição de produtos ao carrinho com a quantidade desejada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visualização do carrinho com os subtotais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finalização da compra com o total calculado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opção de iniciar uma nova compra após finalizar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676656" y="312604"/>
            <a:ext cx="7790687" cy="1104600"/>
          </a:xfrm>
        </p:spPr>
        <p:txBody>
          <a:bodyPr/>
          <a:lstStyle/>
          <a:p>
            <a:r>
              <a:rPr lang="pt-BR" sz="4000" noProof="0" dirty="0"/>
              <a:t>Lógica do Código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AE85464C-AC1B-2AFE-731A-3CE6B7D47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71" y="1132790"/>
            <a:ext cx="806957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317500" algn="just" eaLnBrk="0" fontAlgn="base" hangingPunct="0">
              <a:buClr>
                <a:schemeClr val="dk2"/>
              </a:buClr>
              <a:buSzPts val="1400"/>
            </a:pPr>
            <a:r>
              <a:rPr lang="pt-BR" altLang="pt-BR" sz="18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O programa funciona por meio de um menu interativo e utiliza:</a:t>
            </a:r>
          </a:p>
          <a:p>
            <a:pPr marL="457200" indent="-317500" algn="just" eaLnBrk="0" fontAlgn="base" hangingPunct="0">
              <a:buClr>
                <a:schemeClr val="dk2"/>
              </a:buClr>
              <a:buSzPts val="1400"/>
            </a:pPr>
            <a:endParaRPr lang="pt-BR" altLang="pt-BR" sz="1800" dirty="0">
              <a:solidFill>
                <a:schemeClr val="accent3"/>
              </a:solidFill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  <a:sym typeface="Fira Code"/>
            </a:endParaRPr>
          </a:p>
          <a:p>
            <a:pPr marL="457200" indent="-317500" algn="just" eaLnBrk="0" fontAlgn="base" hangingPunct="0">
              <a:buClr>
                <a:schemeClr val="dk2"/>
              </a:buClr>
              <a:buSzPts val="1400"/>
            </a:pPr>
            <a:r>
              <a:rPr lang="pt-BR" altLang="pt-BR" sz="18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- Um laço </a:t>
            </a:r>
            <a:r>
              <a:rPr lang="pt-BR" altLang="pt-BR" sz="1800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while</a:t>
            </a:r>
            <a:r>
              <a:rPr lang="pt-BR" altLang="pt-BR" sz="18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 </a:t>
            </a:r>
            <a:r>
              <a:rPr lang="pt-BR" altLang="pt-BR" sz="1800" dirty="0" err="1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True</a:t>
            </a:r>
            <a:r>
              <a:rPr lang="pt-BR" altLang="pt-BR" sz="18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 que mantém o programa em execução até o usuário escolher sair</a:t>
            </a:r>
          </a:p>
          <a:p>
            <a:pPr marL="457200" indent="-317500" algn="just" eaLnBrk="0" fontAlgn="base" hangingPunct="0">
              <a:buClr>
                <a:schemeClr val="dk2"/>
              </a:buClr>
              <a:buSzPts val="1400"/>
            </a:pPr>
            <a:r>
              <a:rPr lang="pt-BR" altLang="pt-BR" sz="18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- A estrutura match-case (Python 3.10+) para tratar as opções do menu</a:t>
            </a:r>
          </a:p>
          <a:p>
            <a:pPr marL="457200" indent="-317500" algn="just" eaLnBrk="0" fontAlgn="base" hangingPunct="0">
              <a:buClr>
                <a:schemeClr val="dk2"/>
              </a:buClr>
              <a:buSzPts val="1400"/>
            </a:pPr>
            <a:r>
              <a:rPr lang="pt-BR" altLang="pt-BR" sz="18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- Entradas via input() para receber as escolhas do usuário</a:t>
            </a:r>
          </a:p>
          <a:p>
            <a:pPr marL="457200" indent="-317500" algn="just" eaLnBrk="0" fontAlgn="base" hangingPunct="0">
              <a:buClr>
                <a:schemeClr val="dk2"/>
              </a:buClr>
              <a:buSzPts val="1400"/>
            </a:pPr>
            <a:r>
              <a:rPr lang="pt-BR" altLang="pt-BR" sz="1800" dirty="0">
                <a:solidFill>
                  <a:schemeClr val="accent3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  <a:sym typeface="Fira Code"/>
              </a:rPr>
              <a:t>- Laços for para percorrer os itens do carrinho e calcular o valor total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816864" y="349848"/>
            <a:ext cx="7510271" cy="1104600"/>
          </a:xfrm>
        </p:spPr>
        <p:txBody>
          <a:bodyPr/>
          <a:lstStyle/>
          <a:p>
            <a:r>
              <a:rPr lang="pt-BR" sz="4000" noProof="0" dirty="0"/>
              <a:t>Detalhamento Técnico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226A003-2F4A-0122-2B19-33B098FFB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145" y="1318261"/>
            <a:ext cx="797647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9700" lvl="0" algn="just" defTabSz="914400" eaLnBrk="0" fontAlgn="base" latinLnBrk="0" hangingPunct="0">
              <a:buClr>
                <a:schemeClr val="dk2"/>
              </a:buClr>
              <a:buSzPts val="1400"/>
              <a:tabLst/>
            </a:pPr>
            <a:r>
              <a:rPr lang="pt-BR" altLang="pt-BR" sz="18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As principais estruturas utilizadas foram:</a:t>
            </a:r>
          </a:p>
          <a:p>
            <a:pPr marL="457200" lvl="0" indent="-317500" algn="just" defTabSz="914400" eaLnBrk="0" fontAlgn="base" latinLnBrk="0" hangingPunct="0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tabLst/>
            </a:pPr>
            <a:endParaRPr lang="pt-BR" altLang="pt-BR" sz="18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-317500" algn="just" defTabSz="914400" eaLnBrk="0" fontAlgn="base" latinLnBrk="0" hangingPunct="0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pt-BR" altLang="pt-BR" sz="18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Dicionário supermercado: produtos como chave e preços como valor</a:t>
            </a:r>
          </a:p>
          <a:p>
            <a:pPr marL="457200" lvl="0" indent="-317500" algn="just" defTabSz="914400" eaLnBrk="0" fontAlgn="base" latinLnBrk="0" hangingPunct="0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pt-BR" altLang="pt-BR" sz="18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Dicionário carrinho: produtos selecionados e suas quantidades</a:t>
            </a:r>
          </a:p>
          <a:p>
            <a:pPr marL="457200" lvl="0" indent="-317500" algn="just" defTabSz="914400" eaLnBrk="0" fontAlgn="base" latinLnBrk="0" hangingPunct="0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pt-BR" altLang="pt-BR" sz="18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match-case: facilita o tratamento das opções escolhidas no menu</a:t>
            </a:r>
          </a:p>
          <a:p>
            <a:pPr marL="457200" lvl="0" indent="-317500" algn="just" defTabSz="914400" eaLnBrk="0" fontAlgn="base" latinLnBrk="0" hangingPunct="0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pt-BR" altLang="pt-BR" sz="18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for: percorre o carrinho para calcular subtotais e total da compra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1080156" y="421605"/>
            <a:ext cx="7449313" cy="1104600"/>
          </a:xfrm>
        </p:spPr>
        <p:txBody>
          <a:bodyPr/>
          <a:lstStyle/>
          <a:p>
            <a:r>
              <a:rPr lang="pt-BR" sz="4000" noProof="0" dirty="0"/>
              <a:t>Desafios e Aprendizados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86638E7-D5F7-B111-C7B8-020DA82F6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399" y="1382205"/>
            <a:ext cx="798640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317500" algn="just" defTabSz="914400" eaLnBrk="0" fontAlgn="base" latinLnBrk="0" hangingPunct="0">
              <a:buClr>
                <a:schemeClr val="dk2"/>
              </a:buClr>
              <a:buSzPts val="1400"/>
              <a:tabLst/>
            </a:pPr>
            <a:r>
              <a:rPr lang="pt-BR" altLang="pt-BR" sz="18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Desafios enfrentados:</a:t>
            </a:r>
          </a:p>
          <a:p>
            <a:pPr marL="457200" lvl="0" indent="-317500" algn="just" defTabSz="914400" eaLnBrk="0" fontAlgn="base" latinLnBrk="0" hangingPunct="0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pt-BR" altLang="pt-BR" sz="18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Organizar a lógica de entrada e repetição no menu</a:t>
            </a:r>
          </a:p>
          <a:p>
            <a:pPr marL="457200" lvl="0" indent="-317500" algn="just" defTabSz="914400" eaLnBrk="0" fontAlgn="base" latinLnBrk="0" hangingPunct="0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pt-BR" altLang="pt-BR" sz="18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Validar os produtos digitados pelo usuário</a:t>
            </a:r>
          </a:p>
          <a:p>
            <a:pPr marL="457200" lvl="0" indent="-317500" algn="just" defTabSz="914400" eaLnBrk="0" fontAlgn="base" latinLnBrk="0" hangingPunct="0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pt-BR" altLang="pt-BR" sz="18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Calcular corretamente os subtotais e o total</a:t>
            </a:r>
          </a:p>
          <a:p>
            <a:pPr marL="139700" lvl="0" algn="just" defTabSz="914400" eaLnBrk="0" fontAlgn="base" latinLnBrk="0" hangingPunct="0">
              <a:buClr>
                <a:schemeClr val="dk2"/>
              </a:buClr>
              <a:buSzPts val="1400"/>
              <a:tabLst/>
            </a:pPr>
            <a:endParaRPr lang="pt-BR" altLang="pt-BR" sz="18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-317500" algn="just" defTabSz="914400" eaLnBrk="0" fontAlgn="base" latinLnBrk="0" hangingPunct="0">
              <a:buClr>
                <a:schemeClr val="dk2"/>
              </a:buClr>
              <a:buSzPts val="1400"/>
              <a:tabLst/>
            </a:pPr>
            <a:r>
              <a:rPr lang="pt-BR" altLang="pt-BR" sz="18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Aprendizados:</a:t>
            </a:r>
          </a:p>
          <a:p>
            <a:pPr marL="457200" lvl="0" indent="-317500" algn="just" defTabSz="914400" eaLnBrk="0" fontAlgn="base" latinLnBrk="0" hangingPunct="0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pt-BR" altLang="pt-BR" sz="18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Prática com match-case e </a:t>
            </a:r>
            <a:r>
              <a:rPr lang="pt-BR" altLang="pt-BR" sz="18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while</a:t>
            </a:r>
            <a:endParaRPr lang="pt-BR" altLang="pt-BR" sz="18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marL="457200" lvl="0" indent="-317500" algn="just" defTabSz="914400" eaLnBrk="0" fontAlgn="base" latinLnBrk="0" hangingPunct="0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pt-BR" altLang="pt-BR" sz="18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Uso de dicionários em situações reais</a:t>
            </a:r>
          </a:p>
          <a:p>
            <a:pPr marL="457200" lvl="0" indent="-317500" algn="just" defTabSz="914400" eaLnBrk="0" fontAlgn="base" latinLnBrk="0" hangingPunct="0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pt-BR" altLang="pt-BR" sz="18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Organização de dados para simular um sistema funcional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999742" y="357808"/>
            <a:ext cx="7876033" cy="1115106"/>
          </a:xfrm>
        </p:spPr>
        <p:txBody>
          <a:bodyPr/>
          <a:lstStyle/>
          <a:p>
            <a:r>
              <a:rPr lang="pt-BR" sz="4000" noProof="0" dirty="0"/>
              <a:t>Possíveis Melhorias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9742" y="535022"/>
            <a:ext cx="7998343" cy="3871608"/>
          </a:xfrm>
        </p:spPr>
        <p:txBody>
          <a:bodyPr/>
          <a:lstStyle/>
          <a:p>
            <a:pPr algn="just">
              <a:buNone/>
            </a:pPr>
            <a:r>
              <a:rPr lang="pt-BR" dirty="0"/>
              <a:t>Algumas ideias para melhorar o sistema:</a:t>
            </a:r>
          </a:p>
          <a:p>
            <a:pPr algn="just">
              <a:buNone/>
            </a:pPr>
            <a:endParaRPr lang="pt-BR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Permitir o cadastro de novos produtos no dicionário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Implementar a remoção de itens do carrinho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Validar melhor as entradas do usuário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902207" y="586975"/>
            <a:ext cx="8119871" cy="1104600"/>
          </a:xfrm>
        </p:spPr>
        <p:txBody>
          <a:bodyPr/>
          <a:lstStyle/>
          <a:p>
            <a:r>
              <a:rPr lang="pt-BR" sz="4000" noProof="0" dirty="0"/>
              <a:t>Contribuição da Equipe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0D2FDA1-6AE8-1422-E89A-76F856110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221" y="1646468"/>
            <a:ext cx="802985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317500" algn="just" defTabSz="914400" eaLnBrk="0" fontAlgn="base" latinLnBrk="0" hangingPunct="0">
              <a:buClr>
                <a:schemeClr val="dk2"/>
              </a:buClr>
              <a:buSzPts val="1400"/>
              <a:tabLst/>
            </a:pPr>
            <a:r>
              <a:rPr lang="pt-BR" altLang="pt-BR" sz="18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Cada membro da equipe contribuiu de forma colaborativa:</a:t>
            </a:r>
          </a:p>
          <a:p>
            <a:pPr marL="457200" lvl="0" indent="-317500" algn="just" defTabSz="914400" eaLnBrk="0" fontAlgn="base" latinLnBrk="0" hangingPunct="0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pt-BR" altLang="pt-BR" sz="18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Participamos juntos do planejamento do código</a:t>
            </a:r>
          </a:p>
          <a:p>
            <a:pPr marL="457200" lvl="0" indent="-317500" algn="just" defTabSz="914400" eaLnBrk="0" fontAlgn="base" latinLnBrk="0" hangingPunct="0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pt-BR" altLang="pt-BR" sz="18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Dividimos as tarefas de escrita, testes e ajustes</a:t>
            </a:r>
          </a:p>
          <a:p>
            <a:pPr marL="457200" lvl="0" indent="-317500" algn="just" defTabSz="914400" eaLnBrk="0" fontAlgn="base" latinLnBrk="0" hangingPunct="0">
              <a:buClr>
                <a:schemeClr val="dk2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pt-BR" altLang="pt-BR" sz="18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Ajudamos um ao outro a entender estruturas novas como match-case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591311" y="337140"/>
            <a:ext cx="7961377" cy="1104600"/>
          </a:xfrm>
        </p:spPr>
        <p:txBody>
          <a:bodyPr/>
          <a:lstStyle/>
          <a:p>
            <a:r>
              <a:rPr lang="pt-BR" sz="4000" noProof="0" dirty="0"/>
              <a:t>Conclusão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24126" y="1186773"/>
            <a:ext cx="7961377" cy="3369751"/>
          </a:xfrm>
        </p:spPr>
        <p:txBody>
          <a:bodyPr/>
          <a:lstStyle/>
          <a:p>
            <a:pPr algn="just">
              <a:buNone/>
            </a:pPr>
            <a:r>
              <a:rPr lang="pt-BR" dirty="0"/>
              <a:t>Com este projeto, colocamos em prática os principais conceitos da programação com Python:</a:t>
            </a:r>
          </a:p>
          <a:p>
            <a:pPr algn="just">
              <a:buNone/>
            </a:pPr>
            <a:endParaRPr lang="pt-BR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Lógica com match-case, </a:t>
            </a:r>
            <a:r>
              <a:rPr lang="pt-BR" dirty="0" err="1"/>
              <a:t>while</a:t>
            </a:r>
            <a:r>
              <a:rPr lang="pt-BR" dirty="0"/>
              <a:t> e for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Manipulação de dicionários para representar produtos e carrinho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dirty="0"/>
              <a:t>Criação de um sistema simples, mas funcional e interativo</a:t>
            </a:r>
          </a:p>
          <a:p>
            <a:pPr algn="just">
              <a:buNone/>
            </a:pPr>
            <a:endParaRPr lang="pt-BR" dirty="0"/>
          </a:p>
          <a:p>
            <a:pPr algn="just">
              <a:buNone/>
            </a:pPr>
            <a:r>
              <a:rPr lang="pt-BR" dirty="0"/>
              <a:t>Foi uma boa oportunidade para aprender de forma prática, em equipe e resolvendo um problema realista.</a:t>
            </a:r>
          </a:p>
          <a:p>
            <a:endParaRPr lang="pt-BR" noProof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368</Words>
  <Application>Microsoft Office PowerPoint</Application>
  <PresentationFormat>Apresentação na tela (16:9)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Montserrat</vt:lpstr>
      <vt:lpstr>Fira Code</vt:lpstr>
      <vt:lpstr>Arial</vt:lpstr>
      <vt:lpstr>Proxima Nova Semibold</vt:lpstr>
      <vt:lpstr>Proxima Nova</vt:lpstr>
      <vt:lpstr>Programming Language Workshop for Beginners by Slidesgo</vt:lpstr>
      <vt:lpstr>Slidesgo Final Pages</vt:lpstr>
      <vt:lpstr>Supermercado Inteligente   Desafio Python</vt:lpstr>
      <vt:lpstr>Introdução</vt:lpstr>
      <vt:lpstr>Lógica do Código</vt:lpstr>
      <vt:lpstr>Detalhamento Técnico</vt:lpstr>
      <vt:lpstr>Desafios e Aprendizados</vt:lpstr>
      <vt:lpstr>Possíveis Melhorias</vt:lpstr>
      <vt:lpstr>Contribuição da Equipe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paula</dc:creator>
  <cp:lastModifiedBy>Paula Soares Domingos</cp:lastModifiedBy>
  <cp:revision>1</cp:revision>
  <dcterms:modified xsi:type="dcterms:W3CDTF">2025-05-07T21:10:37Z</dcterms:modified>
</cp:coreProperties>
</file>