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99" r:id="rId4"/>
    <p:sldId id="300" r:id="rId5"/>
    <p:sldId id="301" r:id="rId6"/>
    <p:sldId id="302" r:id="rId7"/>
    <p:sldId id="303" r:id="rId8"/>
    <p:sldId id="309" r:id="rId9"/>
    <p:sldId id="305" r:id="rId10"/>
    <p:sldId id="274" r:id="rId11"/>
    <p:sldId id="310" r:id="rId12"/>
    <p:sldId id="276" r:id="rId13"/>
    <p:sldId id="280"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D06FA-EB75-4D6B-8E46-047DBBCDE2AC}" v="8" dt="2024-03-12T21:00:43.448"/>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Vinicius Nascimento Gonzalez Castaneda" userId="d72017df-6501-4582-87ab-b04f8a5adfa8" providerId="ADAL" clId="{4A4D06FA-EB75-4D6B-8E46-047DBBCDE2AC}"/>
    <pc:docChg chg="undo custSel addSld delSld modSld">
      <pc:chgData name="Marcos Vinicius Nascimento Gonzalez Castaneda" userId="d72017df-6501-4582-87ab-b04f8a5adfa8" providerId="ADAL" clId="{4A4D06FA-EB75-4D6B-8E46-047DBBCDE2AC}" dt="2024-03-15T13:22:12.247" v="675" actId="478"/>
      <pc:docMkLst>
        <pc:docMk/>
      </pc:docMkLst>
      <pc:sldChg chg="addSp delSp modSp mod">
        <pc:chgData name="Marcos Vinicius Nascimento Gonzalez Castaneda" userId="d72017df-6501-4582-87ab-b04f8a5adfa8" providerId="ADAL" clId="{4A4D06FA-EB75-4D6B-8E46-047DBBCDE2AC}" dt="2024-03-15T13:22:12.247" v="675" actId="478"/>
        <pc:sldMkLst>
          <pc:docMk/>
          <pc:sldMk cId="3946172938" sldId="256"/>
        </pc:sldMkLst>
        <pc:spChg chg="mod">
          <ac:chgData name="Marcos Vinicius Nascimento Gonzalez Castaneda" userId="d72017df-6501-4582-87ab-b04f8a5adfa8" providerId="ADAL" clId="{4A4D06FA-EB75-4D6B-8E46-047DBBCDE2AC}" dt="2024-03-15T13:22:07.012" v="674" actId="20577"/>
          <ac:spMkLst>
            <pc:docMk/>
            <pc:sldMk cId="3946172938" sldId="256"/>
            <ac:spMk id="2" creationId="{00000000-0000-0000-0000-000000000000}"/>
          </ac:spMkLst>
        </pc:spChg>
        <pc:spChg chg="del mod">
          <ac:chgData name="Marcos Vinicius Nascimento Gonzalez Castaneda" userId="d72017df-6501-4582-87ab-b04f8a5adfa8" providerId="ADAL" clId="{4A4D06FA-EB75-4D6B-8E46-047DBBCDE2AC}" dt="2024-03-15T13:22:12.247" v="675" actId="478"/>
          <ac:spMkLst>
            <pc:docMk/>
            <pc:sldMk cId="3946172938" sldId="256"/>
            <ac:spMk id="3" creationId="{00000000-0000-0000-0000-000000000000}"/>
          </ac:spMkLst>
        </pc:spChg>
        <pc:spChg chg="add mod">
          <ac:chgData name="Marcos Vinicius Nascimento Gonzalez Castaneda" userId="d72017df-6501-4582-87ab-b04f8a5adfa8" providerId="ADAL" clId="{4A4D06FA-EB75-4D6B-8E46-047DBBCDE2AC}" dt="2024-03-15T13:22:12.247" v="675" actId="478"/>
          <ac:spMkLst>
            <pc:docMk/>
            <pc:sldMk cId="3946172938" sldId="256"/>
            <ac:spMk id="5" creationId="{0F212C7D-4D5D-A133-3C58-C4E69EA3E8DE}"/>
          </ac:spMkLst>
        </pc:spChg>
      </pc:sldChg>
      <pc:sldChg chg="del">
        <pc:chgData name="Marcos Vinicius Nascimento Gonzalez Castaneda" userId="d72017df-6501-4582-87ab-b04f8a5adfa8" providerId="ADAL" clId="{4A4D06FA-EB75-4D6B-8E46-047DBBCDE2AC}" dt="2024-03-15T13:17:09.179" v="653" actId="47"/>
        <pc:sldMkLst>
          <pc:docMk/>
          <pc:sldMk cId="2000311545" sldId="268"/>
        </pc:sldMkLst>
      </pc:sldChg>
      <pc:sldChg chg="del">
        <pc:chgData name="Marcos Vinicius Nascimento Gonzalez Castaneda" userId="d72017df-6501-4582-87ab-b04f8a5adfa8" providerId="ADAL" clId="{4A4D06FA-EB75-4D6B-8E46-047DBBCDE2AC}" dt="2024-03-15T13:17:09.179" v="653" actId="47"/>
        <pc:sldMkLst>
          <pc:docMk/>
          <pc:sldMk cId="3852390391" sldId="269"/>
        </pc:sldMkLst>
      </pc:sldChg>
      <pc:sldChg chg="del">
        <pc:chgData name="Marcos Vinicius Nascimento Gonzalez Castaneda" userId="d72017df-6501-4582-87ab-b04f8a5adfa8" providerId="ADAL" clId="{4A4D06FA-EB75-4D6B-8E46-047DBBCDE2AC}" dt="2024-03-15T13:17:09.179" v="653" actId="47"/>
        <pc:sldMkLst>
          <pc:docMk/>
          <pc:sldMk cId="1037821198" sldId="270"/>
        </pc:sldMkLst>
      </pc:sldChg>
      <pc:sldChg chg="del">
        <pc:chgData name="Marcos Vinicius Nascimento Gonzalez Castaneda" userId="d72017df-6501-4582-87ab-b04f8a5adfa8" providerId="ADAL" clId="{4A4D06FA-EB75-4D6B-8E46-047DBBCDE2AC}" dt="2024-03-15T13:17:09.179" v="653" actId="47"/>
        <pc:sldMkLst>
          <pc:docMk/>
          <pc:sldMk cId="952225479" sldId="271"/>
        </pc:sldMkLst>
      </pc:sldChg>
      <pc:sldChg chg="del">
        <pc:chgData name="Marcos Vinicius Nascimento Gonzalez Castaneda" userId="d72017df-6501-4582-87ab-b04f8a5adfa8" providerId="ADAL" clId="{4A4D06FA-EB75-4D6B-8E46-047DBBCDE2AC}" dt="2024-03-15T13:17:09.179" v="653" actId="47"/>
        <pc:sldMkLst>
          <pc:docMk/>
          <pc:sldMk cId="9383039" sldId="273"/>
        </pc:sldMkLst>
      </pc:sldChg>
      <pc:sldChg chg="add">
        <pc:chgData name="Marcos Vinicius Nascimento Gonzalez Castaneda" userId="d72017df-6501-4582-87ab-b04f8a5adfa8" providerId="ADAL" clId="{4A4D06FA-EB75-4D6B-8E46-047DBBCDE2AC}" dt="2024-03-12T20:59:47.015" v="478"/>
        <pc:sldMkLst>
          <pc:docMk/>
          <pc:sldMk cId="2377058957" sldId="274"/>
        </pc:sldMkLst>
      </pc:sldChg>
      <pc:sldChg chg="add">
        <pc:chgData name="Marcos Vinicius Nascimento Gonzalez Castaneda" userId="d72017df-6501-4582-87ab-b04f8a5adfa8" providerId="ADAL" clId="{4A4D06FA-EB75-4D6B-8E46-047DBBCDE2AC}" dt="2024-03-12T21:00:09.292" v="481"/>
        <pc:sldMkLst>
          <pc:docMk/>
          <pc:sldMk cId="2789534875" sldId="276"/>
        </pc:sldMkLst>
      </pc:sldChg>
      <pc:sldChg chg="del">
        <pc:chgData name="Marcos Vinicius Nascimento Gonzalez Castaneda" userId="d72017df-6501-4582-87ab-b04f8a5adfa8" providerId="ADAL" clId="{4A4D06FA-EB75-4D6B-8E46-047DBBCDE2AC}" dt="2024-03-15T13:17:09.179" v="653" actId="47"/>
        <pc:sldMkLst>
          <pc:docMk/>
          <pc:sldMk cId="1978249012" sldId="279"/>
        </pc:sldMkLst>
      </pc:sldChg>
      <pc:sldChg chg="add">
        <pc:chgData name="Marcos Vinicius Nascimento Gonzalez Castaneda" userId="d72017df-6501-4582-87ab-b04f8a5adfa8" providerId="ADAL" clId="{4A4D06FA-EB75-4D6B-8E46-047DBBCDE2AC}" dt="2024-03-12T21:00:43.443" v="486"/>
        <pc:sldMkLst>
          <pc:docMk/>
          <pc:sldMk cId="3741492608" sldId="280"/>
        </pc:sldMkLst>
      </pc:sldChg>
      <pc:sldChg chg="del">
        <pc:chgData name="Marcos Vinicius Nascimento Gonzalez Castaneda" userId="d72017df-6501-4582-87ab-b04f8a5adfa8" providerId="ADAL" clId="{4A4D06FA-EB75-4D6B-8E46-047DBBCDE2AC}" dt="2024-03-15T13:17:09.179" v="653" actId="47"/>
        <pc:sldMkLst>
          <pc:docMk/>
          <pc:sldMk cId="3309065922" sldId="282"/>
        </pc:sldMkLst>
      </pc:sldChg>
      <pc:sldChg chg="del">
        <pc:chgData name="Marcos Vinicius Nascimento Gonzalez Castaneda" userId="d72017df-6501-4582-87ab-b04f8a5adfa8" providerId="ADAL" clId="{4A4D06FA-EB75-4D6B-8E46-047DBBCDE2AC}" dt="2024-03-15T13:17:09.179" v="653" actId="47"/>
        <pc:sldMkLst>
          <pc:docMk/>
          <pc:sldMk cId="3309065922" sldId="283"/>
        </pc:sldMkLst>
      </pc:sldChg>
      <pc:sldChg chg="del">
        <pc:chgData name="Marcos Vinicius Nascimento Gonzalez Castaneda" userId="d72017df-6501-4582-87ab-b04f8a5adfa8" providerId="ADAL" clId="{4A4D06FA-EB75-4D6B-8E46-047DBBCDE2AC}" dt="2024-03-15T13:17:09.179" v="653" actId="47"/>
        <pc:sldMkLst>
          <pc:docMk/>
          <pc:sldMk cId="0" sldId="286"/>
        </pc:sldMkLst>
      </pc:sldChg>
      <pc:sldChg chg="del">
        <pc:chgData name="Marcos Vinicius Nascimento Gonzalez Castaneda" userId="d72017df-6501-4582-87ab-b04f8a5adfa8" providerId="ADAL" clId="{4A4D06FA-EB75-4D6B-8E46-047DBBCDE2AC}" dt="2024-03-15T13:17:09.179" v="653" actId="47"/>
        <pc:sldMkLst>
          <pc:docMk/>
          <pc:sldMk cId="17900880" sldId="289"/>
        </pc:sldMkLst>
      </pc:sldChg>
      <pc:sldChg chg="del">
        <pc:chgData name="Marcos Vinicius Nascimento Gonzalez Castaneda" userId="d72017df-6501-4582-87ab-b04f8a5adfa8" providerId="ADAL" clId="{4A4D06FA-EB75-4D6B-8E46-047DBBCDE2AC}" dt="2024-03-15T13:17:09.179" v="653" actId="47"/>
        <pc:sldMkLst>
          <pc:docMk/>
          <pc:sldMk cId="3146472495" sldId="290"/>
        </pc:sldMkLst>
      </pc:sldChg>
      <pc:sldChg chg="del">
        <pc:chgData name="Marcos Vinicius Nascimento Gonzalez Castaneda" userId="d72017df-6501-4582-87ab-b04f8a5adfa8" providerId="ADAL" clId="{4A4D06FA-EB75-4D6B-8E46-047DBBCDE2AC}" dt="2024-03-15T13:17:09.179" v="653" actId="47"/>
        <pc:sldMkLst>
          <pc:docMk/>
          <pc:sldMk cId="2839606394" sldId="291"/>
        </pc:sldMkLst>
      </pc:sldChg>
      <pc:sldChg chg="del">
        <pc:chgData name="Marcos Vinicius Nascimento Gonzalez Castaneda" userId="d72017df-6501-4582-87ab-b04f8a5adfa8" providerId="ADAL" clId="{4A4D06FA-EB75-4D6B-8E46-047DBBCDE2AC}" dt="2024-03-15T13:17:09.179" v="653" actId="47"/>
        <pc:sldMkLst>
          <pc:docMk/>
          <pc:sldMk cId="0" sldId="293"/>
        </pc:sldMkLst>
      </pc:sldChg>
      <pc:sldChg chg="del">
        <pc:chgData name="Marcos Vinicius Nascimento Gonzalez Castaneda" userId="d72017df-6501-4582-87ab-b04f8a5adfa8" providerId="ADAL" clId="{4A4D06FA-EB75-4D6B-8E46-047DBBCDE2AC}" dt="2024-03-15T13:17:09.179" v="653" actId="47"/>
        <pc:sldMkLst>
          <pc:docMk/>
          <pc:sldMk cId="3288333277" sldId="294"/>
        </pc:sldMkLst>
      </pc:sldChg>
      <pc:sldChg chg="del">
        <pc:chgData name="Marcos Vinicius Nascimento Gonzalez Castaneda" userId="d72017df-6501-4582-87ab-b04f8a5adfa8" providerId="ADAL" clId="{4A4D06FA-EB75-4D6B-8E46-047DBBCDE2AC}" dt="2024-03-15T13:17:09.179" v="653" actId="47"/>
        <pc:sldMkLst>
          <pc:docMk/>
          <pc:sldMk cId="2263508189" sldId="295"/>
        </pc:sldMkLst>
      </pc:sldChg>
      <pc:sldChg chg="del">
        <pc:chgData name="Marcos Vinicius Nascimento Gonzalez Castaneda" userId="d72017df-6501-4582-87ab-b04f8a5adfa8" providerId="ADAL" clId="{4A4D06FA-EB75-4D6B-8E46-047DBBCDE2AC}" dt="2024-03-15T13:17:09.179" v="653" actId="47"/>
        <pc:sldMkLst>
          <pc:docMk/>
          <pc:sldMk cId="109453121" sldId="296"/>
        </pc:sldMkLst>
      </pc:sldChg>
      <pc:sldChg chg="del">
        <pc:chgData name="Marcos Vinicius Nascimento Gonzalez Castaneda" userId="d72017df-6501-4582-87ab-b04f8a5adfa8" providerId="ADAL" clId="{4A4D06FA-EB75-4D6B-8E46-047DBBCDE2AC}" dt="2024-03-15T13:17:09.179" v="653" actId="47"/>
        <pc:sldMkLst>
          <pc:docMk/>
          <pc:sldMk cId="823598952" sldId="297"/>
        </pc:sldMkLst>
      </pc:sldChg>
      <pc:sldChg chg="modSp mod">
        <pc:chgData name="Marcos Vinicius Nascimento Gonzalez Castaneda" userId="d72017df-6501-4582-87ab-b04f8a5adfa8" providerId="ADAL" clId="{4A4D06FA-EB75-4D6B-8E46-047DBBCDE2AC}" dt="2024-03-12T20:35:47.146" v="403" actId="20577"/>
        <pc:sldMkLst>
          <pc:docMk/>
          <pc:sldMk cId="3709806808" sldId="298"/>
        </pc:sldMkLst>
        <pc:spChg chg="mod">
          <ac:chgData name="Marcos Vinicius Nascimento Gonzalez Castaneda" userId="d72017df-6501-4582-87ab-b04f8a5adfa8" providerId="ADAL" clId="{4A4D06FA-EB75-4D6B-8E46-047DBBCDE2AC}" dt="2024-03-12T19:56:54.736" v="9" actId="20577"/>
          <ac:spMkLst>
            <pc:docMk/>
            <pc:sldMk cId="3709806808" sldId="298"/>
            <ac:spMk id="2" creationId="{1876E11E-6280-BD1C-6265-BE57CC935F80}"/>
          </ac:spMkLst>
        </pc:spChg>
        <pc:spChg chg="mod">
          <ac:chgData name="Marcos Vinicius Nascimento Gonzalez Castaneda" userId="d72017df-6501-4582-87ab-b04f8a5adfa8" providerId="ADAL" clId="{4A4D06FA-EB75-4D6B-8E46-047DBBCDE2AC}" dt="2024-03-12T20:35:47.146" v="403" actId="20577"/>
          <ac:spMkLst>
            <pc:docMk/>
            <pc:sldMk cId="3709806808" sldId="298"/>
            <ac:spMk id="3" creationId="{B3F76F6B-60A6-8A37-3E0D-BE1F1A47ECA7}"/>
          </ac:spMkLst>
        </pc:spChg>
      </pc:sldChg>
      <pc:sldChg chg="modSp new mod">
        <pc:chgData name="Marcos Vinicius Nascimento Gonzalez Castaneda" userId="d72017df-6501-4582-87ab-b04f8a5adfa8" providerId="ADAL" clId="{4A4D06FA-EB75-4D6B-8E46-047DBBCDE2AC}" dt="2024-03-12T20:34:27.709" v="294" actId="20577"/>
        <pc:sldMkLst>
          <pc:docMk/>
          <pc:sldMk cId="1912316549" sldId="299"/>
        </pc:sldMkLst>
        <pc:spChg chg="mod">
          <ac:chgData name="Marcos Vinicius Nascimento Gonzalez Castaneda" userId="d72017df-6501-4582-87ab-b04f8a5adfa8" providerId="ADAL" clId="{4A4D06FA-EB75-4D6B-8E46-047DBBCDE2AC}" dt="2024-03-12T20:34:27.709" v="294" actId="20577"/>
          <ac:spMkLst>
            <pc:docMk/>
            <pc:sldMk cId="1912316549" sldId="299"/>
            <ac:spMk id="2" creationId="{1367F400-B56A-7CCA-A7CD-8169EFDD6D7D}"/>
          </ac:spMkLst>
        </pc:spChg>
        <pc:spChg chg="mod">
          <ac:chgData name="Marcos Vinicius Nascimento Gonzalez Castaneda" userId="d72017df-6501-4582-87ab-b04f8a5adfa8" providerId="ADAL" clId="{4A4D06FA-EB75-4D6B-8E46-047DBBCDE2AC}" dt="2024-03-12T20:22:13.370" v="236" actId="20577"/>
          <ac:spMkLst>
            <pc:docMk/>
            <pc:sldMk cId="1912316549" sldId="299"/>
            <ac:spMk id="3" creationId="{56260F0F-5019-663F-19F7-267EA6F15A57}"/>
          </ac:spMkLst>
        </pc:spChg>
      </pc:sldChg>
      <pc:sldChg chg="addSp delSp modSp new mod">
        <pc:chgData name="Marcos Vinicius Nascimento Gonzalez Castaneda" userId="d72017df-6501-4582-87ab-b04f8a5adfa8" providerId="ADAL" clId="{4A4D06FA-EB75-4D6B-8E46-047DBBCDE2AC}" dt="2024-03-12T20:35:01.535" v="347" actId="108"/>
        <pc:sldMkLst>
          <pc:docMk/>
          <pc:sldMk cId="2709494611" sldId="300"/>
        </pc:sldMkLst>
        <pc:spChg chg="del">
          <ac:chgData name="Marcos Vinicius Nascimento Gonzalez Castaneda" userId="d72017df-6501-4582-87ab-b04f8a5adfa8" providerId="ADAL" clId="{4A4D06FA-EB75-4D6B-8E46-047DBBCDE2AC}" dt="2024-03-12T20:32:57.835" v="250"/>
          <ac:spMkLst>
            <pc:docMk/>
            <pc:sldMk cId="2709494611" sldId="300"/>
            <ac:spMk id="2" creationId="{D3E6E2E7-EF69-580F-2095-029E53B0718B}"/>
          </ac:spMkLst>
        </pc:spChg>
        <pc:spChg chg="mod">
          <ac:chgData name="Marcos Vinicius Nascimento Gonzalez Castaneda" userId="d72017df-6501-4582-87ab-b04f8a5adfa8" providerId="ADAL" clId="{4A4D06FA-EB75-4D6B-8E46-047DBBCDE2AC}" dt="2024-03-12T20:33:59.562" v="259" actId="255"/>
          <ac:spMkLst>
            <pc:docMk/>
            <pc:sldMk cId="2709494611" sldId="300"/>
            <ac:spMk id="3" creationId="{45AC597A-B0D7-7708-5967-846AAC249007}"/>
          </ac:spMkLst>
        </pc:spChg>
        <pc:spChg chg="add del mod">
          <ac:chgData name="Marcos Vinicius Nascimento Gonzalez Castaneda" userId="d72017df-6501-4582-87ab-b04f8a5adfa8" providerId="ADAL" clId="{4A4D06FA-EB75-4D6B-8E46-047DBBCDE2AC}" dt="2024-03-12T20:35:01.535" v="347" actId="108"/>
          <ac:spMkLst>
            <pc:docMk/>
            <pc:sldMk cId="2709494611" sldId="300"/>
            <ac:spMk id="4" creationId="{2C4B4D01-A4C9-3C79-F2C4-E0EF5175526E}"/>
          </ac:spMkLst>
        </pc:spChg>
        <pc:spChg chg="add mod">
          <ac:chgData name="Marcos Vinicius Nascimento Gonzalez Castaneda" userId="d72017df-6501-4582-87ab-b04f8a5adfa8" providerId="ADAL" clId="{4A4D06FA-EB75-4D6B-8E46-047DBBCDE2AC}" dt="2024-03-12T20:34:40.939" v="296"/>
          <ac:spMkLst>
            <pc:docMk/>
            <pc:sldMk cId="2709494611" sldId="300"/>
            <ac:spMk id="5" creationId="{4F1E8A5D-4126-2ED2-595B-A8301C814D48}"/>
          </ac:spMkLst>
        </pc:spChg>
        <pc:spChg chg="add mod">
          <ac:chgData name="Marcos Vinicius Nascimento Gonzalez Castaneda" userId="d72017df-6501-4582-87ab-b04f8a5adfa8" providerId="ADAL" clId="{4A4D06FA-EB75-4D6B-8E46-047DBBCDE2AC}" dt="2024-03-12T20:34:43.539" v="299"/>
          <ac:spMkLst>
            <pc:docMk/>
            <pc:sldMk cId="2709494611" sldId="300"/>
            <ac:spMk id="6" creationId="{BBB86E57-B742-FAC8-DD92-0FEA8B3D07C6}"/>
          </ac:spMkLst>
        </pc:spChg>
      </pc:sldChg>
      <pc:sldChg chg="modSp new mod">
        <pc:chgData name="Marcos Vinicius Nascimento Gonzalez Castaneda" userId="d72017df-6501-4582-87ab-b04f8a5adfa8" providerId="ADAL" clId="{4A4D06FA-EB75-4D6B-8E46-047DBBCDE2AC}" dt="2024-03-12T20:39:29.395" v="410" actId="123"/>
        <pc:sldMkLst>
          <pc:docMk/>
          <pc:sldMk cId="2938683539" sldId="301"/>
        </pc:sldMkLst>
        <pc:spChg chg="mod">
          <ac:chgData name="Marcos Vinicius Nascimento Gonzalez Castaneda" userId="d72017df-6501-4582-87ab-b04f8a5adfa8" providerId="ADAL" clId="{4A4D06FA-EB75-4D6B-8E46-047DBBCDE2AC}" dt="2024-03-12T20:38:52.511" v="406" actId="108"/>
          <ac:spMkLst>
            <pc:docMk/>
            <pc:sldMk cId="2938683539" sldId="301"/>
            <ac:spMk id="2" creationId="{D95B8121-DC6D-040B-047A-1EF4E9B7F26C}"/>
          </ac:spMkLst>
        </pc:spChg>
        <pc:spChg chg="mod">
          <ac:chgData name="Marcos Vinicius Nascimento Gonzalez Castaneda" userId="d72017df-6501-4582-87ab-b04f8a5adfa8" providerId="ADAL" clId="{4A4D06FA-EB75-4D6B-8E46-047DBBCDE2AC}" dt="2024-03-12T20:39:29.395" v="410" actId="123"/>
          <ac:spMkLst>
            <pc:docMk/>
            <pc:sldMk cId="2938683539" sldId="301"/>
            <ac:spMk id="3" creationId="{B59DC48D-DDEC-12B1-9ACB-C573DFE40B98}"/>
          </ac:spMkLst>
        </pc:spChg>
      </pc:sldChg>
      <pc:sldChg chg="modSp new mod">
        <pc:chgData name="Marcos Vinicius Nascimento Gonzalez Castaneda" userId="d72017df-6501-4582-87ab-b04f8a5adfa8" providerId="ADAL" clId="{4A4D06FA-EB75-4D6B-8E46-047DBBCDE2AC}" dt="2024-03-12T20:43:29.408" v="431" actId="113"/>
        <pc:sldMkLst>
          <pc:docMk/>
          <pc:sldMk cId="633591205" sldId="302"/>
        </pc:sldMkLst>
        <pc:spChg chg="mod">
          <ac:chgData name="Marcos Vinicius Nascimento Gonzalez Castaneda" userId="d72017df-6501-4582-87ab-b04f8a5adfa8" providerId="ADAL" clId="{4A4D06FA-EB75-4D6B-8E46-047DBBCDE2AC}" dt="2024-03-12T20:43:20.403" v="430" actId="20577"/>
          <ac:spMkLst>
            <pc:docMk/>
            <pc:sldMk cId="633591205" sldId="302"/>
            <ac:spMk id="2" creationId="{9D4BD976-F919-97E7-D2B4-D4866A663DBD}"/>
          </ac:spMkLst>
        </pc:spChg>
        <pc:spChg chg="mod">
          <ac:chgData name="Marcos Vinicius Nascimento Gonzalez Castaneda" userId="d72017df-6501-4582-87ab-b04f8a5adfa8" providerId="ADAL" clId="{4A4D06FA-EB75-4D6B-8E46-047DBBCDE2AC}" dt="2024-03-12T20:43:29.408" v="431" actId="113"/>
          <ac:spMkLst>
            <pc:docMk/>
            <pc:sldMk cId="633591205" sldId="302"/>
            <ac:spMk id="3" creationId="{CD01A93B-E8A1-9BE4-D15D-0C28EC82BCA6}"/>
          </ac:spMkLst>
        </pc:spChg>
      </pc:sldChg>
      <pc:sldChg chg="modSp new mod">
        <pc:chgData name="Marcos Vinicius Nascimento Gonzalez Castaneda" userId="d72017df-6501-4582-87ab-b04f8a5adfa8" providerId="ADAL" clId="{4A4D06FA-EB75-4D6B-8E46-047DBBCDE2AC}" dt="2024-03-12T20:52:07.874" v="476" actId="27636"/>
        <pc:sldMkLst>
          <pc:docMk/>
          <pc:sldMk cId="1846697456" sldId="303"/>
        </pc:sldMkLst>
        <pc:spChg chg="mod">
          <ac:chgData name="Marcos Vinicius Nascimento Gonzalez Castaneda" userId="d72017df-6501-4582-87ab-b04f8a5adfa8" providerId="ADAL" clId="{4A4D06FA-EB75-4D6B-8E46-047DBBCDE2AC}" dt="2024-03-12T20:44:57.262" v="465" actId="20577"/>
          <ac:spMkLst>
            <pc:docMk/>
            <pc:sldMk cId="1846697456" sldId="303"/>
            <ac:spMk id="2" creationId="{F9E20F04-59BF-9EEC-F586-36901DCAE4DC}"/>
          </ac:spMkLst>
        </pc:spChg>
        <pc:spChg chg="mod">
          <ac:chgData name="Marcos Vinicius Nascimento Gonzalez Castaneda" userId="d72017df-6501-4582-87ab-b04f8a5adfa8" providerId="ADAL" clId="{4A4D06FA-EB75-4D6B-8E46-047DBBCDE2AC}" dt="2024-03-12T20:52:07.874" v="476" actId="27636"/>
          <ac:spMkLst>
            <pc:docMk/>
            <pc:sldMk cId="1846697456" sldId="303"/>
            <ac:spMk id="3" creationId="{FA47FED3-F2DC-648A-AE22-E586C0F7CAAF}"/>
          </ac:spMkLst>
        </pc:spChg>
      </pc:sldChg>
      <pc:sldChg chg="new del">
        <pc:chgData name="Marcos Vinicius Nascimento Gonzalez Castaneda" userId="d72017df-6501-4582-87ab-b04f8a5adfa8" providerId="ADAL" clId="{4A4D06FA-EB75-4D6B-8E46-047DBBCDE2AC}" dt="2024-03-12T20:59:49.329" v="479" actId="47"/>
        <pc:sldMkLst>
          <pc:docMk/>
          <pc:sldMk cId="3387955965" sldId="304"/>
        </pc:sldMkLst>
      </pc:sldChg>
      <pc:sldChg chg="add">
        <pc:chgData name="Marcos Vinicius Nascimento Gonzalez Castaneda" userId="d72017df-6501-4582-87ab-b04f8a5adfa8" providerId="ADAL" clId="{4A4D06FA-EB75-4D6B-8E46-047DBBCDE2AC}" dt="2024-03-12T20:59:47.015" v="478"/>
        <pc:sldMkLst>
          <pc:docMk/>
          <pc:sldMk cId="3268507240" sldId="305"/>
        </pc:sldMkLst>
      </pc:sldChg>
      <pc:sldChg chg="new del">
        <pc:chgData name="Marcos Vinicius Nascimento Gonzalez Castaneda" userId="d72017df-6501-4582-87ab-b04f8a5adfa8" providerId="ADAL" clId="{4A4D06FA-EB75-4D6B-8E46-047DBBCDE2AC}" dt="2024-03-12T21:00:10.885" v="482" actId="47"/>
        <pc:sldMkLst>
          <pc:docMk/>
          <pc:sldMk cId="316022500" sldId="306"/>
        </pc:sldMkLst>
      </pc:sldChg>
      <pc:sldChg chg="new del">
        <pc:chgData name="Marcos Vinicius Nascimento Gonzalez Castaneda" userId="d72017df-6501-4582-87ab-b04f8a5adfa8" providerId="ADAL" clId="{4A4D06FA-EB75-4D6B-8E46-047DBBCDE2AC}" dt="2024-03-12T21:00:45.789" v="487" actId="47"/>
        <pc:sldMkLst>
          <pc:docMk/>
          <pc:sldMk cId="3911383291" sldId="306"/>
        </pc:sldMkLst>
      </pc:sldChg>
      <pc:sldChg chg="new del">
        <pc:chgData name="Marcos Vinicius Nascimento Gonzalez Castaneda" userId="d72017df-6501-4582-87ab-b04f8a5adfa8" providerId="ADAL" clId="{4A4D06FA-EB75-4D6B-8E46-047DBBCDE2AC}" dt="2024-03-15T13:17:11.666" v="654" actId="47"/>
        <pc:sldMkLst>
          <pc:docMk/>
          <pc:sldMk cId="1067662316" sldId="307"/>
        </pc:sldMkLst>
      </pc:sldChg>
      <pc:sldChg chg="new del">
        <pc:chgData name="Marcos Vinicius Nascimento Gonzalez Castaneda" userId="d72017df-6501-4582-87ab-b04f8a5adfa8" providerId="ADAL" clId="{4A4D06FA-EB75-4D6B-8E46-047DBBCDE2AC}" dt="2024-03-15T13:17:09.179" v="653" actId="47"/>
        <pc:sldMkLst>
          <pc:docMk/>
          <pc:sldMk cId="1600026579" sldId="308"/>
        </pc:sldMkLst>
      </pc:sldChg>
      <pc:sldChg chg="addSp delSp modSp new mod">
        <pc:chgData name="Marcos Vinicius Nascimento Gonzalez Castaneda" userId="d72017df-6501-4582-87ab-b04f8a5adfa8" providerId="ADAL" clId="{4A4D06FA-EB75-4D6B-8E46-047DBBCDE2AC}" dt="2024-03-12T21:09:59.086" v="583" actId="20577"/>
        <pc:sldMkLst>
          <pc:docMk/>
          <pc:sldMk cId="2098300272" sldId="309"/>
        </pc:sldMkLst>
        <pc:spChg chg="mod">
          <ac:chgData name="Marcos Vinicius Nascimento Gonzalez Castaneda" userId="d72017df-6501-4582-87ab-b04f8a5adfa8" providerId="ADAL" clId="{4A4D06FA-EB75-4D6B-8E46-047DBBCDE2AC}" dt="2024-03-12T21:09:59.086" v="583" actId="20577"/>
          <ac:spMkLst>
            <pc:docMk/>
            <pc:sldMk cId="2098300272" sldId="309"/>
            <ac:spMk id="2" creationId="{846FCF1F-22A9-2475-23E6-E5ABC4942EE6}"/>
          </ac:spMkLst>
        </pc:spChg>
        <pc:spChg chg="mod">
          <ac:chgData name="Marcos Vinicius Nascimento Gonzalez Castaneda" userId="d72017df-6501-4582-87ab-b04f8a5adfa8" providerId="ADAL" clId="{4A4D06FA-EB75-4D6B-8E46-047DBBCDE2AC}" dt="2024-03-12T21:07:59.703" v="502" actId="20577"/>
          <ac:spMkLst>
            <pc:docMk/>
            <pc:sldMk cId="2098300272" sldId="309"/>
            <ac:spMk id="3" creationId="{397B8C64-5669-AC46-59A0-0BF24BA0D032}"/>
          </ac:spMkLst>
        </pc:spChg>
        <pc:spChg chg="add del mod">
          <ac:chgData name="Marcos Vinicius Nascimento Gonzalez Castaneda" userId="d72017df-6501-4582-87ab-b04f8a5adfa8" providerId="ADAL" clId="{4A4D06FA-EB75-4D6B-8E46-047DBBCDE2AC}" dt="2024-03-12T21:07:09.264" v="492"/>
          <ac:spMkLst>
            <pc:docMk/>
            <pc:sldMk cId="2098300272" sldId="309"/>
            <ac:spMk id="5" creationId="{FC6B5273-ABF1-DF15-1759-97CEE2F048E6}"/>
          </ac:spMkLst>
        </pc:spChg>
      </pc:sldChg>
      <pc:sldChg chg="modSp new mod">
        <pc:chgData name="Marcos Vinicius Nascimento Gonzalez Castaneda" userId="d72017df-6501-4582-87ab-b04f8a5adfa8" providerId="ADAL" clId="{4A4D06FA-EB75-4D6B-8E46-047DBBCDE2AC}" dt="2024-03-12T21:10:39.678" v="587" actId="123"/>
        <pc:sldMkLst>
          <pc:docMk/>
          <pc:sldMk cId="1344638840" sldId="310"/>
        </pc:sldMkLst>
        <pc:spChg chg="mod">
          <ac:chgData name="Marcos Vinicius Nascimento Gonzalez Castaneda" userId="d72017df-6501-4582-87ab-b04f8a5adfa8" providerId="ADAL" clId="{4A4D06FA-EB75-4D6B-8E46-047DBBCDE2AC}" dt="2024-03-12T21:09:45.048" v="547" actId="20577"/>
          <ac:spMkLst>
            <pc:docMk/>
            <pc:sldMk cId="1344638840" sldId="310"/>
            <ac:spMk id="2" creationId="{AAB78A4D-99C6-0AB1-3D54-833838559330}"/>
          </ac:spMkLst>
        </pc:spChg>
        <pc:spChg chg="mod">
          <ac:chgData name="Marcos Vinicius Nascimento Gonzalez Castaneda" userId="d72017df-6501-4582-87ab-b04f8a5adfa8" providerId="ADAL" clId="{4A4D06FA-EB75-4D6B-8E46-047DBBCDE2AC}" dt="2024-03-12T21:10:39.678" v="587" actId="123"/>
          <ac:spMkLst>
            <pc:docMk/>
            <pc:sldMk cId="1344638840" sldId="310"/>
            <ac:spMk id="3" creationId="{4BC6C623-89A9-D68A-FEC5-AE34784CAC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106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36459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226797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37499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422007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335756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350967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35263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19382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387093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0DAA2D1-E7BE-49ED-AE95-439D825E5908}" type="datetimeFigureOut">
              <a:rPr lang="pt-BR" smtClean="0"/>
              <a:pPr/>
              <a:t>15/03/2024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0294BCD-8C63-46E2-9F6A-0864C586CA77}" type="slidenum">
              <a:rPr lang="pt-BR" smtClean="0"/>
              <a:pPr/>
              <a:t>‹nº›</a:t>
            </a:fld>
            <a:endParaRPr lang="pt-BR"/>
          </a:p>
        </p:txBody>
      </p:sp>
    </p:spTree>
    <p:extLst>
      <p:ext uri="{BB962C8B-B14F-4D97-AF65-F5344CB8AC3E}">
        <p14:creationId xmlns:p14="http://schemas.microsoft.com/office/powerpoint/2010/main" val="5985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AA2D1-E7BE-49ED-AE95-439D825E5908}" type="datetimeFigureOut">
              <a:rPr lang="pt-BR" smtClean="0"/>
              <a:pPr/>
              <a:t>15/03/2024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94BCD-8C63-46E2-9F6A-0864C586CA77}" type="slidenum">
              <a:rPr lang="pt-BR" smtClean="0"/>
              <a:pPr/>
              <a:t>‹nº›</a:t>
            </a:fld>
            <a:endParaRPr lang="pt-BR"/>
          </a:p>
        </p:txBody>
      </p:sp>
    </p:spTree>
    <p:extLst>
      <p:ext uri="{BB962C8B-B14F-4D97-AF65-F5344CB8AC3E}">
        <p14:creationId xmlns:p14="http://schemas.microsoft.com/office/powerpoint/2010/main" val="156572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a:t>Taxa de Câmbio e Comércio Internacional</a:t>
            </a:r>
          </a:p>
        </p:txBody>
      </p:sp>
      <p:sp>
        <p:nvSpPr>
          <p:cNvPr id="5" name="Subtítulo 4">
            <a:extLst>
              <a:ext uri="{FF2B5EF4-FFF2-40B4-BE49-F238E27FC236}">
                <a16:creationId xmlns:a16="http://schemas.microsoft.com/office/drawing/2014/main" id="{0F212C7D-4D5D-A133-3C58-C4E69EA3E8DE}"/>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394617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O Mercado de Câmbio</a:t>
            </a:r>
          </a:p>
        </p:txBody>
      </p:sp>
      <p:sp>
        <p:nvSpPr>
          <p:cNvPr id="3" name="Espaço Reservado para Conteúdo 2"/>
          <p:cNvSpPr>
            <a:spLocks noGrp="1"/>
          </p:cNvSpPr>
          <p:nvPr>
            <p:ph idx="1"/>
          </p:nvPr>
        </p:nvSpPr>
        <p:spPr/>
        <p:txBody>
          <a:bodyPr>
            <a:normAutofit fontScale="85000" lnSpcReduction="10000"/>
          </a:bodyPr>
          <a:lstStyle/>
          <a:p>
            <a:r>
              <a:rPr lang="pt-BR" dirty="0"/>
              <a:t>É o mercado onde operam as forças de oferta e demanda por moeda estrangeira;</a:t>
            </a:r>
          </a:p>
          <a:p>
            <a:pPr lvl="1"/>
            <a:endParaRPr lang="pt-BR" dirty="0"/>
          </a:p>
          <a:p>
            <a:pPr lvl="1"/>
            <a:r>
              <a:rPr lang="pt-BR" dirty="0"/>
              <a:t>Fatores determinantes da oferta de moeda estrangeira:</a:t>
            </a:r>
          </a:p>
          <a:p>
            <a:pPr lvl="2"/>
            <a:r>
              <a:rPr lang="pt-BR" dirty="0"/>
              <a:t>Crescimento real de economias estrangeiras;</a:t>
            </a:r>
          </a:p>
          <a:p>
            <a:pPr lvl="2"/>
            <a:r>
              <a:rPr lang="pt-BR" dirty="0"/>
              <a:t>Níveis de preços relativos;</a:t>
            </a:r>
          </a:p>
          <a:p>
            <a:pPr lvl="2"/>
            <a:r>
              <a:rPr lang="pt-BR" dirty="0"/>
              <a:t>Preferências dos consumidores estrangeiros por produtos locais;</a:t>
            </a:r>
          </a:p>
          <a:p>
            <a:pPr lvl="2"/>
            <a:r>
              <a:rPr lang="pt-BR" dirty="0"/>
              <a:t>Taxa de Juros relativas.</a:t>
            </a:r>
          </a:p>
          <a:p>
            <a:pPr lvl="2"/>
            <a:r>
              <a:rPr lang="pt-BR" dirty="0"/>
              <a:t>Expectativa de variação cambial.</a:t>
            </a:r>
          </a:p>
          <a:p>
            <a:pPr lvl="1"/>
            <a:r>
              <a:rPr lang="pt-BR" dirty="0"/>
              <a:t>Principais agentes ofertantes:</a:t>
            </a:r>
          </a:p>
          <a:p>
            <a:pPr lvl="2"/>
            <a:r>
              <a:rPr lang="pt-BR" dirty="0"/>
              <a:t>Exportadores;</a:t>
            </a:r>
          </a:p>
          <a:p>
            <a:pPr lvl="2"/>
            <a:r>
              <a:rPr lang="pt-BR" dirty="0"/>
              <a:t>Empresas instaladas no país que tomam emprestado no exterior;</a:t>
            </a:r>
          </a:p>
          <a:p>
            <a:pPr lvl="2"/>
            <a:r>
              <a:rPr lang="pt-BR" dirty="0"/>
              <a:t>Turistas estrangeiros que visitam o país;</a:t>
            </a:r>
          </a:p>
          <a:p>
            <a:pPr lvl="2"/>
            <a:r>
              <a:rPr lang="pt-BR" dirty="0"/>
              <a:t>Brasileiros que repatriam seus recursos;</a:t>
            </a:r>
          </a:p>
          <a:p>
            <a:pPr lvl="2"/>
            <a:r>
              <a:rPr lang="pt-BR" dirty="0"/>
              <a:t>Empresas estrangeiras que fazem investimentos diretos no país;</a:t>
            </a:r>
          </a:p>
          <a:p>
            <a:pPr lvl="2"/>
            <a:r>
              <a:rPr lang="pt-BR" dirty="0"/>
              <a:t>O Banco central</a:t>
            </a:r>
          </a:p>
        </p:txBody>
      </p:sp>
    </p:spTree>
    <p:extLst>
      <p:ext uri="{BB962C8B-B14F-4D97-AF65-F5344CB8AC3E}">
        <p14:creationId xmlns:p14="http://schemas.microsoft.com/office/powerpoint/2010/main" val="237705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78A4D-99C6-0AB1-3D54-833838559330}"/>
              </a:ext>
            </a:extLst>
          </p:cNvPr>
          <p:cNvSpPr>
            <a:spLocks noGrp="1"/>
          </p:cNvSpPr>
          <p:nvPr>
            <p:ph type="title"/>
          </p:nvPr>
        </p:nvSpPr>
        <p:spPr/>
        <p:txBody>
          <a:bodyPr/>
          <a:lstStyle/>
          <a:p>
            <a:r>
              <a:rPr lang="pt-BR" dirty="0"/>
              <a:t>Taxa de Câmbio Valorizada e Desvalorizada</a:t>
            </a:r>
          </a:p>
        </p:txBody>
      </p:sp>
      <p:sp>
        <p:nvSpPr>
          <p:cNvPr id="3" name="Espaço Reservado para Conteúdo 2">
            <a:extLst>
              <a:ext uri="{FF2B5EF4-FFF2-40B4-BE49-F238E27FC236}">
                <a16:creationId xmlns:a16="http://schemas.microsoft.com/office/drawing/2014/main" id="{4BC6C623-89A9-D68A-FEC5-AE34784CAC95}"/>
              </a:ext>
            </a:extLst>
          </p:cNvPr>
          <p:cNvSpPr>
            <a:spLocks noGrp="1"/>
          </p:cNvSpPr>
          <p:nvPr>
            <p:ph idx="1"/>
          </p:nvPr>
        </p:nvSpPr>
        <p:spPr/>
        <p:txBody>
          <a:bodyPr>
            <a:normAutofit/>
          </a:bodyPr>
          <a:lstStyle/>
          <a:p>
            <a:pPr algn="just"/>
            <a:r>
              <a:rPr lang="pt-BR" b="0" i="0" u="none" strike="noStrike" baseline="0" dirty="0">
                <a:solidFill>
                  <a:srgbClr val="000000"/>
                </a:solidFill>
                <a:latin typeface="Times New Roman" panose="02020603050405020304" pitchFamily="18" charset="0"/>
              </a:rPr>
              <a:t>Uma taxa de câmbio elevada significa que o preço da divisa estrangeira está alto, ou que a moeda nacional está desvalorizada. Assim, a expressão </a:t>
            </a:r>
            <a:r>
              <a:rPr lang="pt-BR" b="1" i="0" u="none" strike="noStrike" baseline="0" dirty="0">
                <a:solidFill>
                  <a:srgbClr val="000000"/>
                </a:solidFill>
                <a:latin typeface="Times New Roman" panose="02020603050405020304" pitchFamily="18" charset="0"/>
              </a:rPr>
              <a:t>desvalorização cambial ou depreciação cambial </a:t>
            </a:r>
            <a:r>
              <a:rPr lang="pt-BR" b="0" i="0" u="none" strike="noStrike" baseline="0" dirty="0">
                <a:solidFill>
                  <a:srgbClr val="000000"/>
                </a:solidFill>
                <a:latin typeface="Times New Roman" panose="02020603050405020304" pitchFamily="18" charset="0"/>
              </a:rPr>
              <a:t>indica que houve um aumento da taxa de câmbio – maior número de reais por unidade de moeda estrangeira.</a:t>
            </a:r>
          </a:p>
          <a:p>
            <a:pPr algn="just"/>
            <a:r>
              <a:rPr lang="pt-BR" b="0" i="0" u="none" strike="noStrike" baseline="0" dirty="0">
                <a:solidFill>
                  <a:srgbClr val="000000"/>
                </a:solidFill>
                <a:latin typeface="Times New Roman" panose="02020603050405020304" pitchFamily="18" charset="0"/>
              </a:rPr>
              <a:t>Por sua vez, </a:t>
            </a:r>
            <a:r>
              <a:rPr lang="pt-BR" b="1" i="0" u="none" strike="noStrike" baseline="0" dirty="0">
                <a:solidFill>
                  <a:srgbClr val="000000"/>
                </a:solidFill>
                <a:latin typeface="Times New Roman" panose="02020603050405020304" pitchFamily="18" charset="0"/>
              </a:rPr>
              <a:t>valorização cambial ou apreciação cambial </a:t>
            </a:r>
            <a:r>
              <a:rPr lang="pt-BR" b="0" i="0" u="none" strike="noStrike" baseline="0" dirty="0">
                <a:solidFill>
                  <a:srgbClr val="000000"/>
                </a:solidFill>
                <a:latin typeface="Times New Roman" panose="02020603050405020304" pitchFamily="18" charset="0"/>
              </a:rPr>
              <a:t>significa moeda nacional mais forte, isto é, pagam-se menos reais por dólar, por exemplo, e tem-se, em consequência, uma queda na taxa de câmbio. Nesse caso, a moeda nacional foi valorizada, e o dólar desvalorizado. </a:t>
            </a:r>
            <a:endParaRPr lang="pt-BR" dirty="0"/>
          </a:p>
        </p:txBody>
      </p:sp>
    </p:spTree>
    <p:extLst>
      <p:ext uri="{BB962C8B-B14F-4D97-AF65-F5344CB8AC3E}">
        <p14:creationId xmlns:p14="http://schemas.microsoft.com/office/powerpoint/2010/main" val="134463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Paridade do poder de Compra da Moeda (PPC)</a:t>
            </a:r>
            <a:endParaRPr lang="pt-BR" dirty="0"/>
          </a:p>
        </p:txBody>
      </p:sp>
      <p:sp>
        <p:nvSpPr>
          <p:cNvPr id="3" name="Espaço Reservado para Conteúdo 2"/>
          <p:cNvSpPr>
            <a:spLocks noGrp="1"/>
          </p:cNvSpPr>
          <p:nvPr>
            <p:ph idx="1"/>
          </p:nvPr>
        </p:nvSpPr>
        <p:spPr/>
        <p:txBody>
          <a:bodyPr/>
          <a:lstStyle/>
          <a:p>
            <a:pPr algn="just"/>
            <a:r>
              <a:rPr lang="pt-BR" dirty="0"/>
              <a:t>Uma forma de identificar a taxa de câmbio adequada ao país é a Paridade do Poder de Compra (PPC);</a:t>
            </a:r>
          </a:p>
          <a:p>
            <a:pPr algn="just"/>
            <a:r>
              <a:rPr lang="pt-BR" b="1" dirty="0"/>
              <a:t>Conceito baseado na Lei do preço único, segundo a qual, na ausência de barreiras ao fluxo de informações e de mercadorias, não é possível que um mesmo bem seja vendido por dois ou mais preços diferentes.</a:t>
            </a:r>
            <a:endParaRPr lang="pt-BR" dirty="0"/>
          </a:p>
          <a:p>
            <a:pPr algn="just"/>
            <a:r>
              <a:rPr lang="pt-BR" dirty="0"/>
              <a:t>Ou seja, num mundo onde não existissem tarifas, nem custos de transporte, um bem muito parecido deveria custar o mesmo nos EUA e no Brasil. Em outras palavras, para esse conjunto de bens chamados de comercializáveis, o câmbio real deveria ser sempre igual a 1.</a:t>
            </a:r>
          </a:p>
          <a:p>
            <a:pPr marL="0" indent="0" algn="just">
              <a:buNone/>
            </a:pPr>
            <a:endParaRPr lang="pt-BR" dirty="0"/>
          </a:p>
        </p:txBody>
      </p:sp>
    </p:spTree>
    <p:extLst>
      <p:ext uri="{BB962C8B-B14F-4D97-AF65-F5344CB8AC3E}">
        <p14:creationId xmlns:p14="http://schemas.microsoft.com/office/powerpoint/2010/main" val="278953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Paridade do poder de Compra da Moeda (PPC)</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Um índice que tenta calcular a PPC entre os países é o </a:t>
            </a:r>
            <a:r>
              <a:rPr lang="pt-BR" dirty="0" err="1"/>
              <a:t>O</a:t>
            </a:r>
            <a:r>
              <a:rPr lang="pt-BR" dirty="0"/>
              <a:t> índice Big MAC: representa a taxa de câmbio que iguala o preço interno ao preço de referência (EUA).</a:t>
            </a:r>
          </a:p>
          <a:p>
            <a:endParaRPr lang="pt-BR" dirty="0"/>
          </a:p>
          <a:p>
            <a:pPr marL="0" indent="0">
              <a:buNone/>
            </a:pPr>
            <a:r>
              <a:rPr lang="pt-BR" dirty="0"/>
              <a:t>http://www.economist.com/content/big-mac-index</a:t>
            </a:r>
          </a:p>
          <a:p>
            <a:pPr algn="just"/>
            <a:endParaRPr lang="pt-BR" dirty="0"/>
          </a:p>
          <a:p>
            <a:pPr algn="just"/>
            <a:r>
              <a:rPr lang="pt-BR" dirty="0"/>
              <a:t>NO longo prazo, a PPC determina que a taxa de câmbio entre dois países se ajustará até que o preço médio dos bens seja aproximadamente igual para ambos;</a:t>
            </a:r>
          </a:p>
          <a:p>
            <a:pPr algn="just"/>
            <a:endParaRPr lang="pt-BR" dirty="0"/>
          </a:p>
          <a:p>
            <a:pPr algn="just"/>
            <a:r>
              <a:rPr lang="pt-BR" dirty="0"/>
              <a:t>A tendência é que moeda de um país com maior inflação se deprecie em relação à de um país com menor inflação.</a:t>
            </a:r>
          </a:p>
        </p:txBody>
      </p:sp>
    </p:spTree>
    <p:extLst>
      <p:ext uri="{BB962C8B-B14F-4D97-AF65-F5344CB8AC3E}">
        <p14:creationId xmlns:p14="http://schemas.microsoft.com/office/powerpoint/2010/main" val="374149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E11E-6280-BD1C-6265-BE57CC935F80}"/>
              </a:ext>
            </a:extLst>
          </p:cNvPr>
          <p:cNvSpPr>
            <a:spLocks noGrp="1"/>
          </p:cNvSpPr>
          <p:nvPr>
            <p:ph type="title"/>
          </p:nvPr>
        </p:nvSpPr>
        <p:spPr/>
        <p:txBody>
          <a:bodyPr vert="horz" lIns="91440" tIns="45720" rIns="91440" bIns="45720" rtlCol="0" anchor="ctr">
            <a:normAutofit/>
          </a:bodyPr>
          <a:lstStyle/>
          <a:p>
            <a:r>
              <a:rPr lang="pt-BR" b="1" dirty="0"/>
              <a:t>O que leva os países a comercializar entre si?</a:t>
            </a:r>
          </a:p>
        </p:txBody>
      </p:sp>
      <p:sp>
        <p:nvSpPr>
          <p:cNvPr id="3" name="Espaço Reservado para Conteúdo 2">
            <a:extLst>
              <a:ext uri="{FF2B5EF4-FFF2-40B4-BE49-F238E27FC236}">
                <a16:creationId xmlns:a16="http://schemas.microsoft.com/office/drawing/2014/main" id="{B3F76F6B-60A6-8A37-3E0D-BE1F1A47ECA7}"/>
              </a:ext>
            </a:extLst>
          </p:cNvPr>
          <p:cNvSpPr>
            <a:spLocks noGrp="1"/>
          </p:cNvSpPr>
          <p:nvPr>
            <p:ph idx="1"/>
          </p:nvPr>
        </p:nvSpPr>
        <p:spPr/>
        <p:txBody>
          <a:bodyPr>
            <a:normAutofit fontScale="92500" lnSpcReduction="10000"/>
          </a:bodyPr>
          <a:lstStyle/>
          <a:p>
            <a:pPr algn="just"/>
            <a:r>
              <a:rPr lang="pt-BR" sz="3200" b="0" i="0" u="none" strike="noStrike" baseline="0" dirty="0">
                <a:solidFill>
                  <a:srgbClr val="000000"/>
                </a:solidFill>
                <a:latin typeface="Times New Roman" panose="02020603050405020304" pitchFamily="18" charset="0"/>
              </a:rPr>
              <a:t>Diversidade de condições de produção; </a:t>
            </a:r>
          </a:p>
          <a:p>
            <a:pPr algn="just"/>
            <a:r>
              <a:rPr lang="pt-BR" sz="3200" b="0" i="0" u="none" strike="noStrike" baseline="0" dirty="0">
                <a:solidFill>
                  <a:srgbClr val="000000"/>
                </a:solidFill>
                <a:latin typeface="Times New Roman" panose="02020603050405020304" pitchFamily="18" charset="0"/>
              </a:rPr>
              <a:t>Possibilidade de redução de custos (a obtenção de economias de escala);</a:t>
            </a:r>
          </a:p>
          <a:p>
            <a:pPr algn="just"/>
            <a:r>
              <a:rPr lang="pt-BR" sz="3200" b="0" i="0" u="none" strike="noStrike" baseline="0" dirty="0">
                <a:solidFill>
                  <a:srgbClr val="000000"/>
                </a:solidFill>
                <a:latin typeface="Times New Roman" panose="02020603050405020304" pitchFamily="18" charset="0"/>
              </a:rPr>
              <a:t>Os economistas clássicos forneceram a explicação teórica básica para o comércio internacional com o chamado </a:t>
            </a:r>
            <a:r>
              <a:rPr lang="pt-BR" sz="3200" b="1" i="0" u="none" strike="noStrike" baseline="0" dirty="0">
                <a:solidFill>
                  <a:srgbClr val="000000"/>
                </a:solidFill>
                <a:latin typeface="Times New Roman" panose="02020603050405020304" pitchFamily="18" charset="0"/>
              </a:rPr>
              <a:t>Teoria das </a:t>
            </a:r>
            <a:r>
              <a:rPr lang="pt-BR" sz="3200" b="1" dirty="0">
                <a:solidFill>
                  <a:srgbClr val="000000"/>
                </a:solidFill>
                <a:latin typeface="Times New Roman" panose="02020603050405020304" pitchFamily="18" charset="0"/>
              </a:rPr>
              <a:t>V</a:t>
            </a:r>
            <a:r>
              <a:rPr lang="pt-BR" sz="3200" b="1" i="0" u="none" strike="noStrike" baseline="0" dirty="0">
                <a:solidFill>
                  <a:srgbClr val="000000"/>
                </a:solidFill>
                <a:latin typeface="Times New Roman" panose="02020603050405020304" pitchFamily="18" charset="0"/>
              </a:rPr>
              <a:t>antagens Comparativas</a:t>
            </a:r>
            <a:r>
              <a:rPr lang="pt-BR" sz="3200" b="0" i="0" u="none" strike="noStrike" baseline="0" dirty="0">
                <a:solidFill>
                  <a:srgbClr val="000000"/>
                </a:solidFill>
                <a:latin typeface="Times New Roman" panose="02020603050405020304" pitchFamily="18" charset="0"/>
              </a:rPr>
              <a:t>.</a:t>
            </a:r>
          </a:p>
          <a:p>
            <a:pPr algn="just"/>
            <a:r>
              <a:rPr lang="pt-BR" sz="3200" b="0" i="0" u="none" strike="noStrike" baseline="0" dirty="0">
                <a:solidFill>
                  <a:srgbClr val="000000"/>
                </a:solidFill>
                <a:latin typeface="Times New Roman" panose="02020603050405020304" pitchFamily="18" charset="0"/>
              </a:rPr>
              <a:t>Esse princípio sugere que cada país deva se especializar na produção da mercadoria em que é relativamente mais eficiente (ou que tenha um custo relativamente menor). </a:t>
            </a:r>
          </a:p>
          <a:p>
            <a:pPr algn="just"/>
            <a:r>
              <a:rPr lang="pt-BR" sz="3200" dirty="0">
                <a:solidFill>
                  <a:srgbClr val="000000"/>
                </a:solidFill>
                <a:latin typeface="Times New Roman" panose="02020603050405020304" pitchFamily="18" charset="0"/>
              </a:rPr>
              <a:t>Teoria elaborada por David Ricardo em 1817.</a:t>
            </a:r>
            <a:endParaRPr lang="pt-BR" sz="3200" dirty="0"/>
          </a:p>
          <a:p>
            <a:pPr algn="just"/>
            <a:endParaRPr lang="pt-BR" sz="3200" dirty="0"/>
          </a:p>
        </p:txBody>
      </p:sp>
    </p:spTree>
    <p:extLst>
      <p:ext uri="{BB962C8B-B14F-4D97-AF65-F5344CB8AC3E}">
        <p14:creationId xmlns:p14="http://schemas.microsoft.com/office/powerpoint/2010/main" val="370980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7F400-B56A-7CCA-A7CD-8169EFDD6D7D}"/>
              </a:ext>
            </a:extLst>
          </p:cNvPr>
          <p:cNvSpPr>
            <a:spLocks noGrp="1"/>
          </p:cNvSpPr>
          <p:nvPr>
            <p:ph type="title"/>
          </p:nvPr>
        </p:nvSpPr>
        <p:spPr/>
        <p:txBody>
          <a:bodyPr/>
          <a:lstStyle/>
          <a:p>
            <a:r>
              <a:rPr lang="pt-BR" b="1" dirty="0"/>
              <a:t>A Teoria das Vantagens Comparativas</a:t>
            </a:r>
            <a:endParaRPr lang="pt-BR" dirty="0"/>
          </a:p>
        </p:txBody>
      </p:sp>
      <p:sp>
        <p:nvSpPr>
          <p:cNvPr id="3" name="Espaço Reservado para Conteúdo 2">
            <a:extLst>
              <a:ext uri="{FF2B5EF4-FFF2-40B4-BE49-F238E27FC236}">
                <a16:creationId xmlns:a16="http://schemas.microsoft.com/office/drawing/2014/main" id="{56260F0F-5019-663F-19F7-267EA6F15A57}"/>
              </a:ext>
            </a:extLst>
          </p:cNvPr>
          <p:cNvSpPr>
            <a:spLocks noGrp="1"/>
          </p:cNvSpPr>
          <p:nvPr>
            <p:ph idx="1"/>
          </p:nvPr>
        </p:nvSpPr>
        <p:spPr/>
        <p:txBody>
          <a:bodyPr>
            <a:normAutofit/>
          </a:bodyPr>
          <a:lstStyle/>
          <a:p>
            <a:pPr algn="just"/>
            <a:r>
              <a:rPr lang="pt-BR" sz="3200" b="1" i="0" u="none" strike="noStrike" baseline="0" dirty="0">
                <a:solidFill>
                  <a:srgbClr val="000000"/>
                </a:solidFill>
                <a:latin typeface="Times New Roman" panose="02020603050405020304" pitchFamily="18" charset="0"/>
              </a:rPr>
              <a:t>Exemplo de</a:t>
            </a:r>
            <a:r>
              <a:rPr lang="pt-BR" sz="3200" i="0" u="none" strike="noStrike" baseline="0" dirty="0">
                <a:solidFill>
                  <a:srgbClr val="000000"/>
                </a:solidFill>
                <a:latin typeface="Times New Roman" panose="02020603050405020304" pitchFamily="18" charset="0"/>
              </a:rPr>
              <a:t> </a:t>
            </a:r>
            <a:r>
              <a:rPr lang="pt-BR" sz="3200" b="1" i="0" u="none" strike="noStrike" baseline="0" dirty="0">
                <a:solidFill>
                  <a:srgbClr val="000000"/>
                </a:solidFill>
                <a:latin typeface="Times New Roman" panose="02020603050405020304" pitchFamily="18" charset="0"/>
              </a:rPr>
              <a:t>vantagens comparativas</a:t>
            </a:r>
            <a:r>
              <a:rPr lang="pt-BR" sz="3200" b="0" i="0" u="none" strike="noStrike" baseline="0" dirty="0">
                <a:solidFill>
                  <a:srgbClr val="000000"/>
                </a:solidFill>
                <a:latin typeface="Times New Roman" panose="02020603050405020304" pitchFamily="18" charset="0"/>
              </a:rPr>
              <a:t>.</a:t>
            </a:r>
          </a:p>
          <a:p>
            <a:pPr algn="just"/>
            <a:r>
              <a:rPr lang="pt-BR" sz="3200" b="0" i="0" u="none" strike="noStrike" baseline="0" dirty="0">
                <a:solidFill>
                  <a:srgbClr val="000000"/>
                </a:solidFill>
                <a:latin typeface="Times New Roman" panose="02020603050405020304" pitchFamily="18" charset="0"/>
              </a:rPr>
              <a:t>Suponha que:</a:t>
            </a:r>
          </a:p>
          <a:p>
            <a:pPr marL="0" indent="0" algn="just">
              <a:buNone/>
            </a:pPr>
            <a:r>
              <a:rPr lang="pt-BR" sz="3200" b="0" i="0" u="none" strike="noStrike" baseline="0" dirty="0">
                <a:solidFill>
                  <a:srgbClr val="000000"/>
                </a:solidFill>
                <a:latin typeface="Times New Roman" panose="02020603050405020304" pitchFamily="18" charset="0"/>
              </a:rPr>
              <a:t>- Na Inglaterra sejam necessárias 100h de trabalho para produzir 1 unidade de tecido e 120h para produzir 1 unidade de vinho;</a:t>
            </a:r>
          </a:p>
          <a:p>
            <a:pPr marL="0" indent="0" algn="just">
              <a:buNone/>
            </a:pPr>
            <a:r>
              <a:rPr lang="pt-BR" sz="3200" dirty="0">
                <a:solidFill>
                  <a:srgbClr val="000000"/>
                </a:solidFill>
                <a:latin typeface="Times New Roman" panose="02020603050405020304" pitchFamily="18" charset="0"/>
              </a:rPr>
              <a:t>Já em Portugal, são necessários </a:t>
            </a:r>
            <a:r>
              <a:rPr lang="pt-BR" sz="3200" b="0" i="0" u="none" strike="noStrike" baseline="0" dirty="0">
                <a:solidFill>
                  <a:srgbClr val="000000"/>
                </a:solidFill>
                <a:latin typeface="Times New Roman" panose="02020603050405020304" pitchFamily="18" charset="0"/>
              </a:rPr>
              <a:t>80h de trabalho para produzir 1 unidade de tecido e 90h para produzir 1 unidade de vinho;</a:t>
            </a:r>
            <a:endParaRPr lang="pt-BR" sz="3200" dirty="0"/>
          </a:p>
        </p:txBody>
      </p:sp>
    </p:spTree>
    <p:extLst>
      <p:ext uri="{BB962C8B-B14F-4D97-AF65-F5344CB8AC3E}">
        <p14:creationId xmlns:p14="http://schemas.microsoft.com/office/powerpoint/2010/main" val="191231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5AC597A-B0D7-7708-5967-846AAC249007}"/>
              </a:ext>
            </a:extLst>
          </p:cNvPr>
          <p:cNvSpPr>
            <a:spLocks noGrp="1"/>
          </p:cNvSpPr>
          <p:nvPr>
            <p:ph idx="1"/>
          </p:nvPr>
        </p:nvSpPr>
        <p:spPr/>
        <p:txBody>
          <a:bodyPr>
            <a:noAutofit/>
          </a:bodyPr>
          <a:lstStyle/>
          <a:p>
            <a:pPr algn="just"/>
            <a:r>
              <a:rPr lang="pt-BR" b="1" i="0" u="none" strike="noStrike" baseline="0" dirty="0">
                <a:solidFill>
                  <a:srgbClr val="000000"/>
                </a:solidFill>
                <a:latin typeface="Times New Roman" panose="02020603050405020304" pitchFamily="18" charset="0"/>
              </a:rPr>
              <a:t>Uma limitação da teoria das vantagens comparativas é que é relativamente estática </a:t>
            </a:r>
            <a:r>
              <a:rPr lang="pt-BR" b="0" i="0" u="none" strike="noStrike" baseline="0" dirty="0">
                <a:solidFill>
                  <a:srgbClr val="000000"/>
                </a:solidFill>
                <a:latin typeface="Times New Roman" panose="02020603050405020304" pitchFamily="18" charset="0"/>
              </a:rPr>
              <a:t>não levando em consideração a evolução das estruturas da oferta e da demanda, bem como das relações de preços entre produtos negociados no mercado internacional;</a:t>
            </a:r>
          </a:p>
          <a:p>
            <a:pPr algn="just"/>
            <a:r>
              <a:rPr lang="pt-BR" b="1" i="0" u="none" strike="noStrike" baseline="0" dirty="0">
                <a:solidFill>
                  <a:srgbClr val="000000"/>
                </a:solidFill>
                <a:latin typeface="Times New Roman" panose="02020603050405020304" pitchFamily="18" charset="0"/>
              </a:rPr>
              <a:t>Os produtos manufaturados apresentam elasticidade-renda da demanda maior que um, e os produtos primários, menor que um,</a:t>
            </a:r>
            <a:r>
              <a:rPr lang="pt-BR" b="0" i="0" u="none" strike="noStrike" baseline="0" dirty="0">
                <a:solidFill>
                  <a:srgbClr val="000000"/>
                </a:solidFill>
                <a:latin typeface="Times New Roman" panose="02020603050405020304" pitchFamily="18" charset="0"/>
              </a:rPr>
              <a:t> significando que o crescimento da renda mundial provocaria um aumento relativamente maior no comércio de manufaturados, acarretando uma tendência crônica ao déficit no balanço de pagamentos dos países exportadores de produtos básicos ou primários</a:t>
            </a:r>
            <a:endParaRPr lang="pt-BR" dirty="0"/>
          </a:p>
        </p:txBody>
      </p:sp>
      <p:sp>
        <p:nvSpPr>
          <p:cNvPr id="4" name="Título 1">
            <a:extLst>
              <a:ext uri="{FF2B5EF4-FFF2-40B4-BE49-F238E27FC236}">
                <a16:creationId xmlns:a16="http://schemas.microsoft.com/office/drawing/2014/main" id="{2C4B4D01-A4C9-3C79-F2C4-E0EF5175526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pt-BR" b="1" dirty="0"/>
              <a:t>A Teoria das Vantagens Comparativas</a:t>
            </a:r>
          </a:p>
        </p:txBody>
      </p:sp>
    </p:spTree>
    <p:extLst>
      <p:ext uri="{BB962C8B-B14F-4D97-AF65-F5344CB8AC3E}">
        <p14:creationId xmlns:p14="http://schemas.microsoft.com/office/powerpoint/2010/main" val="270949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B8121-DC6D-040B-047A-1EF4E9B7F26C}"/>
              </a:ext>
            </a:extLst>
          </p:cNvPr>
          <p:cNvSpPr>
            <a:spLocks noGrp="1"/>
          </p:cNvSpPr>
          <p:nvPr>
            <p:ph type="title"/>
          </p:nvPr>
        </p:nvSpPr>
        <p:spPr/>
        <p:txBody>
          <a:bodyPr vert="horz" lIns="91440" tIns="45720" rIns="91440" bIns="45720" rtlCol="0" anchor="ctr">
            <a:normAutofit/>
          </a:bodyPr>
          <a:lstStyle/>
          <a:p>
            <a:r>
              <a:rPr lang="pt-BR" b="1" dirty="0"/>
              <a:t>Determinação da taxa de câmbio </a:t>
            </a:r>
          </a:p>
        </p:txBody>
      </p:sp>
      <p:sp>
        <p:nvSpPr>
          <p:cNvPr id="3" name="Espaço Reservado para Conteúdo 2">
            <a:extLst>
              <a:ext uri="{FF2B5EF4-FFF2-40B4-BE49-F238E27FC236}">
                <a16:creationId xmlns:a16="http://schemas.microsoft.com/office/drawing/2014/main" id="{B59DC48D-DDEC-12B1-9ACB-C573DFE40B98}"/>
              </a:ext>
            </a:extLst>
          </p:cNvPr>
          <p:cNvSpPr>
            <a:spLocks noGrp="1"/>
          </p:cNvSpPr>
          <p:nvPr>
            <p:ph idx="1"/>
          </p:nvPr>
        </p:nvSpPr>
        <p:spPr/>
        <p:txBody>
          <a:bodyPr>
            <a:normAutofit/>
          </a:bodyPr>
          <a:lstStyle/>
          <a:p>
            <a:pPr algn="just"/>
            <a:r>
              <a:rPr lang="pt-BR" sz="3200" b="0" i="0" u="none" strike="noStrike" baseline="0" dirty="0">
                <a:solidFill>
                  <a:srgbClr val="000000"/>
                </a:solidFill>
                <a:latin typeface="Times New Roman" panose="02020603050405020304" pitchFamily="18" charset="0"/>
              </a:rPr>
              <a:t>Quando dois países mantêm relações econômicas entre si, entram necessariamente em jogo duas moedas, exigindo que se fixe a relação de troca entre ambas. </a:t>
            </a:r>
          </a:p>
          <a:p>
            <a:pPr algn="just"/>
            <a:r>
              <a:rPr lang="pt-BR" sz="3200" b="0" i="0" u="none" strike="noStrike" baseline="0" dirty="0">
                <a:solidFill>
                  <a:srgbClr val="000000"/>
                </a:solidFill>
                <a:latin typeface="Times New Roman" panose="02020603050405020304" pitchFamily="18" charset="0"/>
              </a:rPr>
              <a:t>A </a:t>
            </a:r>
            <a:r>
              <a:rPr lang="pt-BR" sz="3200" b="1" i="0" u="none" strike="noStrike" baseline="0" dirty="0">
                <a:solidFill>
                  <a:srgbClr val="000000"/>
                </a:solidFill>
                <a:latin typeface="Times New Roman" panose="02020603050405020304" pitchFamily="18" charset="0"/>
              </a:rPr>
              <a:t>taxa de câmbio </a:t>
            </a:r>
            <a:r>
              <a:rPr lang="pt-BR" sz="3200" b="0" i="0" u="none" strike="noStrike" baseline="0" dirty="0">
                <a:solidFill>
                  <a:srgbClr val="000000"/>
                </a:solidFill>
                <a:latin typeface="Times New Roman" panose="02020603050405020304" pitchFamily="18" charset="0"/>
              </a:rPr>
              <a:t>é a medida de conversão da moeda nacional em moeda de outros países. </a:t>
            </a:r>
            <a:endParaRPr lang="pt-BR" sz="3200" dirty="0"/>
          </a:p>
        </p:txBody>
      </p:sp>
    </p:spTree>
    <p:extLst>
      <p:ext uri="{BB962C8B-B14F-4D97-AF65-F5344CB8AC3E}">
        <p14:creationId xmlns:p14="http://schemas.microsoft.com/office/powerpoint/2010/main" val="293868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BD976-F919-97E7-D2B4-D4866A663DBD}"/>
              </a:ext>
            </a:extLst>
          </p:cNvPr>
          <p:cNvSpPr>
            <a:spLocks noGrp="1"/>
          </p:cNvSpPr>
          <p:nvPr>
            <p:ph type="title"/>
          </p:nvPr>
        </p:nvSpPr>
        <p:spPr/>
        <p:txBody>
          <a:bodyPr/>
          <a:lstStyle/>
          <a:p>
            <a:r>
              <a:rPr lang="pt-BR" dirty="0"/>
              <a:t>O Mercado Cambial</a:t>
            </a:r>
          </a:p>
        </p:txBody>
      </p:sp>
      <p:sp>
        <p:nvSpPr>
          <p:cNvPr id="3" name="Espaço Reservado para Conteúdo 2">
            <a:extLst>
              <a:ext uri="{FF2B5EF4-FFF2-40B4-BE49-F238E27FC236}">
                <a16:creationId xmlns:a16="http://schemas.microsoft.com/office/drawing/2014/main" id="{CD01A93B-E8A1-9BE4-D15D-0C28EC82BCA6}"/>
              </a:ext>
            </a:extLst>
          </p:cNvPr>
          <p:cNvSpPr>
            <a:spLocks noGrp="1"/>
          </p:cNvSpPr>
          <p:nvPr>
            <p:ph idx="1"/>
          </p:nvPr>
        </p:nvSpPr>
        <p:spPr/>
        <p:txBody>
          <a:bodyPr>
            <a:normAutofit/>
          </a:bodyPr>
          <a:lstStyle/>
          <a:p>
            <a:pPr marL="0" indent="0">
              <a:buNone/>
            </a:pPr>
            <a:r>
              <a:rPr lang="pt-BR" sz="3200" dirty="0"/>
              <a:t>- Ambiente onde são transacionadas as moedas estrangeiras:</a:t>
            </a:r>
          </a:p>
          <a:p>
            <a:pPr marL="914400" lvl="2" indent="0">
              <a:buNone/>
            </a:pPr>
            <a:r>
              <a:rPr lang="pt-BR" sz="3200" dirty="0"/>
              <a:t>- </a:t>
            </a:r>
            <a:r>
              <a:rPr lang="pt-BR" sz="3200" b="1" i="1" dirty="0"/>
              <a:t>A oferta de moeda </a:t>
            </a:r>
            <a:r>
              <a:rPr lang="pt-BR" sz="3200" dirty="0"/>
              <a:t>estrangeira é dada pelas transações com o exterior que impliquem entrada de divisas como </a:t>
            </a:r>
            <a:r>
              <a:rPr lang="pt-BR" sz="3200" b="1" dirty="0"/>
              <a:t>exportações, investimentos externos e financiamentos</a:t>
            </a:r>
            <a:r>
              <a:rPr lang="pt-BR" sz="3200" dirty="0"/>
              <a:t>, </a:t>
            </a:r>
            <a:r>
              <a:rPr lang="pt-BR" sz="3200" dirty="0" err="1"/>
              <a:t>etc</a:t>
            </a:r>
            <a:r>
              <a:rPr lang="pt-BR" sz="3200" dirty="0"/>
              <a:t>;</a:t>
            </a:r>
          </a:p>
          <a:p>
            <a:pPr marL="914400" lvl="2" indent="0">
              <a:buNone/>
            </a:pPr>
            <a:r>
              <a:rPr lang="pt-BR" sz="3200" dirty="0"/>
              <a:t>- </a:t>
            </a:r>
            <a:r>
              <a:rPr lang="pt-BR" sz="3200" b="1" dirty="0"/>
              <a:t>A demanda por moeda </a:t>
            </a:r>
            <a:r>
              <a:rPr lang="pt-BR" sz="3200" dirty="0"/>
              <a:t>resulta de transações que levem à saída de divisas como </a:t>
            </a:r>
            <a:r>
              <a:rPr lang="pt-BR" sz="3200" b="1" dirty="0"/>
              <a:t>importações, remessas de lucros, pagamentos de juros </a:t>
            </a:r>
            <a:r>
              <a:rPr lang="pt-BR" sz="3200" b="1" dirty="0" err="1"/>
              <a:t>etc</a:t>
            </a:r>
            <a:r>
              <a:rPr lang="pt-BR" sz="3200" dirty="0"/>
              <a:t>;</a:t>
            </a:r>
          </a:p>
          <a:p>
            <a:endParaRPr lang="pt-BR" sz="3200" dirty="0"/>
          </a:p>
        </p:txBody>
      </p:sp>
    </p:spTree>
    <p:extLst>
      <p:ext uri="{BB962C8B-B14F-4D97-AF65-F5344CB8AC3E}">
        <p14:creationId xmlns:p14="http://schemas.microsoft.com/office/powerpoint/2010/main" val="63359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20F04-59BF-9EEC-F586-36901DCAE4DC}"/>
              </a:ext>
            </a:extLst>
          </p:cNvPr>
          <p:cNvSpPr>
            <a:spLocks noGrp="1"/>
          </p:cNvSpPr>
          <p:nvPr>
            <p:ph type="title"/>
          </p:nvPr>
        </p:nvSpPr>
        <p:spPr/>
        <p:txBody>
          <a:bodyPr/>
          <a:lstStyle/>
          <a:p>
            <a:r>
              <a:rPr lang="pt-BR" dirty="0"/>
              <a:t>Mercado Cambial e o Banco Central</a:t>
            </a:r>
          </a:p>
        </p:txBody>
      </p:sp>
      <p:sp>
        <p:nvSpPr>
          <p:cNvPr id="3" name="Espaço Reservado para Conteúdo 2">
            <a:extLst>
              <a:ext uri="{FF2B5EF4-FFF2-40B4-BE49-F238E27FC236}">
                <a16:creationId xmlns:a16="http://schemas.microsoft.com/office/drawing/2014/main" id="{FA47FED3-F2DC-648A-AE22-E586C0F7CAAF}"/>
              </a:ext>
            </a:extLst>
          </p:cNvPr>
          <p:cNvSpPr>
            <a:spLocks noGrp="1"/>
          </p:cNvSpPr>
          <p:nvPr>
            <p:ph idx="1"/>
          </p:nvPr>
        </p:nvSpPr>
        <p:spPr/>
        <p:txBody>
          <a:bodyPr>
            <a:normAutofit/>
          </a:bodyPr>
          <a:lstStyle/>
          <a:p>
            <a:pPr lvl="1" algn="just"/>
            <a:r>
              <a:rPr lang="pt-BR" sz="3200" dirty="0"/>
              <a:t>O Banco Central de cada país é o responsável pelo controle de moeda estrangeira;</a:t>
            </a:r>
          </a:p>
          <a:p>
            <a:pPr lvl="1" algn="just"/>
            <a:endParaRPr lang="pt-BR" sz="3200" dirty="0"/>
          </a:p>
          <a:p>
            <a:pPr lvl="1" algn="just"/>
            <a:r>
              <a:rPr lang="pt-BR" sz="3200" dirty="0"/>
              <a:t>O banco Central deve ser notificado pelos bancos comerciais de todas as transações que envolvam a entrada e saída da moeda estrangeira de cada país;</a:t>
            </a:r>
          </a:p>
          <a:p>
            <a:pPr lvl="1" algn="just"/>
            <a:endParaRPr lang="pt-BR" sz="3200" dirty="0"/>
          </a:p>
          <a:p>
            <a:pPr marL="457200" lvl="1" indent="0" algn="just">
              <a:buNone/>
            </a:pPr>
            <a:r>
              <a:rPr lang="pt-BR" sz="2000" dirty="0"/>
              <a:t>Fonte de Pesquisa: https://www.bcb.gov.br/estabilidadefinanceira/cambioecapitais</a:t>
            </a:r>
          </a:p>
          <a:p>
            <a:pPr lvl="1" algn="just"/>
            <a:endParaRPr lang="pt-BR" sz="3200" dirty="0"/>
          </a:p>
          <a:p>
            <a:pPr algn="just"/>
            <a:endParaRPr lang="pt-BR" sz="3200" dirty="0"/>
          </a:p>
        </p:txBody>
      </p:sp>
    </p:spTree>
    <p:extLst>
      <p:ext uri="{BB962C8B-B14F-4D97-AF65-F5344CB8AC3E}">
        <p14:creationId xmlns:p14="http://schemas.microsoft.com/office/powerpoint/2010/main" val="184669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FCF1F-22A9-2475-23E6-E5ABC4942EE6}"/>
              </a:ext>
            </a:extLst>
          </p:cNvPr>
          <p:cNvSpPr>
            <a:spLocks noGrp="1"/>
          </p:cNvSpPr>
          <p:nvPr>
            <p:ph type="title"/>
          </p:nvPr>
        </p:nvSpPr>
        <p:spPr/>
        <p:txBody>
          <a:bodyPr/>
          <a:lstStyle/>
          <a:p>
            <a:r>
              <a:rPr lang="pt-BR" dirty="0"/>
              <a:t>Determinação da Taxa de Câmbio</a:t>
            </a:r>
          </a:p>
        </p:txBody>
      </p:sp>
      <p:sp>
        <p:nvSpPr>
          <p:cNvPr id="3" name="Espaço Reservado para Conteúdo 2">
            <a:extLst>
              <a:ext uri="{FF2B5EF4-FFF2-40B4-BE49-F238E27FC236}">
                <a16:creationId xmlns:a16="http://schemas.microsoft.com/office/drawing/2014/main" id="{397B8C64-5669-AC46-59A0-0BF24BA0D032}"/>
              </a:ext>
            </a:extLst>
          </p:cNvPr>
          <p:cNvSpPr>
            <a:spLocks noGrp="1"/>
          </p:cNvSpPr>
          <p:nvPr>
            <p:ph idx="1"/>
          </p:nvPr>
        </p:nvSpPr>
        <p:spPr/>
        <p:txBody>
          <a:bodyPr/>
          <a:lstStyle/>
          <a:p>
            <a:pPr algn="just"/>
            <a:r>
              <a:rPr lang="pt-BR" sz="2800" b="0" i="0" u="none" strike="noStrike" baseline="0" dirty="0">
                <a:solidFill>
                  <a:srgbClr val="000000"/>
                </a:solidFill>
                <a:latin typeface="Times New Roman" panose="02020603050405020304" pitchFamily="18" charset="0"/>
              </a:rPr>
              <a:t>A determinação da taxa de câmbio pode ocorrer de dois modos: </a:t>
            </a:r>
          </a:p>
          <a:p>
            <a:pPr algn="just"/>
            <a:r>
              <a:rPr lang="pt-BR" sz="2800" b="0" i="0" u="none" strike="noStrike" baseline="0" dirty="0">
                <a:solidFill>
                  <a:srgbClr val="000000"/>
                </a:solidFill>
                <a:latin typeface="Times New Roman" panose="02020603050405020304" pitchFamily="18" charset="0"/>
              </a:rPr>
              <a:t>Pela decisão das autoridades econômicas com a fixação periódica das taxas (</a:t>
            </a:r>
            <a:r>
              <a:rPr lang="pt-BR" sz="2800" b="1" i="0" u="none" strike="noStrike" baseline="0" dirty="0">
                <a:solidFill>
                  <a:srgbClr val="000000"/>
                </a:solidFill>
                <a:latin typeface="Times New Roman" panose="02020603050405020304" pitchFamily="18" charset="0"/>
              </a:rPr>
              <a:t>taxas fixas de câmbio</a:t>
            </a:r>
            <a:r>
              <a:rPr lang="pt-BR" sz="2800" b="0" i="0" u="none" strike="noStrike" baseline="0" dirty="0">
                <a:solidFill>
                  <a:srgbClr val="000000"/>
                </a:solidFill>
                <a:latin typeface="Times New Roman" panose="02020603050405020304" pitchFamily="18" charset="0"/>
              </a:rPr>
              <a:t>) ou;</a:t>
            </a:r>
          </a:p>
          <a:p>
            <a:pPr algn="just"/>
            <a:r>
              <a:rPr lang="pt-BR" sz="2800" b="0" i="0" u="none" strike="noStrike" baseline="0" dirty="0">
                <a:solidFill>
                  <a:srgbClr val="000000"/>
                </a:solidFill>
                <a:latin typeface="Times New Roman" panose="02020603050405020304" pitchFamily="18" charset="0"/>
              </a:rPr>
              <a:t>Pelo funcionamento do mercado, no qual as taxas flutuam automaticamente em decorrência das pressões de oferta e demanda de divisas estrangeiras (</a:t>
            </a:r>
            <a:r>
              <a:rPr lang="pt-BR" sz="2800" b="1" i="0" u="none" strike="noStrike" baseline="0" dirty="0">
                <a:solidFill>
                  <a:srgbClr val="000000"/>
                </a:solidFill>
                <a:latin typeface="Times New Roman" panose="02020603050405020304" pitchFamily="18" charset="0"/>
              </a:rPr>
              <a:t>taxas flutuantes ou flexíveis</a:t>
            </a:r>
            <a:r>
              <a:rPr lang="pt-BR" sz="2800" b="0" i="0" u="none" strike="noStrike" baseline="0" dirty="0">
                <a:solidFill>
                  <a:srgbClr val="000000"/>
                </a:solidFill>
                <a:latin typeface="Times New Roman" panose="02020603050405020304" pitchFamily="18" charset="0"/>
              </a:rPr>
              <a:t>). </a:t>
            </a:r>
            <a:endParaRPr lang="pt-BR" dirty="0"/>
          </a:p>
          <a:p>
            <a:pPr algn="just"/>
            <a:endParaRPr lang="pt-BR" dirty="0"/>
          </a:p>
        </p:txBody>
      </p:sp>
    </p:spTree>
    <p:extLst>
      <p:ext uri="{BB962C8B-B14F-4D97-AF65-F5344CB8AC3E}">
        <p14:creationId xmlns:p14="http://schemas.microsoft.com/office/powerpoint/2010/main" val="209830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O Mercado de Câmbio</a:t>
            </a:r>
          </a:p>
        </p:txBody>
      </p:sp>
      <p:sp>
        <p:nvSpPr>
          <p:cNvPr id="3" name="Espaço Reservado para Conteúdo 2"/>
          <p:cNvSpPr>
            <a:spLocks noGrp="1"/>
          </p:cNvSpPr>
          <p:nvPr>
            <p:ph idx="1"/>
          </p:nvPr>
        </p:nvSpPr>
        <p:spPr/>
        <p:txBody>
          <a:bodyPr>
            <a:normAutofit fontScale="85000" lnSpcReduction="10000"/>
          </a:bodyPr>
          <a:lstStyle/>
          <a:p>
            <a:r>
              <a:rPr lang="pt-BR" dirty="0"/>
              <a:t>É o mercado onde operam as forças de oferta e demanda por moeda estrangeira;</a:t>
            </a:r>
          </a:p>
          <a:p>
            <a:pPr lvl="1"/>
            <a:endParaRPr lang="pt-BR" dirty="0"/>
          </a:p>
          <a:p>
            <a:pPr lvl="1"/>
            <a:r>
              <a:rPr lang="pt-BR" dirty="0"/>
              <a:t>Fatores determinantes da demanda por moeda estrangeira:</a:t>
            </a:r>
          </a:p>
          <a:p>
            <a:pPr lvl="2"/>
            <a:r>
              <a:rPr lang="pt-BR" dirty="0"/>
              <a:t>Crescimento real da economia;</a:t>
            </a:r>
          </a:p>
          <a:p>
            <a:pPr lvl="2"/>
            <a:r>
              <a:rPr lang="pt-BR" dirty="0"/>
              <a:t>Níveis de preços relativos;</a:t>
            </a:r>
          </a:p>
          <a:p>
            <a:pPr lvl="2"/>
            <a:r>
              <a:rPr lang="pt-BR" dirty="0"/>
              <a:t>Preferências dos consumidores e falta de substitutos locais;</a:t>
            </a:r>
          </a:p>
          <a:p>
            <a:pPr lvl="2"/>
            <a:r>
              <a:rPr lang="pt-BR" dirty="0"/>
              <a:t>Taxa de Juros relativas.</a:t>
            </a:r>
          </a:p>
          <a:p>
            <a:pPr lvl="2"/>
            <a:r>
              <a:rPr lang="pt-BR" dirty="0"/>
              <a:t>Expectativa de variação cambial.</a:t>
            </a:r>
          </a:p>
          <a:p>
            <a:pPr lvl="1"/>
            <a:r>
              <a:rPr lang="pt-BR" dirty="0"/>
              <a:t>Principais agentes demandantes:</a:t>
            </a:r>
          </a:p>
          <a:p>
            <a:pPr lvl="2"/>
            <a:r>
              <a:rPr lang="pt-BR" dirty="0"/>
              <a:t>Importadores;</a:t>
            </a:r>
          </a:p>
          <a:p>
            <a:pPr lvl="2"/>
            <a:r>
              <a:rPr lang="pt-BR" dirty="0"/>
              <a:t>Turistas que viajam ao exterior;</a:t>
            </a:r>
          </a:p>
          <a:p>
            <a:pPr lvl="2"/>
            <a:r>
              <a:rPr lang="pt-BR" dirty="0"/>
              <a:t>Investidores nacionais que compram títulos no exterior;</a:t>
            </a:r>
          </a:p>
          <a:p>
            <a:pPr lvl="2"/>
            <a:r>
              <a:rPr lang="pt-BR" dirty="0"/>
              <a:t>Empresas, governo ou pessoas físicas que precisam de moedas para saldar dívidas estrangeiras;</a:t>
            </a:r>
          </a:p>
          <a:p>
            <a:pPr lvl="2"/>
            <a:r>
              <a:rPr lang="pt-BR" dirty="0"/>
              <a:t>Investidores estrangeiros que resolvem investir em outro país;</a:t>
            </a:r>
          </a:p>
          <a:p>
            <a:pPr lvl="2"/>
            <a:r>
              <a:rPr lang="pt-BR" dirty="0"/>
              <a:t>As empresas que enviam lucros, dividendos e juros para outros países.</a:t>
            </a:r>
          </a:p>
        </p:txBody>
      </p:sp>
    </p:spTree>
    <p:extLst>
      <p:ext uri="{BB962C8B-B14F-4D97-AF65-F5344CB8AC3E}">
        <p14:creationId xmlns:p14="http://schemas.microsoft.com/office/powerpoint/2010/main" val="326850724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2677</TotalTime>
  <Words>1047</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Calibri</vt:lpstr>
      <vt:lpstr>Calibri Light</vt:lpstr>
      <vt:lpstr>Times New Roman</vt:lpstr>
      <vt:lpstr>Tema do Office</vt:lpstr>
      <vt:lpstr>Taxa de Câmbio e Comércio Internacional</vt:lpstr>
      <vt:lpstr>O que leva os países a comercializar entre si?</vt:lpstr>
      <vt:lpstr>A Teoria das Vantagens Comparativas</vt:lpstr>
      <vt:lpstr>A Teoria das Vantagens Comparativas</vt:lpstr>
      <vt:lpstr>Determinação da taxa de câmbio </vt:lpstr>
      <vt:lpstr>O Mercado Cambial</vt:lpstr>
      <vt:lpstr>Mercado Cambial e o Banco Central</vt:lpstr>
      <vt:lpstr>Determinação da Taxa de Câmbio</vt:lpstr>
      <vt:lpstr>O Mercado de Câmbio</vt:lpstr>
      <vt:lpstr>O Mercado de Câmbio</vt:lpstr>
      <vt:lpstr>Taxa de Câmbio Valorizada e Desvalorizada</vt:lpstr>
      <vt:lpstr>Paridade do poder de Compra da Moeda (PPC)</vt:lpstr>
      <vt:lpstr>Paridade do poder de Compra da Moeda (PPC)</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 pouco de Estatísticas de Comércio Internacional</dc:title>
  <dc:creator>Marcos</dc:creator>
  <cp:lastModifiedBy>Marcos Castaneda</cp:lastModifiedBy>
  <cp:revision>216</cp:revision>
  <cp:lastPrinted>2017-12-13T16:56:48Z</cp:lastPrinted>
  <dcterms:created xsi:type="dcterms:W3CDTF">2017-11-16T18:53:09Z</dcterms:created>
  <dcterms:modified xsi:type="dcterms:W3CDTF">2024-03-15T13:22:17Z</dcterms:modified>
</cp:coreProperties>
</file>