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9906000" cy="6858000" type="A4"/>
  <p:notesSz cx="6985000" cy="101219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92C"/>
    <a:srgbClr val="000000"/>
    <a:srgbClr val="EAEAEA"/>
    <a:srgbClr val="FFFF00"/>
    <a:srgbClr val="FFFF99"/>
    <a:srgbClr val="00DC00"/>
    <a:srgbClr val="00E800"/>
    <a:srgbClr val="FF66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560" y="-1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-1566" y="-96"/>
      </p:cViewPr>
      <p:guideLst>
        <p:guide orient="horz" pos="3188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664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824413"/>
            <a:ext cx="5122863" cy="427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963" tIns="45666" rIns="92963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de texte du masque</a:t>
            </a:r>
          </a:p>
          <a:p>
            <a:pPr lvl="0"/>
            <a:r>
              <a:rPr lang="fr-FR" noProof="0"/>
              <a:t>Second niveau</a:t>
            </a:r>
          </a:p>
          <a:p>
            <a:pPr lvl="0"/>
            <a:r>
              <a:rPr lang="fr-FR" noProof="0"/>
              <a:t>Troisième niveau</a:t>
            </a:r>
          </a:p>
          <a:p>
            <a:pPr lvl="0"/>
            <a:r>
              <a:rPr lang="fr-FR" noProof="0"/>
              <a:t>Quatrième niveau</a:t>
            </a:r>
          </a:p>
          <a:p>
            <a:pPr lvl="0"/>
            <a:r>
              <a:rPr lang="fr-FR" noProof="0"/>
              <a:t>Cinquième niveau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887413"/>
            <a:ext cx="5111750" cy="3538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216775" y="9699625"/>
            <a:ext cx="747713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963" tIns="45666" rIns="92963" bIns="45666" anchor="ctr">
            <a:prstTxWarp prst="textNoShape">
              <a:avLst/>
            </a:prstTxWarp>
            <a:spAutoFit/>
          </a:bodyPr>
          <a:lstStyle/>
          <a:p>
            <a:pPr marL="352425" indent="-352425" algn="r" defTabSz="939800">
              <a:spcBef>
                <a:spcPct val="20000"/>
              </a:spcBef>
              <a:buClr>
                <a:schemeClr val="accent1"/>
              </a:buClr>
              <a:buSzPct val="150000"/>
              <a:buFont typeface="ZapfDingbats" pitchFamily="82" charset="2"/>
              <a:buChar char="n"/>
              <a:defRPr/>
            </a:pPr>
            <a:fld id="{3EAA14A7-4440-0A47-9BD8-1DDE5C7BB95A}" type="slidenum">
              <a:rPr lang="fr-FR" sz="1500">
                <a:solidFill>
                  <a:schemeClr val="accent1"/>
                </a:solidFill>
                <a:latin typeface="Arial" charset="0"/>
              </a:rPr>
              <a:pPr marL="352425" indent="-352425" algn="r" defTabSz="9398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ZapfDingbats" pitchFamily="82" charset="2"/>
                <a:buChar char="n"/>
                <a:defRPr/>
              </a:pPr>
              <a:t>‹#›</a:t>
            </a:fld>
            <a:endParaRPr lang="fr-FR" sz="150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90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B62A-42D8-7147-9B66-61C257F8160D}" type="datetimeFigureOut">
              <a:rPr lang="fr-FR" smtClean="0"/>
              <a:t>27/01/15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48ECF-B1E4-0C4B-BDB1-52DCB5BB11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 rot="-5400000">
            <a:off x="-1744663" y="4087813"/>
            <a:ext cx="397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fr-FR" sz="1600" i="1">
                <a:solidFill>
                  <a:srgbClr val="000000"/>
                </a:solidFill>
                <a:latin typeface="Arial" charset="0"/>
              </a:rPr>
              <a:t>Noury Bouraqadi - option ISIC - Dépt. I. A.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 sz="4800" dirty="0" smtClean="0">
                <a:ea typeface="+mj-ea"/>
                <a:cs typeface="+mj-cs"/>
              </a:rPr>
              <a:t>Programmation </a:t>
            </a:r>
            <a:r>
              <a:rPr lang="fr-FR" sz="4800" dirty="0">
                <a:ea typeface="+mj-ea"/>
                <a:cs typeface="+mj-cs"/>
              </a:rPr>
              <a:t>par Objets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2362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Noury Bouraqadi</a:t>
            </a:r>
            <a:endParaRPr lang="fr-FR" dirty="0" smtClean="0">
              <a:ea typeface="+mn-ea"/>
              <a:cs typeface="+mn-cs"/>
            </a:endParaRPr>
          </a:p>
          <a:p>
            <a:pPr>
              <a:defRPr/>
            </a:pPr>
            <a:r>
              <a:rPr lang="fr-FR" b="0" dirty="0" smtClean="0">
                <a:ea typeface="+mn-ea"/>
                <a:cs typeface="+mn-cs"/>
              </a:rPr>
              <a:t>http://</a:t>
            </a:r>
            <a:r>
              <a:rPr lang="fr-FR" b="0" dirty="0" err="1" smtClean="0">
                <a:ea typeface="+mn-ea"/>
                <a:cs typeface="+mn-cs"/>
              </a:rPr>
              <a:t>car.mines-douai.fr/noury</a:t>
            </a:r>
            <a:endParaRPr lang="fr-FR" b="0" dirty="0" smtClean="0">
              <a:ea typeface="+mn-ea"/>
              <a:cs typeface="+mn-cs"/>
            </a:endParaRPr>
          </a:p>
          <a:p>
            <a:pPr>
              <a:defRPr/>
            </a:pPr>
            <a:endParaRPr lang="fr-FR" b="0" dirty="0">
              <a:ea typeface="+mn-ea"/>
              <a:cs typeface="+mn-cs"/>
            </a:endParaRPr>
          </a:p>
          <a:p>
            <a:pPr>
              <a:defRPr/>
            </a:pPr>
            <a:r>
              <a:rPr lang="fr-FR" b="0" i="0" dirty="0">
                <a:ea typeface="+mn-ea"/>
                <a:cs typeface="+mn-cs"/>
              </a:rPr>
              <a:t>Option </a:t>
            </a:r>
            <a:r>
              <a:rPr lang="fr-FR" b="0" i="0" dirty="0" smtClean="0">
                <a:ea typeface="+mn-ea"/>
                <a:cs typeface="+mn-cs"/>
              </a:rPr>
              <a:t>ISIC</a:t>
            </a:r>
          </a:p>
          <a:p>
            <a:pPr>
              <a:defRPr/>
            </a:pPr>
            <a:r>
              <a:rPr lang="fr-FR" b="0" i="0" dirty="0">
                <a:ea typeface="+mn-ea"/>
                <a:cs typeface="+mn-cs"/>
              </a:rPr>
              <a:t>Ecole des Mines de Douai</a:t>
            </a:r>
          </a:p>
        </p:txBody>
      </p:sp>
      <p:pic>
        <p:nvPicPr>
          <p:cNvPr id="4" name="Image 3" descr="logoMinesDoua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28600"/>
            <a:ext cx="2732087" cy="2266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 quoi sert la programmation par objets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175" indent="-3175" algn="ctr">
              <a:buNone/>
            </a:pPr>
            <a:r>
              <a:rPr lang="fr-FR" b="0" i="0" dirty="0" smtClean="0"/>
              <a:t>"</a:t>
            </a:r>
            <a:r>
              <a:rPr lang="fr-FR" sz="4800" b="0" i="0" dirty="0" err="1" smtClean="0">
                <a:solidFill>
                  <a:srgbClr val="FF0000"/>
                </a:solidFill>
              </a:rPr>
              <a:t>Programming</a:t>
            </a:r>
            <a:r>
              <a:rPr lang="fr-FR" sz="2000" b="0" i="0" dirty="0" smtClean="0"/>
              <a:t>, </a:t>
            </a:r>
            <a:r>
              <a:rPr lang="fr-FR" sz="2000" b="0" i="0" dirty="0" err="1" smtClean="0"/>
              <a:t>when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stripped</a:t>
            </a:r>
            <a:r>
              <a:rPr lang="fr-FR" sz="2000" b="0" i="0" dirty="0" smtClean="0"/>
              <a:t> of all </a:t>
            </a:r>
            <a:r>
              <a:rPr lang="fr-FR" sz="2000" b="0" i="0" dirty="0" err="1" smtClean="0"/>
              <a:t>its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circumstantial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irrelevancies</a:t>
            </a:r>
            <a:r>
              <a:rPr lang="fr-FR" sz="2000" b="0" i="0" dirty="0" smtClean="0"/>
              <a:t>, </a:t>
            </a:r>
            <a:r>
              <a:rPr lang="fr-FR" b="0" i="0" dirty="0" err="1" smtClean="0"/>
              <a:t>boils</a:t>
            </a:r>
            <a:r>
              <a:rPr lang="fr-FR" b="0" i="0" dirty="0" smtClean="0"/>
              <a:t> down no more and no </a:t>
            </a:r>
            <a:r>
              <a:rPr lang="fr-FR" b="0" i="0" dirty="0" err="1" smtClean="0"/>
              <a:t>less</a:t>
            </a:r>
            <a:r>
              <a:rPr lang="fr-FR" b="0" i="0" dirty="0" smtClean="0"/>
              <a:t> </a:t>
            </a:r>
            <a:r>
              <a:rPr lang="fr-FR" b="0" i="0" dirty="0" err="1" smtClean="0"/>
              <a:t>than</a:t>
            </a:r>
            <a:r>
              <a:rPr lang="fr-FR" b="0" i="0" dirty="0" smtClean="0"/>
              <a:t> </a:t>
            </a:r>
          </a:p>
          <a:p>
            <a:pPr marL="3175" indent="-3175" algn="ctr">
              <a:buNone/>
            </a:pPr>
            <a:r>
              <a:rPr lang="fr-FR" i="0" dirty="0" err="1" smtClean="0"/>
              <a:t>very</a:t>
            </a:r>
            <a:r>
              <a:rPr lang="fr-FR" i="0" dirty="0" smtClean="0"/>
              <a:t> effective </a:t>
            </a:r>
            <a:r>
              <a:rPr lang="fr-FR" sz="4400" b="0" i="0" dirty="0" err="1" smtClean="0"/>
              <a:t>thinking</a:t>
            </a:r>
            <a:r>
              <a:rPr lang="fr-FR" sz="4400" b="0" i="0" dirty="0" smtClean="0"/>
              <a:t> </a:t>
            </a:r>
            <a:r>
              <a:rPr lang="fr-FR" b="0" i="0" dirty="0" err="1" smtClean="0"/>
              <a:t>so</a:t>
            </a:r>
            <a:r>
              <a:rPr lang="fr-FR" b="0" i="0" dirty="0" smtClean="0"/>
              <a:t> as </a:t>
            </a:r>
          </a:p>
          <a:p>
            <a:pPr marL="3175" indent="-3175" algn="ctr">
              <a:buNone/>
            </a:pPr>
            <a:r>
              <a:rPr lang="fr-FR" b="0" i="0" dirty="0" smtClean="0"/>
              <a:t>to </a:t>
            </a:r>
            <a:r>
              <a:rPr lang="fr-FR" sz="4400" b="0" i="0" dirty="0" err="1" smtClean="0"/>
              <a:t>avoid</a:t>
            </a:r>
            <a:r>
              <a:rPr lang="fr-FR" sz="4400" b="0" i="0" dirty="0" smtClean="0"/>
              <a:t> </a:t>
            </a:r>
            <a:r>
              <a:rPr lang="fr-FR" i="0" dirty="0" err="1" smtClean="0"/>
              <a:t>unmastered</a:t>
            </a:r>
            <a:r>
              <a:rPr lang="fr-FR" i="0" dirty="0" smtClean="0"/>
              <a:t> </a:t>
            </a:r>
            <a:r>
              <a:rPr lang="fr-FR" sz="4400" b="0" i="0" dirty="0" err="1" smtClean="0"/>
              <a:t>complexity</a:t>
            </a:r>
            <a:r>
              <a:rPr lang="fr-FR" b="0" i="0" dirty="0" smtClean="0"/>
              <a:t>, </a:t>
            </a:r>
            <a:r>
              <a:rPr lang="fr-FR" sz="2000" b="0" i="0" dirty="0" smtClean="0"/>
              <a:t>to </a:t>
            </a:r>
            <a:r>
              <a:rPr lang="fr-FR" sz="2000" b="0" i="0" dirty="0" err="1" smtClean="0"/>
              <a:t>very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vigorous</a:t>
            </a:r>
            <a:endParaRPr lang="fr-FR" sz="2000" b="0" i="0" dirty="0" smtClean="0"/>
          </a:p>
          <a:p>
            <a:pPr marL="3175" indent="-3175" algn="ctr">
              <a:buNone/>
            </a:pPr>
            <a:r>
              <a:rPr lang="fr-FR" sz="4800" b="0" i="0" dirty="0" err="1" smtClean="0">
                <a:solidFill>
                  <a:srgbClr val="FF0000"/>
                </a:solidFill>
              </a:rPr>
              <a:t>separation</a:t>
            </a:r>
            <a:r>
              <a:rPr lang="fr-FR" sz="4800" b="0" i="0" dirty="0" smtClean="0">
                <a:solidFill>
                  <a:srgbClr val="FF0000"/>
                </a:solidFill>
              </a:rPr>
              <a:t> of</a:t>
            </a:r>
            <a:r>
              <a:rPr lang="fr-FR" sz="4800" b="0" i="0" dirty="0" smtClean="0"/>
              <a:t> </a:t>
            </a:r>
            <a:r>
              <a:rPr lang="fr-FR" sz="2000" b="0" i="0" dirty="0" err="1" smtClean="0"/>
              <a:t>your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many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different</a:t>
            </a:r>
            <a:r>
              <a:rPr lang="fr-FR" sz="2000" b="0" i="0" dirty="0" smtClean="0"/>
              <a:t> </a:t>
            </a:r>
            <a:r>
              <a:rPr lang="fr-FR" sz="4800" b="0" i="0" dirty="0" err="1" smtClean="0">
                <a:solidFill>
                  <a:srgbClr val="FF0000"/>
                </a:solidFill>
              </a:rPr>
              <a:t>concerns</a:t>
            </a:r>
            <a:r>
              <a:rPr lang="fr-FR" b="0" i="0" dirty="0" smtClean="0"/>
              <a:t>."</a:t>
            </a:r>
          </a:p>
          <a:p>
            <a:pPr algn="r">
              <a:buNone/>
            </a:pPr>
            <a:r>
              <a:rPr lang="fr-FR" dirty="0" err="1" smtClean="0"/>
              <a:t>Edsger</a:t>
            </a:r>
            <a:r>
              <a:rPr lang="fr-FR" dirty="0" smtClean="0"/>
              <a:t> W. </a:t>
            </a:r>
            <a:r>
              <a:rPr lang="fr-FR" dirty="0" err="1" smtClean="0"/>
              <a:t>Dijkstra</a:t>
            </a:r>
            <a:endParaRPr lang="fr-FR" dirty="0" smtClean="0"/>
          </a:p>
          <a:p>
            <a:pPr algn="r">
              <a:buNone/>
            </a:pPr>
            <a:r>
              <a:rPr lang="fr-FR" dirty="0" smtClean="0"/>
              <a:t>Turing </a:t>
            </a:r>
            <a:r>
              <a:rPr lang="fr-FR" dirty="0" err="1" smtClean="0"/>
              <a:t>Award</a:t>
            </a:r>
            <a:r>
              <a:rPr lang="fr-FR" dirty="0" smtClean="0"/>
              <a:t>  1972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Objectif du module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fr-FR" sz="2800" dirty="0" smtClean="0"/>
              <a:t>Aller plus loin en objet</a:t>
            </a:r>
          </a:p>
          <a:p>
            <a:pPr lvl="1">
              <a:defRPr/>
            </a:pPr>
            <a:r>
              <a:rPr lang="fr-FR" sz="2800" dirty="0" smtClean="0"/>
              <a:t>Suite du cours de tronc commun</a:t>
            </a:r>
          </a:p>
          <a:p>
            <a:pPr lvl="1">
              <a:defRPr/>
            </a:pPr>
            <a:r>
              <a:rPr lang="fr-FR" sz="2800" dirty="0" smtClean="0"/>
              <a:t>Démarche de programmation</a:t>
            </a:r>
          </a:p>
          <a:p>
            <a:pPr lvl="1">
              <a:defRPr/>
            </a:pPr>
            <a:r>
              <a:rPr lang="fr-FR" altLang="ja-JP" sz="2800" dirty="0" smtClean="0">
                <a:cs typeface="ＭＳ Ｐゴシック" pitchFamily="1" charset="-128"/>
              </a:rPr>
              <a:t>Concepts, outils et bibliothèques avancés</a:t>
            </a:r>
            <a:endParaRPr lang="fr-FR" altLang="ja-JP" sz="28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defRPr/>
            </a:pPr>
            <a:r>
              <a:rPr lang="fr-FR" altLang="ja-JP" sz="2800" dirty="0" smtClean="0">
                <a:ea typeface="ＭＳ Ｐゴシック" pitchFamily="1" charset="-128"/>
                <a:cs typeface="ＭＳ Ｐゴシック" pitchFamily="1" charset="-128"/>
              </a:rPr>
              <a:t>Capacité </a:t>
            </a:r>
            <a:r>
              <a:rPr lang="fr-FR" altLang="ja-JP" sz="2800" dirty="0">
                <a:ea typeface="ＭＳ Ｐゴシック" pitchFamily="1" charset="-128"/>
                <a:cs typeface="ＭＳ Ｐゴシック" pitchFamily="1" charset="-128"/>
              </a:rPr>
              <a:t>d'apprendre n'importe quel langage à objets</a:t>
            </a:r>
            <a:endParaRPr lang="fr-FR" altLang="ja-JP" sz="28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defRPr/>
            </a:pPr>
            <a:r>
              <a:rPr lang="fr-FR" sz="2800" dirty="0" smtClean="0">
                <a:ea typeface="+mn-ea"/>
                <a:cs typeface="+mn-cs"/>
              </a:rPr>
              <a:t>Stratégie </a:t>
            </a:r>
            <a:r>
              <a:rPr lang="fr-FR" sz="2800" smtClean="0">
                <a:ea typeface="+mn-ea"/>
                <a:cs typeface="+mn-cs"/>
              </a:rPr>
              <a:t>: apprendre 2 </a:t>
            </a:r>
            <a:r>
              <a:rPr lang="fr-FR" sz="2800" dirty="0" smtClean="0">
                <a:ea typeface="+mn-ea"/>
                <a:cs typeface="+mn-cs"/>
              </a:rPr>
              <a:t>langages différents</a:t>
            </a:r>
          </a:p>
          <a:p>
            <a:pPr lvl="2">
              <a:defRPr/>
            </a:pPr>
            <a:r>
              <a:rPr lang="fr-FR" sz="2800" dirty="0" err="1" smtClean="0">
                <a:ea typeface="+mn-ea"/>
                <a:cs typeface="+mn-cs"/>
              </a:rPr>
              <a:t>Smalltalk</a:t>
            </a:r>
            <a:endParaRPr lang="fr-FR" sz="2800" dirty="0" smtClean="0">
              <a:ea typeface="+mn-ea"/>
              <a:cs typeface="+mn-cs"/>
            </a:endParaRPr>
          </a:p>
          <a:p>
            <a:pPr lvl="2">
              <a:defRPr/>
            </a:pPr>
            <a:r>
              <a:rPr lang="fr-FR" sz="2800" dirty="0" smtClean="0">
                <a:ea typeface="+mn-ea"/>
                <a:cs typeface="+mn-cs"/>
              </a:rPr>
              <a:t>Java</a:t>
            </a:r>
          </a:p>
          <a:p>
            <a:pPr lvl="1">
              <a:defRPr/>
            </a:pPr>
            <a:r>
              <a:rPr lang="fr-FR" sz="2800" dirty="0" smtClean="0"/>
              <a:t>M</a:t>
            </a:r>
            <a:r>
              <a:rPr lang="fr-FR" altLang="ja-JP" sz="2800" dirty="0" smtClean="0">
                <a:ea typeface="ＭＳ Ｐゴシック" pitchFamily="1" charset="-128"/>
                <a:cs typeface="ＭＳ Ｐゴシック" pitchFamily="1" charset="-128"/>
              </a:rPr>
              <a:t>êmes </a:t>
            </a:r>
            <a:r>
              <a:rPr lang="fr-FR" altLang="ja-JP" sz="2800" dirty="0">
                <a:ea typeface="ＭＳ Ｐゴシック" pitchFamily="1" charset="-128"/>
                <a:cs typeface="ＭＳ Ｐゴシック" pitchFamily="1" charset="-128"/>
              </a:rPr>
              <a:t>concepts/TP dans</a:t>
            </a:r>
            <a:r>
              <a:rPr lang="fr-FR" altLang="ja-JP" sz="2800" dirty="0" smtClean="0">
                <a:ea typeface="ＭＳ Ｐゴシック" pitchFamily="1" charset="-128"/>
                <a:cs typeface="ＭＳ Ｐゴシック" pitchFamily="1" charset="-128"/>
              </a:rPr>
              <a:t> les 2 langages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campus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de </a:t>
            </a:r>
            <a:r>
              <a:rPr lang="en-US" dirty="0" err="1" smtClean="0"/>
              <a:t>cours</a:t>
            </a:r>
            <a:endParaRPr lang="en-US" dirty="0" smtClean="0"/>
          </a:p>
          <a:p>
            <a:r>
              <a:rPr lang="en-US" dirty="0" err="1" smtClean="0"/>
              <a:t>Sujets</a:t>
            </a:r>
            <a:r>
              <a:rPr lang="en-US" dirty="0" smtClean="0"/>
              <a:t> de TP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fourni</a:t>
            </a:r>
            <a:endParaRPr lang="en-US" dirty="0" smtClean="0"/>
          </a:p>
          <a:p>
            <a:endParaRPr lang="en-US" dirty="0" smtClean="0"/>
          </a:p>
          <a:p>
            <a:r>
              <a:rPr lang="fr-FR" dirty="0" smtClean="0"/>
              <a:t>Cours: </a:t>
            </a:r>
            <a:r>
              <a:rPr lang="fr-FR" b="0" i="0" dirty="0" smtClean="0"/>
              <a:t>Programmation par objets</a:t>
            </a:r>
          </a:p>
          <a:p>
            <a:r>
              <a:rPr lang="fr-FR" b="0" i="0" dirty="0" smtClean="0"/>
              <a:t>http://campus-</a:t>
            </a:r>
            <a:r>
              <a:rPr lang="fr-FR" b="0" i="0" dirty="0" err="1" smtClean="0"/>
              <a:t>douai.gemtech.fr</a:t>
            </a:r>
            <a:r>
              <a:rPr lang="fr-FR" b="0" i="0" dirty="0" smtClean="0"/>
              <a:t>/course/</a:t>
            </a:r>
            <a:r>
              <a:rPr lang="fr-FR" b="0" i="0" dirty="0" err="1" smtClean="0"/>
              <a:t>view.php?</a:t>
            </a:r>
            <a:r>
              <a:rPr lang="fr-FR" b="0" i="0" dirty="0" err="1" smtClean="0">
                <a:solidFill>
                  <a:srgbClr val="FF0000"/>
                </a:solidFill>
              </a:rPr>
              <a:t>id</a:t>
            </a:r>
            <a:r>
              <a:rPr lang="fr-FR" b="0" i="0" dirty="0" smtClean="0">
                <a:solidFill>
                  <a:srgbClr val="FF0000"/>
                </a:solidFill>
              </a:rPr>
              <a:t>=</a:t>
            </a:r>
            <a:r>
              <a:rPr lang="fr-FR" b="0" i="0" dirty="0" smtClean="0">
                <a:solidFill>
                  <a:srgbClr val="FF0000"/>
                </a:solidFill>
              </a:rPr>
              <a:t>1215</a:t>
            </a:r>
          </a:p>
          <a:p>
            <a:pPr lvl="1"/>
            <a:r>
              <a:rPr lang="fr-FR" dirty="0" smtClean="0"/>
              <a:t>mot de passe</a:t>
            </a:r>
            <a:r>
              <a:rPr lang="fr-FR" dirty="0" smtClean="0"/>
              <a:t>: </a:t>
            </a:r>
            <a:r>
              <a:rPr lang="fr-FR" dirty="0" err="1">
                <a:solidFill>
                  <a:srgbClr val="FF0000"/>
                </a:solidFill>
              </a:rPr>
              <a:t>progObjet</a:t>
            </a:r>
            <a:endParaRPr lang="en-US" i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46350643</TotalTime>
  <Pages>1</Pages>
  <Words>159</Words>
  <Application>Microsoft Macintosh PowerPoint</Application>
  <PresentationFormat>Format A4 (210 x 297 mm)</PresentationFormat>
  <Paragraphs>31</Paragraphs>
  <Slides>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Programmation par Objets</vt:lpstr>
      <vt:lpstr>A quoi sert la programmation par objets ?</vt:lpstr>
      <vt:lpstr>Objectif du module</vt:lpstr>
      <vt:lpstr>Tout est sur campus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en Informatique</dc:title>
  <dc:subject>Recherche en Informatique au GIP - Comité de recherche 15 Mai 2002</dc:subject>
  <dc:creator>Noury Bouraqadi</dc:creator>
  <cp:keywords/>
  <dc:description/>
  <cp:lastModifiedBy>Noury Bourqadi</cp:lastModifiedBy>
  <cp:revision>492</cp:revision>
  <cp:lastPrinted>2010-01-19T15:09:17Z</cp:lastPrinted>
  <dcterms:created xsi:type="dcterms:W3CDTF">2014-01-27T10:12:26Z</dcterms:created>
  <dcterms:modified xsi:type="dcterms:W3CDTF">2015-01-27T16:09:20Z</dcterms:modified>
</cp:coreProperties>
</file>