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64"/>
  </p:notesMasterIdLst>
  <p:handoutMasterIdLst>
    <p:handoutMasterId r:id="rId65"/>
  </p:handoutMasterIdLst>
  <p:sldIdLst>
    <p:sldId id="256" r:id="rId2"/>
    <p:sldId id="324" r:id="rId3"/>
    <p:sldId id="327" r:id="rId4"/>
    <p:sldId id="325" r:id="rId5"/>
    <p:sldId id="326" r:id="rId6"/>
    <p:sldId id="257" r:id="rId7"/>
    <p:sldId id="258" r:id="rId8"/>
    <p:sldId id="259" r:id="rId9"/>
    <p:sldId id="260" r:id="rId10"/>
    <p:sldId id="261" r:id="rId11"/>
    <p:sldId id="262" r:id="rId12"/>
    <p:sldId id="311" r:id="rId13"/>
    <p:sldId id="263" r:id="rId14"/>
    <p:sldId id="328" r:id="rId15"/>
    <p:sldId id="329" r:id="rId16"/>
    <p:sldId id="331" r:id="rId17"/>
    <p:sldId id="330" r:id="rId18"/>
    <p:sldId id="332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82" r:id="rId36"/>
    <p:sldId id="283" r:id="rId37"/>
    <p:sldId id="284" r:id="rId38"/>
    <p:sldId id="285" r:id="rId39"/>
    <p:sldId id="299" r:id="rId40"/>
    <p:sldId id="300" r:id="rId41"/>
    <p:sldId id="301" r:id="rId42"/>
    <p:sldId id="304" r:id="rId43"/>
    <p:sldId id="305" r:id="rId44"/>
    <p:sldId id="306" r:id="rId45"/>
    <p:sldId id="308" r:id="rId46"/>
    <p:sldId id="316" r:id="rId47"/>
    <p:sldId id="317" r:id="rId48"/>
    <p:sldId id="318" r:id="rId49"/>
    <p:sldId id="319" r:id="rId50"/>
    <p:sldId id="320" r:id="rId51"/>
    <p:sldId id="321" r:id="rId52"/>
    <p:sldId id="309" r:id="rId53"/>
    <p:sldId id="322" r:id="rId54"/>
    <p:sldId id="323" r:id="rId55"/>
    <p:sldId id="315" r:id="rId56"/>
    <p:sldId id="310" r:id="rId57"/>
    <p:sldId id="313" r:id="rId58"/>
    <p:sldId id="334" r:id="rId59"/>
    <p:sldId id="312" r:id="rId60"/>
    <p:sldId id="314" r:id="rId61"/>
    <p:sldId id="333" r:id="rId62"/>
    <p:sldId id="335" r:id="rId63"/>
  </p:sldIdLst>
  <p:sldSz cx="9906000" cy="6858000" type="A4"/>
  <p:notesSz cx="6985000" cy="101219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35"/>
    <a:srgbClr val="C4292C"/>
    <a:srgbClr val="000000"/>
    <a:srgbClr val="EAEAEA"/>
    <a:srgbClr val="FFFF00"/>
    <a:srgbClr val="FFFF99"/>
    <a:srgbClr val="00DC00"/>
    <a:srgbClr val="00E800"/>
    <a:srgbClr val="FF66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2400"/>
    </p:cViewPr>
  </p:sorterViewPr>
  <p:notesViewPr>
    <p:cSldViewPr snapToObjects="1">
      <p:cViewPr varScale="1">
        <p:scale>
          <a:sx n="37" d="100"/>
          <a:sy n="37" d="100"/>
        </p:scale>
        <p:origin x="-1566" y="-96"/>
      </p:cViewPr>
      <p:guideLst>
        <p:guide orient="horz" pos="3188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2145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824413"/>
            <a:ext cx="5122863" cy="427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963" tIns="45666" rIns="92963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de texte du masque</a:t>
            </a:r>
          </a:p>
          <a:p>
            <a:pPr lvl="0"/>
            <a:r>
              <a:rPr lang="fr-FR" noProof="0"/>
              <a:t>Second niveau</a:t>
            </a:r>
          </a:p>
          <a:p>
            <a:pPr lvl="0"/>
            <a:r>
              <a:rPr lang="fr-FR" noProof="0"/>
              <a:t>Troisième niveau</a:t>
            </a:r>
          </a:p>
          <a:p>
            <a:pPr lvl="0"/>
            <a:r>
              <a:rPr lang="fr-FR" noProof="0"/>
              <a:t>Quatrième niveau</a:t>
            </a:r>
          </a:p>
          <a:p>
            <a:pPr lvl="0"/>
            <a:r>
              <a:rPr lang="fr-FR" noProof="0"/>
              <a:t>Cinquième niveau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887413"/>
            <a:ext cx="5111750" cy="353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216775" y="9699625"/>
            <a:ext cx="747713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963" tIns="45666" rIns="92963" bIns="45666" anchor="ctr">
            <a:prstTxWarp prst="textNoShape">
              <a:avLst/>
            </a:prstTxWarp>
            <a:spAutoFit/>
          </a:bodyPr>
          <a:lstStyle/>
          <a:p>
            <a:pPr marL="352425" indent="-352425" algn="r" defTabSz="939800">
              <a:spcBef>
                <a:spcPct val="20000"/>
              </a:spcBef>
              <a:buClr>
                <a:schemeClr val="accent1"/>
              </a:buClr>
              <a:buSzPct val="150000"/>
              <a:buFont typeface="ZapfDingbats" pitchFamily="82" charset="2"/>
              <a:buChar char="n"/>
              <a:defRPr/>
            </a:pPr>
            <a:fld id="{3EAA14A7-4440-0A47-9BD8-1DDE5C7BB95A}" type="slidenum">
              <a:rPr lang="fr-FR" sz="1500">
                <a:solidFill>
                  <a:schemeClr val="accent1"/>
                </a:solidFill>
                <a:latin typeface="Arial" charset="0"/>
              </a:rPr>
              <a:pPr marL="352425" indent="-352425" algn="r" defTabSz="9398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ZapfDingbats" pitchFamily="82" charset="2"/>
                <a:buChar char="n"/>
                <a:defRPr/>
              </a:pPr>
              <a:t>‹#›</a:t>
            </a:fld>
            <a:endParaRPr lang="fr-FR" sz="150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74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143000"/>
            <a:ext cx="94107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6979-4BC8-1541-9DB4-0DD1437E663A}" type="datetimeFigureOut">
              <a:rPr lang="fr-FR" smtClean="0"/>
              <a:pPr/>
              <a:t>29/01/15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594600" y="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E0AA-AF68-B241-BA1E-4AF1713262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 rot="-5400000">
            <a:off x="-1744663" y="4087813"/>
            <a:ext cx="3978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fr-FR" sz="1600" i="1">
                <a:solidFill>
                  <a:srgbClr val="000000"/>
                </a:solidFill>
                <a:latin typeface="Arial" charset="0"/>
              </a:rPr>
              <a:t>Noury Bouraqadi - option ISIC - Dépt. I. A.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gif"/><Relationship Id="rId6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1.gi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1.gi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Premiers pas en Smalltalk</a:t>
            </a:r>
            <a:br>
              <a:rPr lang="fr-FR" dirty="0">
                <a:ea typeface="+mj-ea"/>
                <a:cs typeface="+mj-cs"/>
              </a:rPr>
            </a:br>
            <a:r>
              <a:rPr lang="fr-FR" sz="2800" dirty="0">
                <a:ea typeface="+mj-ea"/>
                <a:cs typeface="+mj-cs"/>
              </a:rPr>
              <a:t>Illustration avec</a:t>
            </a:r>
            <a:r>
              <a:rPr lang="fr-FR" sz="2800" dirty="0" smtClean="0">
                <a:ea typeface="+mj-ea"/>
                <a:cs typeface="+mj-cs"/>
              </a:rPr>
              <a:t> un </a:t>
            </a:r>
            <a:r>
              <a:rPr lang="fr-FR" sz="2800" dirty="0">
                <a:ea typeface="+mj-ea"/>
                <a:cs typeface="+mj-cs"/>
              </a:rPr>
              <a:t>Smalltalk </a:t>
            </a:r>
            <a:r>
              <a:rPr lang="fr-FR" sz="2800" dirty="0" smtClean="0">
                <a:ea typeface="+mj-ea"/>
                <a:cs typeface="+mj-cs"/>
              </a:rPr>
              <a:t>libre: </a:t>
            </a:r>
            <a:r>
              <a:rPr lang="fr-FR" sz="2800" dirty="0" err="1" smtClean="0">
                <a:ea typeface="+mj-ea"/>
                <a:cs typeface="+mj-cs"/>
              </a:rPr>
              <a:t>Pharo</a:t>
            </a:r>
            <a:endParaRPr lang="fr-FR" sz="2800" dirty="0">
              <a:ea typeface="+mj-ea"/>
              <a:cs typeface="+mj-cs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FR" dirty="0" smtClean="0"/>
              <a:t>Noury Bouraqadi</a:t>
            </a:r>
          </a:p>
          <a:p>
            <a:pPr>
              <a:defRPr/>
            </a:pPr>
            <a:r>
              <a:rPr lang="fr-FR" b="0" dirty="0" smtClean="0"/>
              <a:t>http://</a:t>
            </a:r>
            <a:r>
              <a:rPr lang="fr-FR" b="0" dirty="0" err="1" smtClean="0"/>
              <a:t>car.mines-douai.fr/noury</a:t>
            </a:r>
            <a:endParaRPr lang="fr-FR" b="0" dirty="0" smtClean="0"/>
          </a:p>
          <a:p>
            <a:pPr>
              <a:defRPr/>
            </a:pPr>
            <a:r>
              <a:rPr lang="fr-FR" b="0" i="0" dirty="0" smtClean="0"/>
              <a:t>Option ISIC</a:t>
            </a:r>
          </a:p>
          <a:p>
            <a:pPr>
              <a:defRPr/>
            </a:pPr>
            <a:r>
              <a:rPr lang="fr-FR" b="0" i="0" dirty="0" smtClean="0"/>
              <a:t>Ecole des Mines de Douai</a:t>
            </a:r>
            <a:endParaRPr lang="fr-FR" b="0" i="0" dirty="0"/>
          </a:p>
        </p:txBody>
      </p:sp>
      <p:pic>
        <p:nvPicPr>
          <p:cNvPr id="389124" name="Picture 4" descr="esu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76200"/>
            <a:ext cx="17335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25" name="Picture 5" descr="esu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4348162"/>
            <a:ext cx="1270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26" name="Picture 6" descr="esu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1787" y="3595687"/>
            <a:ext cx="574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27" name="Picture 7" descr="esu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5475" y="228600"/>
            <a:ext cx="695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28" name="Picture 8" descr="esu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1600200"/>
            <a:ext cx="574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29" name="Picture 9" descr="esu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3400" y="3581400"/>
            <a:ext cx="1038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30" name="Picture 10" descr="esu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3400" y="5557837"/>
            <a:ext cx="695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10" descr="logoMinesDouai-sma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307975"/>
            <a:ext cx="781050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Un langage très puissant – 2</a:t>
            </a:r>
            <a:br>
              <a:rPr lang="fr-FR" dirty="0">
                <a:ea typeface="+mj-ea"/>
                <a:cs typeface="+mj-cs"/>
              </a:rPr>
            </a:br>
            <a:r>
              <a:rPr lang="fr-FR" sz="2800" dirty="0">
                <a:ea typeface="+mj-ea"/>
                <a:cs typeface="+mj-cs"/>
              </a:rPr>
              <a:t>Quelques outils usuels de Smalltalk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Navigation/Codage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Browsers: System, Hierarchy, Class, Category, Refactoring, …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method Implementors, Method Finder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message Senders</a:t>
            </a:r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Débogue 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Debugger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Inspector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Test Runner (SUnit)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Workspace</a:t>
            </a:r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Gestion de code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Project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Change Set, Change Sorter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Gestion de version automatique</a:t>
            </a:r>
          </a:p>
          <a:p>
            <a:pPr lvl="1">
              <a:lnSpc>
                <a:spcPct val="90000"/>
              </a:lnSpc>
              <a:defRPr/>
            </a:pPr>
            <a:r>
              <a:rPr lang="fr-FR" sz="2000"/>
              <a:t>fileIn/fileOut, FileList</a:t>
            </a:r>
          </a:p>
          <a:p>
            <a:pPr>
              <a:lnSpc>
                <a:spcPct val="90000"/>
              </a:lnSpc>
              <a:defRPr/>
            </a:pPr>
            <a:r>
              <a:rPr lang="fr-FR" sz="2000">
                <a:ea typeface="+mn-ea"/>
                <a:cs typeface="+mn-cs"/>
              </a:rPr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Syntaxe Smalltalk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776536" y="1052736"/>
            <a:ext cx="9129464" cy="580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Mots réservés</a:t>
            </a:r>
          </a:p>
          <a:p>
            <a:pPr lvl="1">
              <a:lnSpc>
                <a:spcPct val="90000"/>
              </a:lnSpc>
            </a:pPr>
            <a:r>
              <a:rPr lang="fr-FR" sz="2000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nil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  objet indéfini (valeur par défaut des champs et variables)</a:t>
            </a:r>
          </a:p>
          <a:p>
            <a:pPr lvl="1">
              <a:lnSpc>
                <a:spcPct val="90000"/>
              </a:lnSpc>
            </a:pPr>
            <a:r>
              <a:rPr lang="fr-FR" sz="2000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true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false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objets booléens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self  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 (l'objet lui-même) </a:t>
            </a: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super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 (l'objet dans le contexte de la superclasse)</a:t>
            </a:r>
          </a:p>
          <a:p>
            <a:pPr lvl="1">
              <a:lnSpc>
                <a:spcPct val="90000"/>
              </a:lnSpc>
            </a:pPr>
            <a:r>
              <a:rPr lang="fr-FR" sz="2000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thisContext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partie de la pile d'exécution représentant la méthode courante</a:t>
            </a:r>
          </a:p>
          <a:p>
            <a:pPr>
              <a:lnSpc>
                <a:spcPct val="90000"/>
              </a:lnSpc>
            </a:pP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Caractères réservés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:= </a:t>
            </a:r>
            <a:r>
              <a:rPr lang="fr-FR" sz="20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 affectation</a:t>
            </a:r>
            <a:endParaRPr lang="fr-FR" sz="20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^</a:t>
            </a:r>
            <a:r>
              <a:rPr lang="fr-FR" sz="2000" b="1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 </a:t>
            </a:r>
            <a:r>
              <a:rPr lang="fr-FR" sz="2000" dirty="0" smtClean="0">
                <a:effectLst>
                  <a:outerShdw blurRad="38100" dist="38100" dir="2700000" algn="tl">
                    <a:srgbClr val="DDDDDD"/>
                  </a:outerShdw>
                </a:effectLst>
              </a:rPr>
              <a:t>return</a:t>
            </a:r>
            <a:endParaRPr lang="fr-FR" sz="2000" dirty="0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|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varTemp1 varTemp2 varTemp3 </a:t>
            </a: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|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$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 </a:t>
            </a: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 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caractère 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#  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littéral 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termine toute expression</a:t>
            </a:r>
          </a:p>
          <a:p>
            <a:pPr lvl="1">
              <a:lnSpc>
                <a:spcPct val="90000"/>
              </a:lnSpc>
            </a:pP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; cascade de messages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( )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précédence 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[ ]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 bloc de code 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" 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commentaire</a:t>
            </a: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" </a:t>
            </a:r>
          </a:p>
          <a:p>
            <a:pPr lvl="1">
              <a:lnSpc>
                <a:spcPct val="90000"/>
              </a:lnSpc>
            </a:pP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' </a:t>
            </a:r>
            <a:r>
              <a:rPr lang="fr-FR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chaîne de caractères</a:t>
            </a:r>
            <a:r>
              <a:rPr lang="fr-FR" sz="20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L’environnement de développement</a:t>
            </a:r>
            <a:br>
              <a:rPr lang="fr-FR" dirty="0" smtClean="0">
                <a:ea typeface="+mj-ea"/>
                <a:cs typeface="+mj-cs"/>
              </a:rPr>
            </a:br>
            <a:r>
              <a:rPr lang="fr-FR" dirty="0">
                <a:ea typeface="+mj-ea"/>
                <a:cs typeface="+mj-cs"/>
              </a:rPr>
              <a:t>Smalltalk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Modèle d'exécution Smalltalk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4 fichiers fondamentaux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Image mémoire (.image)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changements effectués (.change)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code source des bibliothèques de base (.source)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Machine virtuelle (.</a:t>
            </a:r>
            <a:r>
              <a:rPr lang="fr-FR" dirty="0" err="1"/>
              <a:t>exe</a:t>
            </a:r>
            <a:r>
              <a:rPr lang="fr-FR" dirty="0"/>
              <a:t>)</a:t>
            </a:r>
          </a:p>
          <a:p>
            <a:pPr lvl="3">
              <a:lnSpc>
                <a:spcPct val="90000"/>
              </a:lnSpc>
              <a:defRPr/>
            </a:pPr>
            <a:endParaRPr lang="fr-FR" dirty="0"/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Gestion automatique de la mémoire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err="1"/>
              <a:t>Garbage</a:t>
            </a:r>
            <a:r>
              <a:rPr lang="fr-FR" dirty="0"/>
              <a:t> </a:t>
            </a:r>
            <a:r>
              <a:rPr lang="fr-FR" dirty="0" err="1"/>
              <a:t>collector</a:t>
            </a:r>
            <a:r>
              <a:rPr lang="fr-FR" dirty="0"/>
              <a:t> (Ramasse Miettes)</a:t>
            </a:r>
          </a:p>
          <a:p>
            <a:pPr lvl="3">
              <a:lnSpc>
                <a:spcPct val="90000"/>
              </a:lnSpc>
              <a:defRPr/>
            </a:pPr>
            <a:endParaRPr lang="fr-FR" sz="2400" dirty="0"/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Tout se passe à l'exécution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Développement incrémental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Sauvegarde automatique des changements (.change)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/>
              <a:t>Perte de code </a:t>
            </a:r>
            <a:r>
              <a:rPr lang="fr-FR" dirty="0" err="1"/>
              <a:t>quasi-impossible</a:t>
            </a:r>
            <a:endParaRPr lang="fr-FR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34200" y="1524000"/>
            <a:ext cx="2568575" cy="868363"/>
            <a:chOff x="3997" y="1104"/>
            <a:chExt cx="1618" cy="547"/>
          </a:xfrm>
        </p:grpSpPr>
        <p:sp>
          <p:nvSpPr>
            <p:cNvPr id="105477" name="AutoShape 4"/>
            <p:cNvSpPr>
              <a:spLocks/>
            </p:cNvSpPr>
            <p:nvPr/>
          </p:nvSpPr>
          <p:spPr bwMode="auto">
            <a:xfrm>
              <a:off x="3997" y="1104"/>
              <a:ext cx="144" cy="547"/>
            </a:xfrm>
            <a:prstGeom prst="rightBrace">
              <a:avLst>
                <a:gd name="adj1" fmla="val 31655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5478" name="Text Box 5"/>
            <p:cNvSpPr txBox="1">
              <a:spLocks noChangeArrowheads="1"/>
            </p:cNvSpPr>
            <p:nvPr/>
          </p:nvSpPr>
          <p:spPr bwMode="auto">
            <a:xfrm>
              <a:off x="4214" y="1104"/>
              <a:ext cx="1401" cy="5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Dupliqués pour </a:t>
              </a:r>
            </a:p>
            <a:p>
              <a:r>
                <a:rPr lang="fr-FR" b="1" dirty="0">
                  <a:solidFill>
                    <a:srgbClr val="FF0000"/>
                  </a:solidFill>
                </a:rPr>
                <a:t>Chaque projet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fichiers fondamentaux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Machine virtuelle (.</a:t>
            </a:r>
            <a:r>
              <a:rPr lang="fr-FR" dirty="0" err="1" smtClean="0"/>
              <a:t>exe</a:t>
            </a:r>
            <a:r>
              <a:rPr lang="fr-FR" dirty="0" smtClean="0"/>
              <a:t>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VM (</a:t>
            </a:r>
            <a:r>
              <a:rPr lang="fr-FR" dirty="0" err="1" smtClean="0"/>
              <a:t>Virual</a:t>
            </a:r>
            <a:r>
              <a:rPr lang="fr-FR" dirty="0" smtClean="0"/>
              <a:t> Machine)</a:t>
            </a:r>
            <a:endParaRPr lang="fr-FR" sz="650" dirty="0" smtClean="0"/>
          </a:p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Fichier sources standards (.sources)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Texte</a:t>
            </a:r>
          </a:p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Fichier image mémoire (.image)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Binaire</a:t>
            </a:r>
            <a:endParaRPr lang="fr-FR" sz="250" dirty="0" smtClean="0"/>
          </a:p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Fichier des changements (.change)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Texte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Code source des changements effectués</a:t>
            </a:r>
            <a:endParaRPr lang="fr-FR" sz="650" dirty="0" smtClean="0"/>
          </a:p>
          <a:p>
            <a:pPr>
              <a:spcAft>
                <a:spcPts val="1800"/>
              </a:spcAft>
            </a:pP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fondamentaux - 1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Machine virtuelle (.</a:t>
            </a:r>
            <a:r>
              <a:rPr lang="fr-FR" dirty="0" err="1" smtClean="0"/>
              <a:t>exe</a:t>
            </a:r>
            <a:r>
              <a:rPr lang="fr-FR" dirty="0" smtClean="0"/>
              <a:t>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VM (</a:t>
            </a:r>
            <a:r>
              <a:rPr lang="fr-FR" dirty="0" err="1" smtClean="0"/>
              <a:t>Virual</a:t>
            </a:r>
            <a:r>
              <a:rPr lang="fr-FR" dirty="0" smtClean="0"/>
              <a:t> Machine)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 smtClean="0"/>
              <a:t>Spécifique à une plateforme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 smtClean="0"/>
              <a:t>Mac, Linux, Windows, ...</a:t>
            </a:r>
          </a:p>
          <a:p>
            <a:pPr lvl="1">
              <a:lnSpc>
                <a:spcPct val="90000"/>
              </a:lnSpc>
              <a:defRPr/>
            </a:pPr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fondamentaux - 2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Fichier sources standards (.sources)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Texte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Lecture seule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fondamentaux - 3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Fichier image mémoire (.image)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Binaire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Lecture automatique + enregistrement à la demande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"Photographie" de la mémoire à l'instant de la sauvegarde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Possibilité d'avoir plusieurs fichiers images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fondamentaux - 4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Fichier des changements (.change)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Texte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Code source des changements effectués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1 fichier .change par fichier image (même nom)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Enregistrement automatique</a:t>
            </a:r>
          </a:p>
          <a:p>
            <a:pPr lvl="2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Sauvegarde de toutes les opérations réalisées !!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Lecture à la demande</a:t>
            </a:r>
          </a:p>
          <a:p>
            <a:pPr lvl="2">
              <a:lnSpc>
                <a:spcPct val="90000"/>
              </a:lnSpc>
              <a:spcAft>
                <a:spcPts val="1800"/>
              </a:spcAft>
              <a:defRPr/>
            </a:pPr>
            <a:r>
              <a:rPr lang="fr-FR" dirty="0" smtClean="0"/>
              <a:t>Récupération manuelle en cas d'arrêt intempestif</a:t>
            </a:r>
          </a:p>
          <a:p>
            <a:pPr lvl="1">
              <a:lnSpc>
                <a:spcPct val="90000"/>
              </a:lnSpc>
              <a:spcAft>
                <a:spcPts val="1800"/>
              </a:spcAft>
              <a:defRPr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Lancement de Pharo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Glisser/Déposer </a:t>
            </a:r>
          </a:p>
          <a:p>
            <a:pPr lvl="1">
              <a:defRPr/>
            </a:pPr>
            <a:r>
              <a:rPr lang="fr-FR"/>
              <a:t>le fichier .image sur la machine virtuelle (.exe)</a:t>
            </a:r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Double-clic </a:t>
            </a:r>
          </a:p>
          <a:p>
            <a:pPr lvl="1">
              <a:defRPr/>
            </a:pPr>
            <a:r>
              <a:rPr lang="fr-FR"/>
              <a:t>sur le fichier .image </a:t>
            </a:r>
          </a:p>
          <a:p>
            <a:pPr lvl="2">
              <a:defRPr/>
            </a:pPr>
            <a:r>
              <a:rPr lang="fr-FR"/>
              <a:t>si l'extension .image est associée à la machine virtuelle</a:t>
            </a:r>
          </a:p>
          <a:p>
            <a:pPr lvl="1">
              <a:defRPr/>
            </a:pPr>
            <a:r>
              <a:rPr lang="fr-FR"/>
              <a:t>sur la machine virtuelle (.exe)</a:t>
            </a:r>
          </a:p>
          <a:p>
            <a:pPr lvl="2">
              <a:defRPr/>
            </a:pPr>
            <a:r>
              <a:rPr lang="fr-FR"/>
              <a:t>Ensuite, choix du fichier .image à lancer</a:t>
            </a:r>
          </a:p>
          <a:p>
            <a:pPr lvl="2">
              <a:defRPr/>
            </a:pPr>
            <a:r>
              <a:rPr lang="fr-FR"/>
              <a:t>Plus lent que les autres</a:t>
            </a:r>
          </a:p>
          <a:p>
            <a:pPr lvl="3">
              <a:defRPr/>
            </a:pPr>
            <a:r>
              <a:rPr lang="fr-FR"/>
              <a:t>Recherche de tous les fichiers .image sur la totalité du disque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Avertissement</a:t>
            </a:r>
            <a:endParaRPr lang="fr-FR" sz="2800" dirty="0">
              <a:ea typeface="+mj-ea"/>
              <a:cs typeface="+mj-cs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  <a:defRPr/>
            </a:pPr>
            <a:r>
              <a:rPr lang="fr-FR" sz="5400" b="0" i="0" dirty="0">
                <a:ea typeface="+mn-ea"/>
                <a:cs typeface="+mn-cs"/>
              </a:rPr>
              <a:t>"</a:t>
            </a:r>
            <a:r>
              <a:rPr lang="fr-FR" sz="5400" i="0" dirty="0">
                <a:solidFill>
                  <a:srgbClr val="FF0000"/>
                </a:solidFill>
                <a:ea typeface="+mn-ea"/>
                <a:cs typeface="+mn-cs"/>
              </a:rPr>
              <a:t>Smalltalk </a:t>
            </a:r>
            <a:r>
              <a:rPr lang="fr-FR" sz="5400" i="0" dirty="0" err="1">
                <a:solidFill>
                  <a:srgbClr val="FF0000"/>
                </a:solidFill>
                <a:ea typeface="+mn-ea"/>
                <a:cs typeface="+mn-cs"/>
              </a:rPr>
              <a:t>is</a:t>
            </a:r>
            <a:r>
              <a:rPr lang="fr-FR" sz="5400" i="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fr-FR" sz="5400" i="0" dirty="0" err="1">
                <a:solidFill>
                  <a:srgbClr val="FF0000"/>
                </a:solidFill>
                <a:ea typeface="+mn-ea"/>
                <a:cs typeface="+mn-cs"/>
              </a:rPr>
              <a:t>dangerous</a:t>
            </a:r>
            <a:r>
              <a:rPr lang="fr-FR" sz="3200" i="0" dirty="0">
                <a:ea typeface="+mn-ea"/>
                <a:cs typeface="+mn-cs"/>
              </a:rPr>
              <a:t>.</a:t>
            </a:r>
            <a:r>
              <a:rPr lang="fr-FR" sz="3200" i="0" dirty="0" smtClean="0">
                <a:ea typeface="+mn-ea"/>
                <a:cs typeface="+mn-cs"/>
              </a:rPr>
              <a:t> </a:t>
            </a:r>
          </a:p>
          <a:p>
            <a:pPr algn="ctr">
              <a:buNone/>
              <a:defRPr/>
            </a:pPr>
            <a:r>
              <a:rPr lang="fr-FR" sz="3200" i="0" dirty="0" smtClean="0">
                <a:ea typeface="+mn-ea"/>
                <a:cs typeface="+mn-cs"/>
              </a:rPr>
              <a:t>It </a:t>
            </a:r>
            <a:r>
              <a:rPr lang="fr-FR" sz="3200" i="0" dirty="0" err="1">
                <a:ea typeface="+mn-ea"/>
                <a:cs typeface="+mn-cs"/>
              </a:rPr>
              <a:t>is</a:t>
            </a:r>
            <a:r>
              <a:rPr lang="fr-FR" sz="3200" i="0" dirty="0">
                <a:ea typeface="+mn-ea"/>
                <a:cs typeface="+mn-cs"/>
              </a:rPr>
              <a:t> a </a:t>
            </a:r>
            <a:r>
              <a:rPr lang="fr-FR" sz="5400" i="0" dirty="0" err="1">
                <a:solidFill>
                  <a:srgbClr val="FF0000"/>
                </a:solidFill>
                <a:ea typeface="+mn-ea"/>
                <a:cs typeface="+mn-cs"/>
              </a:rPr>
              <a:t>drug</a:t>
            </a:r>
            <a:r>
              <a:rPr lang="fr-FR" sz="3200" i="0" dirty="0">
                <a:ea typeface="+mn-ea"/>
                <a:cs typeface="+mn-cs"/>
              </a:rPr>
              <a:t>.</a:t>
            </a:r>
          </a:p>
          <a:p>
            <a:pPr algn="ctr">
              <a:buNone/>
              <a:defRPr/>
            </a:pPr>
            <a:r>
              <a:rPr lang="fr-FR" sz="3200" i="0" dirty="0" err="1">
                <a:ea typeface="+mn-ea"/>
                <a:cs typeface="+mn-cs"/>
              </a:rPr>
              <a:t>My</a:t>
            </a:r>
            <a:r>
              <a:rPr lang="fr-FR" sz="3200" i="0" dirty="0">
                <a:ea typeface="+mn-ea"/>
                <a:cs typeface="+mn-cs"/>
              </a:rPr>
              <a:t> </a:t>
            </a:r>
            <a:r>
              <a:rPr lang="fr-FR" sz="3200" i="0" dirty="0" err="1">
                <a:ea typeface="+mn-ea"/>
                <a:cs typeface="+mn-cs"/>
              </a:rPr>
              <a:t>advice</a:t>
            </a:r>
            <a:r>
              <a:rPr lang="fr-FR" sz="3200" i="0" dirty="0">
                <a:ea typeface="+mn-ea"/>
                <a:cs typeface="+mn-cs"/>
              </a:rPr>
              <a:t> to </a:t>
            </a:r>
            <a:r>
              <a:rPr lang="fr-FR" sz="3200" i="0" dirty="0" err="1">
                <a:ea typeface="+mn-ea"/>
                <a:cs typeface="+mn-cs"/>
              </a:rPr>
              <a:t>you</a:t>
            </a:r>
            <a:r>
              <a:rPr lang="fr-FR" sz="3200" i="0" dirty="0">
                <a:ea typeface="+mn-ea"/>
                <a:cs typeface="+mn-cs"/>
              </a:rPr>
              <a:t> </a:t>
            </a:r>
            <a:r>
              <a:rPr lang="fr-FR" sz="3200" i="0" dirty="0" err="1">
                <a:ea typeface="+mn-ea"/>
                <a:cs typeface="+mn-cs"/>
              </a:rPr>
              <a:t>would</a:t>
            </a:r>
            <a:r>
              <a:rPr lang="fr-FR" sz="3200" i="0" dirty="0">
                <a:ea typeface="+mn-ea"/>
                <a:cs typeface="+mn-cs"/>
              </a:rPr>
              <a:t> </a:t>
            </a:r>
            <a:r>
              <a:rPr lang="fr-FR" sz="3200" i="0" dirty="0" err="1">
                <a:ea typeface="+mn-ea"/>
                <a:cs typeface="+mn-cs"/>
              </a:rPr>
              <a:t>be</a:t>
            </a:r>
            <a:r>
              <a:rPr lang="fr-FR" sz="3200" i="0" dirty="0">
                <a:ea typeface="+mn-ea"/>
                <a:cs typeface="+mn-cs"/>
              </a:rPr>
              <a:t> </a:t>
            </a:r>
            <a:r>
              <a:rPr lang="fr-FR" sz="5400" i="0" dirty="0" err="1">
                <a:solidFill>
                  <a:srgbClr val="FF0000"/>
                </a:solidFill>
                <a:ea typeface="+mn-ea"/>
                <a:cs typeface="+mn-cs"/>
              </a:rPr>
              <a:t>don't</a:t>
            </a:r>
            <a:r>
              <a:rPr lang="fr-FR" sz="5400" i="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fr-FR" sz="5400" i="0" dirty="0" err="1">
                <a:solidFill>
                  <a:srgbClr val="FF0000"/>
                </a:solidFill>
                <a:ea typeface="+mn-ea"/>
                <a:cs typeface="+mn-cs"/>
              </a:rPr>
              <a:t>try</a:t>
            </a:r>
            <a:r>
              <a:rPr lang="fr-FR" sz="5400" i="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fr-FR" sz="5400" i="0" dirty="0" err="1" smtClean="0">
                <a:solidFill>
                  <a:srgbClr val="FF0000"/>
                </a:solidFill>
                <a:ea typeface="+mn-ea"/>
                <a:cs typeface="+mn-cs"/>
              </a:rPr>
              <a:t>it</a:t>
            </a:r>
            <a:r>
              <a:rPr lang="fr-FR" sz="3200" i="0" dirty="0" smtClean="0">
                <a:ea typeface="+mn-ea"/>
                <a:cs typeface="+mn-cs"/>
              </a:rPr>
              <a:t>.</a:t>
            </a:r>
          </a:p>
          <a:p>
            <a:pPr algn="ctr">
              <a:buNone/>
              <a:defRPr/>
            </a:pPr>
            <a:r>
              <a:rPr lang="fr-FR" sz="3200" i="0" dirty="0">
                <a:ea typeface="+mn-ea"/>
                <a:cs typeface="+mn-cs"/>
              </a:rPr>
              <a:t>It </a:t>
            </a:r>
            <a:r>
              <a:rPr lang="fr-FR" sz="3200" i="0" dirty="0" err="1">
                <a:ea typeface="+mn-ea"/>
                <a:cs typeface="+mn-cs"/>
              </a:rPr>
              <a:t>could</a:t>
            </a:r>
            <a:r>
              <a:rPr lang="fr-FR" sz="3200" i="0" dirty="0">
                <a:ea typeface="+mn-ea"/>
                <a:cs typeface="+mn-cs"/>
              </a:rPr>
              <a:t> </a:t>
            </a:r>
            <a:r>
              <a:rPr lang="fr-FR" sz="3200" i="0" dirty="0" err="1">
                <a:ea typeface="+mn-ea"/>
                <a:cs typeface="+mn-cs"/>
              </a:rPr>
              <a:t>ruin</a:t>
            </a:r>
            <a:r>
              <a:rPr lang="fr-FR" sz="3200" i="0" dirty="0">
                <a:ea typeface="+mn-ea"/>
                <a:cs typeface="+mn-cs"/>
              </a:rPr>
              <a:t> </a:t>
            </a:r>
            <a:r>
              <a:rPr lang="fr-FR" sz="3200" i="0" dirty="0" err="1">
                <a:ea typeface="+mn-ea"/>
                <a:cs typeface="+mn-cs"/>
              </a:rPr>
              <a:t>your</a:t>
            </a:r>
            <a:r>
              <a:rPr lang="fr-FR" sz="3200" i="0" dirty="0">
                <a:ea typeface="+mn-ea"/>
                <a:cs typeface="+mn-cs"/>
              </a:rPr>
              <a:t> life.</a:t>
            </a:r>
            <a:r>
              <a:rPr lang="fr-FR" sz="3200" b="0" i="0" dirty="0">
                <a:ea typeface="+mn-ea"/>
                <a:cs typeface="+mn-cs"/>
              </a:rPr>
              <a:t>"</a:t>
            </a:r>
            <a:r>
              <a:rPr lang="fr-FR" sz="3200" i="0" dirty="0" smtClean="0">
                <a:ea typeface="+mn-ea"/>
                <a:cs typeface="+mn-cs"/>
              </a:rPr>
              <a:t> </a:t>
            </a:r>
          </a:p>
          <a:p>
            <a:pPr algn="r">
              <a:buNone/>
              <a:defRPr/>
            </a:pPr>
            <a:r>
              <a:rPr lang="fr-FR" sz="3200" b="0" dirty="0" smtClean="0">
                <a:ea typeface="+mn-ea"/>
                <a:cs typeface="+mn-cs"/>
              </a:rPr>
              <a:t>Andy </a:t>
            </a:r>
            <a:r>
              <a:rPr lang="fr-FR" sz="3200" b="0" dirty="0" err="1" smtClean="0">
                <a:ea typeface="+mn-ea"/>
                <a:cs typeface="+mn-cs"/>
              </a:rPr>
              <a:t>Bower</a:t>
            </a:r>
            <a:endParaRPr lang="fr-FR" sz="3200" b="0" dirty="0" smtClean="0">
              <a:ea typeface="+mn-ea"/>
              <a:cs typeface="+mn-cs"/>
            </a:endParaRPr>
          </a:p>
          <a:p>
            <a:pPr algn="r">
              <a:buNone/>
              <a:defRPr/>
            </a:pPr>
            <a:r>
              <a:rPr lang="fr-FR" sz="3200" b="0" dirty="0" smtClean="0">
                <a:ea typeface="+mn-ea"/>
                <a:cs typeface="+mn-cs"/>
              </a:rPr>
              <a:t>CEO</a:t>
            </a:r>
          </a:p>
          <a:p>
            <a:pPr algn="r">
              <a:buNone/>
              <a:defRPr/>
            </a:pPr>
            <a:r>
              <a:rPr lang="fr-FR" sz="3200" b="0" dirty="0" smtClean="0"/>
              <a:t>Object Arts Ltd.</a:t>
            </a:r>
            <a:endParaRPr lang="fr-FR" sz="3200" b="0" dirty="0" smtClean="0">
              <a:ea typeface="+mn-ea"/>
              <a:cs typeface="+mn-cs"/>
            </a:endParaRPr>
          </a:p>
          <a:p>
            <a:pPr algn="ctr">
              <a:buNone/>
              <a:defRPr/>
            </a:pPr>
            <a:endParaRPr lang="en-US" sz="360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0" descr="worldMen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528763"/>
            <a:ext cx="8310562" cy="52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Menu "World"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58888" y="5835650"/>
            <a:ext cx="8310562" cy="936625"/>
            <a:chOff x="793" y="3676"/>
            <a:chExt cx="5235" cy="590"/>
          </a:xfrm>
        </p:grpSpPr>
        <p:sp>
          <p:nvSpPr>
            <p:cNvPr id="111628" name="AutoShape 11"/>
            <p:cNvSpPr>
              <a:spLocks noChangeArrowheads="1"/>
            </p:cNvSpPr>
            <p:nvPr/>
          </p:nvSpPr>
          <p:spPr bwMode="auto">
            <a:xfrm>
              <a:off x="793" y="4080"/>
              <a:ext cx="5235" cy="18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29" name="AutoShape 13"/>
            <p:cNvSpPr>
              <a:spLocks/>
            </p:cNvSpPr>
            <p:nvPr/>
          </p:nvSpPr>
          <p:spPr bwMode="auto">
            <a:xfrm>
              <a:off x="3248" y="3676"/>
              <a:ext cx="1643" cy="296"/>
            </a:xfrm>
            <a:prstGeom prst="accentCallout1">
              <a:avLst>
                <a:gd name="adj1" fmla="val 24324"/>
                <a:gd name="adj2" fmla="val -2921"/>
                <a:gd name="adj3" fmla="val 132769"/>
                <a:gd name="adj4" fmla="val -32319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Barre de t</a:t>
              </a:r>
              <a:r>
                <a:rPr lang="fr-FR" altLang="ja-JP">
                  <a:ea typeface="ＭＳ Ｐゴシック" pitchFamily="1" charset="-128"/>
                  <a:cs typeface="ＭＳ Ｐゴシック" pitchFamily="1" charset="-128"/>
                </a:rPr>
                <a:t>âches</a:t>
              </a:r>
              <a:endParaRPr lang="fr-FR"/>
            </a:p>
          </p:txBody>
        </p:sp>
      </p:grpSp>
      <p:pic>
        <p:nvPicPr>
          <p:cNvPr id="111621" name="Picture 19" descr="worldMen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8650" y="2079625"/>
            <a:ext cx="224155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438650" y="4343400"/>
            <a:ext cx="5238750" cy="1143000"/>
            <a:chOff x="2832" y="2801"/>
            <a:chExt cx="3202" cy="655"/>
          </a:xfrm>
        </p:grpSpPr>
        <p:sp>
          <p:nvSpPr>
            <p:cNvPr id="111626" name="AutoShape 8"/>
            <p:cNvSpPr>
              <a:spLocks noChangeArrowheads="1"/>
            </p:cNvSpPr>
            <p:nvPr/>
          </p:nvSpPr>
          <p:spPr bwMode="auto">
            <a:xfrm>
              <a:off x="2832" y="2801"/>
              <a:ext cx="1351" cy="65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27" name="AutoShape 14"/>
            <p:cNvSpPr>
              <a:spLocks/>
            </p:cNvSpPr>
            <p:nvPr/>
          </p:nvSpPr>
          <p:spPr bwMode="auto">
            <a:xfrm>
              <a:off x="4391" y="3000"/>
              <a:ext cx="1643" cy="270"/>
            </a:xfrm>
            <a:prstGeom prst="accentCallout1">
              <a:avLst>
                <a:gd name="adj1" fmla="val 24324"/>
                <a:gd name="adj2" fmla="val -2921"/>
                <a:gd name="adj3" fmla="val 63514"/>
                <a:gd name="adj4" fmla="val -13148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Sauvegarde / arr</a:t>
              </a:r>
              <a:r>
                <a:rPr lang="fr-FR" altLang="ja-JP">
                  <a:ea typeface="ＭＳ Ｐゴシック" pitchFamily="1" charset="-128"/>
                  <a:cs typeface="ＭＳ Ｐゴシック" pitchFamily="1" charset="-128"/>
                </a:rPr>
                <a:t>êt</a:t>
              </a:r>
              <a:endParaRPr lang="fr-FR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438650" y="2501900"/>
            <a:ext cx="5314950" cy="871538"/>
            <a:chOff x="2832" y="1496"/>
            <a:chExt cx="3252" cy="664"/>
          </a:xfrm>
        </p:grpSpPr>
        <p:sp>
          <p:nvSpPr>
            <p:cNvPr id="111624" name="AutoShape 7"/>
            <p:cNvSpPr>
              <a:spLocks noChangeArrowheads="1"/>
            </p:cNvSpPr>
            <p:nvPr/>
          </p:nvSpPr>
          <p:spPr bwMode="auto">
            <a:xfrm>
              <a:off x="2832" y="1496"/>
              <a:ext cx="1351" cy="66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25" name="AutoShape 15"/>
            <p:cNvSpPr>
              <a:spLocks/>
            </p:cNvSpPr>
            <p:nvPr/>
          </p:nvSpPr>
          <p:spPr bwMode="auto">
            <a:xfrm>
              <a:off x="4441" y="1631"/>
              <a:ext cx="1643" cy="358"/>
            </a:xfrm>
            <a:prstGeom prst="accentCallout1">
              <a:avLst>
                <a:gd name="adj1" fmla="val 24324"/>
                <a:gd name="adj2" fmla="val -2921"/>
                <a:gd name="adj3" fmla="val 89866"/>
                <a:gd name="adj4" fmla="val -16676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fr-FR"/>
                <a:t>Outils de base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5" descr="toolsMen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25" y="1676400"/>
            <a:ext cx="4876800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Autres outils</a:t>
            </a:r>
          </a:p>
        </p:txBody>
      </p:sp>
      <p:sp>
        <p:nvSpPr>
          <p:cNvPr id="113668" name="AutoShape 4"/>
          <p:cNvSpPr>
            <a:spLocks noChangeArrowheads="1"/>
          </p:cNvSpPr>
          <p:nvPr/>
        </p:nvSpPr>
        <p:spPr bwMode="auto">
          <a:xfrm>
            <a:off x="4933950" y="3070225"/>
            <a:ext cx="2466975" cy="3124200"/>
          </a:xfrm>
          <a:prstGeom prst="roundRect">
            <a:avLst>
              <a:gd name="adj" fmla="val 5176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rows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02659"/>
            <a:ext cx="8153400" cy="5755341"/>
          </a:xfrm>
          <a:prstGeom prst="rect">
            <a:avLst/>
          </a:prstGeom>
        </p:spPr>
      </p:pic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Browser - 1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6" descr="Men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5938" y="1066800"/>
            <a:ext cx="2573337" cy="54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Browser - 2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Découpage logique</a:t>
            </a:r>
          </a:p>
          <a:p>
            <a:pPr lvl="1">
              <a:defRPr/>
            </a:pPr>
            <a:r>
              <a:rPr lang="fr-FR"/>
              <a:t>Catégories de classes </a:t>
            </a:r>
          </a:p>
          <a:p>
            <a:pPr lvl="1">
              <a:defRPr/>
            </a:pPr>
            <a:r>
              <a:rPr lang="fr-FR"/>
              <a:t>Catégories de méthodes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Compilation</a:t>
            </a:r>
          </a:p>
          <a:p>
            <a:pPr lvl="1">
              <a:defRPr/>
            </a:pPr>
            <a:r>
              <a:rPr lang="fr-FR"/>
              <a:t>Transparente à la volée</a:t>
            </a:r>
          </a:p>
          <a:p>
            <a:pPr lvl="1">
              <a:defRPr/>
            </a:pPr>
            <a:r>
              <a:rPr lang="fr-FR"/>
              <a:t>Incrémentale</a:t>
            </a:r>
          </a:p>
          <a:p>
            <a:pPr lvl="1">
              <a:defRPr/>
            </a:pPr>
            <a:r>
              <a:rPr lang="fr-FR"/>
              <a:t>versions des méthodes</a:t>
            </a:r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Utilisation du menu "accept"</a:t>
            </a:r>
          </a:p>
        </p:txBody>
      </p:sp>
      <p:sp>
        <p:nvSpPr>
          <p:cNvPr id="117765" name="Oval 5"/>
          <p:cNvSpPr>
            <a:spLocks noChangeArrowheads="1"/>
          </p:cNvSpPr>
          <p:nvPr/>
        </p:nvSpPr>
        <p:spPr bwMode="auto">
          <a:xfrm>
            <a:off x="6850063" y="5715000"/>
            <a:ext cx="1676400" cy="533400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browse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968188"/>
            <a:ext cx="8343900" cy="5889812"/>
          </a:xfrm>
          <a:prstGeom prst="rect">
            <a:avLst/>
          </a:prstGeom>
        </p:spPr>
      </p:pic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création d'une classe - 1</a:t>
            </a:r>
            <a:endParaRPr lang="en-US">
              <a:ea typeface="+mj-ea"/>
              <a:cs typeface="+mj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485900"/>
            <a:ext cx="838200" cy="685800"/>
            <a:chOff x="288" y="1680"/>
            <a:chExt cx="528" cy="432"/>
          </a:xfrm>
        </p:grpSpPr>
        <p:sp>
          <p:nvSpPr>
            <p:cNvPr id="119820" name="Line 5"/>
            <p:cNvSpPr>
              <a:spLocks noChangeShapeType="1"/>
            </p:cNvSpPr>
            <p:nvPr/>
          </p:nvSpPr>
          <p:spPr bwMode="auto">
            <a:xfrm>
              <a:off x="480" y="1872"/>
              <a:ext cx="336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21" name="Oval 6"/>
            <p:cNvSpPr>
              <a:spLocks noChangeArrowheads="1"/>
            </p:cNvSpPr>
            <p:nvPr/>
          </p:nvSpPr>
          <p:spPr bwMode="auto">
            <a:xfrm>
              <a:off x="288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 dirty="0">
                  <a:solidFill>
                    <a:schemeClr val="hlink"/>
                  </a:solidFill>
                  <a:latin typeface="Comic Sans MS" charset="0"/>
                </a:rPr>
                <a:t>1</a:t>
              </a:r>
              <a:endParaRPr lang="en-US" b="1" dirty="0">
                <a:solidFill>
                  <a:schemeClr val="hlink"/>
                </a:solidFill>
                <a:latin typeface="Comic Sans MS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57600" y="1562100"/>
            <a:ext cx="914400" cy="685800"/>
            <a:chOff x="2016" y="936"/>
            <a:chExt cx="576" cy="432"/>
          </a:xfrm>
        </p:grpSpPr>
        <p:sp>
          <p:nvSpPr>
            <p:cNvPr id="119818" name="Line 8"/>
            <p:cNvSpPr>
              <a:spLocks noChangeShapeType="1"/>
            </p:cNvSpPr>
            <p:nvPr/>
          </p:nvSpPr>
          <p:spPr bwMode="auto">
            <a:xfrm flipH="1" flipV="1">
              <a:off x="2016" y="936"/>
              <a:ext cx="336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19" name="Oval 9"/>
            <p:cNvSpPr>
              <a:spLocks noChangeArrowheads="1"/>
            </p:cNvSpPr>
            <p:nvPr/>
          </p:nvSpPr>
          <p:spPr bwMode="auto">
            <a:xfrm>
              <a:off x="2352" y="1128"/>
              <a:ext cx="24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 dirty="0">
                  <a:solidFill>
                    <a:schemeClr val="hlink"/>
                  </a:solidFill>
                  <a:latin typeface="Comic Sans MS" charset="0"/>
                </a:rPr>
                <a:t>2</a:t>
              </a:r>
              <a:endParaRPr lang="en-US" b="1" dirty="0">
                <a:solidFill>
                  <a:schemeClr val="hlink"/>
                </a:solidFill>
                <a:latin typeface="Comic Sans MS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76300" y="4076700"/>
            <a:ext cx="5349875" cy="1638300"/>
            <a:chOff x="528" y="2448"/>
            <a:chExt cx="3370" cy="1032"/>
          </a:xfrm>
        </p:grpSpPr>
        <p:sp>
          <p:nvSpPr>
            <p:cNvPr id="119815" name="Line 12"/>
            <p:cNvSpPr>
              <a:spLocks noChangeShapeType="1"/>
            </p:cNvSpPr>
            <p:nvPr/>
          </p:nvSpPr>
          <p:spPr bwMode="auto">
            <a:xfrm flipH="1">
              <a:off x="3436" y="2736"/>
              <a:ext cx="308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16" name="Oval 13"/>
            <p:cNvSpPr>
              <a:spLocks noChangeArrowheads="1"/>
            </p:cNvSpPr>
            <p:nvPr/>
          </p:nvSpPr>
          <p:spPr bwMode="auto">
            <a:xfrm flipH="1">
              <a:off x="3678" y="2568"/>
              <a:ext cx="22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>
                  <a:solidFill>
                    <a:schemeClr val="hlink"/>
                  </a:solidFill>
                  <a:latin typeface="Comic Sans MS" charset="0"/>
                </a:rPr>
                <a:t>3</a:t>
              </a:r>
              <a:endParaRPr lang="en-US" b="1">
                <a:solidFill>
                  <a:schemeClr val="hlink"/>
                </a:solidFill>
                <a:latin typeface="Comic Sans MS" charset="0"/>
              </a:endParaRPr>
            </a:p>
          </p:txBody>
        </p:sp>
        <p:sp>
          <p:nvSpPr>
            <p:cNvPr id="119817" name="AutoShape 15"/>
            <p:cNvSpPr>
              <a:spLocks noChangeArrowheads="1"/>
            </p:cNvSpPr>
            <p:nvPr/>
          </p:nvSpPr>
          <p:spPr bwMode="auto">
            <a:xfrm>
              <a:off x="528" y="2448"/>
              <a:ext cx="2880" cy="1032"/>
            </a:xfrm>
            <a:prstGeom prst="roundRect">
              <a:avLst>
                <a:gd name="adj" fmla="val 5176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Bouton d'action : Vidéo 15">
            <a:hlinkClick r:id="" action="ppaction://noaction" highlightClick="1"/>
          </p:cNvPr>
          <p:cNvSpPr/>
          <p:nvPr/>
        </p:nvSpPr>
        <p:spPr>
          <a:xfrm>
            <a:off x="7467600" y="5943600"/>
            <a:ext cx="1143000" cy="457200"/>
          </a:xfrm>
          <a:prstGeom prst="actionButtonMovi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création d'une classe - 2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fr-FR" sz="3200" b="0" i="0" dirty="0">
                <a:ea typeface="+mn-ea"/>
                <a:cs typeface="+mn-cs"/>
              </a:rPr>
              <a:t>Object </a:t>
            </a:r>
            <a:r>
              <a:rPr lang="fr-FR" sz="3200" b="0" i="0" dirty="0" err="1">
                <a:ea typeface="+mn-ea"/>
                <a:cs typeface="+mn-cs"/>
              </a:rPr>
              <a:t>subclass</a:t>
            </a:r>
            <a:r>
              <a:rPr lang="fr-FR" sz="3200" b="0" i="0" dirty="0">
                <a:ea typeface="+mn-ea"/>
                <a:cs typeface="+mn-cs"/>
              </a:rPr>
              <a:t>: #</a:t>
            </a:r>
            <a:r>
              <a:rPr lang="fr-FR" sz="3200" b="0" i="0" dirty="0" err="1">
                <a:ea typeface="+mn-ea"/>
                <a:cs typeface="+mn-cs"/>
              </a:rPr>
              <a:t>BankAccount</a:t>
            </a:r>
            <a:endParaRPr lang="fr-FR" sz="3200" b="0" i="0" dirty="0">
              <a:ea typeface="+mn-ea"/>
              <a:cs typeface="+mn-cs"/>
            </a:endParaRPr>
          </a:p>
          <a:p>
            <a:pPr>
              <a:buFont typeface="Wingdings" charset="2"/>
              <a:buNone/>
              <a:defRPr/>
            </a:pPr>
            <a:r>
              <a:rPr lang="fr-FR" sz="3200" b="0" i="0" dirty="0">
                <a:ea typeface="+mn-ea"/>
                <a:cs typeface="+mn-cs"/>
              </a:rPr>
              <a:t>	</a:t>
            </a:r>
            <a:r>
              <a:rPr lang="fr-FR" sz="3200" b="0" i="0" dirty="0" err="1">
                <a:ea typeface="+mn-ea"/>
                <a:cs typeface="+mn-cs"/>
              </a:rPr>
              <a:t>instanceVariableNames</a:t>
            </a:r>
            <a:r>
              <a:rPr lang="fr-FR" sz="3200" b="0" i="0" dirty="0">
                <a:ea typeface="+mn-ea"/>
                <a:cs typeface="+mn-cs"/>
              </a:rPr>
              <a:t>: '</a:t>
            </a:r>
            <a:r>
              <a:rPr lang="fr-FR" sz="3200" b="0" i="0" dirty="0" err="1">
                <a:ea typeface="+mn-ea"/>
                <a:cs typeface="+mn-cs"/>
              </a:rPr>
              <a:t>number</a:t>
            </a:r>
            <a:r>
              <a:rPr lang="fr-FR" sz="3200" b="0" i="0" dirty="0">
                <a:ea typeface="+mn-ea"/>
                <a:cs typeface="+mn-cs"/>
              </a:rPr>
              <a:t> balance'</a:t>
            </a:r>
          </a:p>
          <a:p>
            <a:pPr>
              <a:buFont typeface="Wingdings" charset="2"/>
              <a:buNone/>
              <a:defRPr/>
            </a:pPr>
            <a:r>
              <a:rPr lang="fr-FR" sz="3200" b="0" i="0" dirty="0">
                <a:ea typeface="+mn-ea"/>
                <a:cs typeface="+mn-cs"/>
              </a:rPr>
              <a:t>	</a:t>
            </a:r>
            <a:r>
              <a:rPr lang="fr-FR" sz="3200" b="0" i="0" dirty="0" err="1">
                <a:ea typeface="+mn-ea"/>
                <a:cs typeface="+mn-cs"/>
              </a:rPr>
              <a:t>classVariableNames</a:t>
            </a:r>
            <a:r>
              <a:rPr lang="fr-FR" sz="3200" b="0" i="0" dirty="0">
                <a:ea typeface="+mn-ea"/>
                <a:cs typeface="+mn-cs"/>
              </a:rPr>
              <a:t>: '</a:t>
            </a:r>
            <a:r>
              <a:rPr lang="fr-FR" sz="3200" b="0" i="0" dirty="0" err="1">
                <a:ea typeface="+mn-ea"/>
                <a:cs typeface="+mn-cs"/>
              </a:rPr>
              <a:t>CreatedAccounts</a:t>
            </a:r>
            <a:r>
              <a:rPr lang="fr-FR" sz="3200" b="0" i="0" dirty="0" smtClean="0">
                <a:ea typeface="+mn-ea"/>
                <a:cs typeface="+mn-cs"/>
              </a:rPr>
              <a:t>'</a:t>
            </a:r>
          </a:p>
          <a:p>
            <a:pPr>
              <a:buFont typeface="Wingdings" charset="2"/>
              <a:buNone/>
              <a:defRPr/>
            </a:pPr>
            <a:r>
              <a:rPr lang="fr-FR" sz="3200" b="0" i="0" dirty="0">
                <a:ea typeface="+mn-ea"/>
                <a:cs typeface="+mn-cs"/>
              </a:rPr>
              <a:t>	</a:t>
            </a:r>
            <a:r>
              <a:rPr lang="fr-FR" sz="3200" b="0" i="0" dirty="0" err="1">
                <a:ea typeface="+mn-ea"/>
                <a:cs typeface="+mn-cs"/>
              </a:rPr>
              <a:t>category</a:t>
            </a:r>
            <a:r>
              <a:rPr lang="fr-FR" sz="3200" b="0" i="0" dirty="0">
                <a:ea typeface="+mn-ea"/>
                <a:cs typeface="+mn-cs"/>
              </a:rPr>
              <a:t>: '</a:t>
            </a:r>
            <a:r>
              <a:rPr lang="fr-FR" sz="3200" b="0" i="0" dirty="0" err="1" smtClean="0">
                <a:ea typeface="+mn-ea"/>
                <a:cs typeface="+mn-cs"/>
              </a:rPr>
              <a:t>Examples-Banking</a:t>
            </a:r>
            <a:r>
              <a:rPr lang="fr-FR" sz="3200" b="0" i="0" dirty="0" smtClean="0">
                <a:ea typeface="+mn-ea"/>
                <a:cs typeface="+mn-cs"/>
              </a:rPr>
              <a:t>'</a:t>
            </a:r>
            <a:endParaRPr lang="en-US" sz="3200" b="0" i="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Brows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102659"/>
            <a:ext cx="8153400" cy="5755341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définition d'une méthode - 1</a:t>
            </a:r>
            <a:endParaRPr lang="en-US">
              <a:ea typeface="+mj-ea"/>
              <a:cs typeface="+mj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667000"/>
            <a:ext cx="838200" cy="685800"/>
            <a:chOff x="288" y="1680"/>
            <a:chExt cx="528" cy="432"/>
          </a:xfrm>
        </p:grpSpPr>
        <p:sp>
          <p:nvSpPr>
            <p:cNvPr id="123922" name="Line 5"/>
            <p:cNvSpPr>
              <a:spLocks noChangeShapeType="1"/>
            </p:cNvSpPr>
            <p:nvPr/>
          </p:nvSpPr>
          <p:spPr bwMode="auto">
            <a:xfrm>
              <a:off x="480" y="1872"/>
              <a:ext cx="336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923" name="Oval 6"/>
            <p:cNvSpPr>
              <a:spLocks noChangeArrowheads="1"/>
            </p:cNvSpPr>
            <p:nvPr/>
          </p:nvSpPr>
          <p:spPr bwMode="auto">
            <a:xfrm>
              <a:off x="288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>
                  <a:solidFill>
                    <a:schemeClr val="hlink"/>
                  </a:solidFill>
                  <a:latin typeface="Comic Sans MS" charset="0"/>
                </a:rPr>
                <a:t>1</a:t>
              </a:r>
              <a:endParaRPr lang="en-US" b="1">
                <a:solidFill>
                  <a:schemeClr val="hlink"/>
                </a:solidFill>
                <a:latin typeface="Comic Sans MS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90800" y="778809"/>
            <a:ext cx="914400" cy="647700"/>
            <a:chOff x="1776" y="768"/>
            <a:chExt cx="576" cy="408"/>
          </a:xfrm>
        </p:grpSpPr>
        <p:sp>
          <p:nvSpPr>
            <p:cNvPr id="123920" name="Line 8"/>
            <p:cNvSpPr>
              <a:spLocks noChangeShapeType="1"/>
            </p:cNvSpPr>
            <p:nvPr/>
          </p:nvSpPr>
          <p:spPr bwMode="auto">
            <a:xfrm>
              <a:off x="2016" y="936"/>
              <a:ext cx="336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921" name="Oval 9"/>
            <p:cNvSpPr>
              <a:spLocks noChangeArrowheads="1"/>
            </p:cNvSpPr>
            <p:nvPr/>
          </p:nvSpPr>
          <p:spPr bwMode="auto">
            <a:xfrm>
              <a:off x="1776" y="768"/>
              <a:ext cx="24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>
                  <a:solidFill>
                    <a:schemeClr val="hlink"/>
                  </a:solidFill>
                  <a:latin typeface="Comic Sans MS" charset="0"/>
                </a:rPr>
                <a:t>2</a:t>
              </a:r>
              <a:endParaRPr lang="en-US" b="1">
                <a:solidFill>
                  <a:schemeClr val="hlink"/>
                </a:solidFill>
                <a:latin typeface="Comic Sans MS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43438" y="933450"/>
            <a:ext cx="838200" cy="685800"/>
            <a:chOff x="288" y="1680"/>
            <a:chExt cx="528" cy="432"/>
          </a:xfrm>
        </p:grpSpPr>
        <p:sp>
          <p:nvSpPr>
            <p:cNvPr id="123918" name="Line 15"/>
            <p:cNvSpPr>
              <a:spLocks noChangeShapeType="1"/>
            </p:cNvSpPr>
            <p:nvPr/>
          </p:nvSpPr>
          <p:spPr bwMode="auto">
            <a:xfrm>
              <a:off x="480" y="1872"/>
              <a:ext cx="336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919" name="Oval 16"/>
            <p:cNvSpPr>
              <a:spLocks noChangeArrowheads="1"/>
            </p:cNvSpPr>
            <p:nvPr/>
          </p:nvSpPr>
          <p:spPr bwMode="auto">
            <a:xfrm>
              <a:off x="288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>
                  <a:solidFill>
                    <a:schemeClr val="hlink"/>
                  </a:solidFill>
                  <a:latin typeface="Comic Sans MS" charset="0"/>
                </a:rPr>
                <a:t>3</a:t>
              </a:r>
              <a:endParaRPr lang="en-US" b="1">
                <a:solidFill>
                  <a:schemeClr val="hlink"/>
                </a:solidFill>
                <a:latin typeface="Comic Sans MS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77000" y="990600"/>
            <a:ext cx="914400" cy="647700"/>
            <a:chOff x="1776" y="768"/>
            <a:chExt cx="576" cy="408"/>
          </a:xfrm>
        </p:grpSpPr>
        <p:sp>
          <p:nvSpPr>
            <p:cNvPr id="123916" name="Line 18"/>
            <p:cNvSpPr>
              <a:spLocks noChangeShapeType="1"/>
            </p:cNvSpPr>
            <p:nvPr/>
          </p:nvSpPr>
          <p:spPr bwMode="auto">
            <a:xfrm>
              <a:off x="2016" y="936"/>
              <a:ext cx="336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917" name="Oval 19"/>
            <p:cNvSpPr>
              <a:spLocks noChangeArrowheads="1"/>
            </p:cNvSpPr>
            <p:nvPr/>
          </p:nvSpPr>
          <p:spPr bwMode="auto">
            <a:xfrm>
              <a:off x="1776" y="768"/>
              <a:ext cx="24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>
                  <a:solidFill>
                    <a:schemeClr val="hlink"/>
                  </a:solidFill>
                  <a:latin typeface="Comic Sans MS" charset="0"/>
                </a:rPr>
                <a:t>4</a:t>
              </a:r>
              <a:endParaRPr lang="en-US" b="1">
                <a:solidFill>
                  <a:schemeClr val="hlink"/>
                </a:solidFill>
                <a:latin typeface="Comic Sans MS" charset="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909638" y="4191000"/>
            <a:ext cx="5349875" cy="1638300"/>
            <a:chOff x="528" y="2448"/>
            <a:chExt cx="3370" cy="1032"/>
          </a:xfrm>
        </p:grpSpPr>
        <p:sp>
          <p:nvSpPr>
            <p:cNvPr id="123913" name="Line 22"/>
            <p:cNvSpPr>
              <a:spLocks noChangeShapeType="1"/>
            </p:cNvSpPr>
            <p:nvPr/>
          </p:nvSpPr>
          <p:spPr bwMode="auto">
            <a:xfrm flipH="1">
              <a:off x="3436" y="2736"/>
              <a:ext cx="308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3914" name="Oval 23"/>
            <p:cNvSpPr>
              <a:spLocks noChangeArrowheads="1"/>
            </p:cNvSpPr>
            <p:nvPr/>
          </p:nvSpPr>
          <p:spPr bwMode="auto">
            <a:xfrm flipH="1">
              <a:off x="3678" y="2568"/>
              <a:ext cx="220" cy="2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b="1">
                  <a:solidFill>
                    <a:schemeClr val="hlink"/>
                  </a:solidFill>
                  <a:latin typeface="Comic Sans MS" charset="0"/>
                </a:rPr>
                <a:t>5</a:t>
              </a:r>
              <a:endParaRPr lang="en-US" b="1">
                <a:solidFill>
                  <a:schemeClr val="hlink"/>
                </a:solidFill>
                <a:latin typeface="Comic Sans MS" charset="0"/>
              </a:endParaRPr>
            </a:p>
          </p:txBody>
        </p:sp>
        <p:sp>
          <p:nvSpPr>
            <p:cNvPr id="123915" name="AutoShape 24"/>
            <p:cNvSpPr>
              <a:spLocks noChangeArrowheads="1"/>
            </p:cNvSpPr>
            <p:nvPr/>
          </p:nvSpPr>
          <p:spPr bwMode="auto">
            <a:xfrm>
              <a:off x="528" y="2448"/>
              <a:ext cx="2880" cy="1032"/>
            </a:xfrm>
            <a:prstGeom prst="roundRect">
              <a:avLst>
                <a:gd name="adj" fmla="val 5176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définition d'une méthode - 2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fr-FR" sz="2800" b="0" i="0" dirty="0" err="1" smtClean="0">
                <a:ea typeface="+mn-ea"/>
                <a:cs typeface="+mn-cs"/>
              </a:rPr>
              <a:t>number</a:t>
            </a:r>
            <a:r>
              <a:rPr lang="fr-FR" sz="2800" dirty="0" smtClean="0"/>
              <a:t>: </a:t>
            </a:r>
            <a:r>
              <a:rPr lang="fr-FR" sz="2800" dirty="0" err="1" smtClean="0"/>
              <a:t>newNumber</a:t>
            </a:r>
            <a:endParaRPr lang="fr-FR" sz="2800" dirty="0" smtClean="0"/>
          </a:p>
          <a:p>
            <a:pPr>
              <a:buFont typeface="Wingdings" charset="2"/>
              <a:buNone/>
              <a:defRPr/>
            </a:pPr>
            <a:r>
              <a:rPr lang="fr-FR" sz="2800" b="0" i="0" dirty="0" smtClean="0">
                <a:ea typeface="+mn-ea"/>
                <a:cs typeface="+mn-cs"/>
              </a:rPr>
              <a:t>	</a:t>
            </a:r>
            <a:r>
              <a:rPr lang="fr-FR" sz="2800" b="0" i="0" dirty="0" err="1" smtClean="0">
                <a:ea typeface="+mn-ea"/>
                <a:cs typeface="+mn-cs"/>
              </a:rPr>
              <a:t>number</a:t>
            </a:r>
            <a:r>
              <a:rPr lang="fr-FR" sz="2800" b="0" i="0" dirty="0" smtClean="0">
                <a:ea typeface="+mn-ea"/>
                <a:cs typeface="+mn-cs"/>
              </a:rPr>
              <a:t> := </a:t>
            </a:r>
            <a:r>
              <a:rPr lang="fr-FR" sz="2800" b="0" i="0" smtClean="0">
                <a:ea typeface="+mn-ea"/>
                <a:cs typeface="+mn-cs"/>
              </a:rPr>
              <a:t>newNumber</a:t>
            </a:r>
            <a:endParaRPr lang="en-US" sz="2800" b="0" i="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Exemple de messages </a:t>
            </a:r>
            <a:r>
              <a:rPr lang="en-US">
                <a:ea typeface="+mj-ea"/>
                <a:cs typeface="+mj-cs"/>
              </a:rPr>
              <a:t>Smalltalk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  <a:defRPr/>
            </a:pPr>
            <a:r>
              <a:rPr lang="en-US" sz="2800" i="0">
                <a:ea typeface="+mn-ea"/>
                <a:cs typeface="+mn-cs"/>
              </a:rPr>
              <a:t>|</a:t>
            </a:r>
            <a:r>
              <a:rPr lang="en-US" sz="2800" b="0" i="0">
                <a:ea typeface="+mn-ea"/>
                <a:cs typeface="+mn-cs"/>
              </a:rPr>
              <a:t>myAccount yourAccount</a:t>
            </a:r>
            <a:r>
              <a:rPr lang="en-US" sz="2800" i="0">
                <a:ea typeface="+mn-ea"/>
                <a:cs typeface="+mn-cs"/>
              </a:rPr>
              <a:t>|</a:t>
            </a:r>
            <a:endParaRPr lang="fr-FR" sz="2800" i="0">
              <a:ea typeface="+mn-ea"/>
              <a:cs typeface="+mn-cs"/>
            </a:endParaRPr>
          </a:p>
          <a:p>
            <a:pPr>
              <a:buFont typeface="Wingdings" charset="2"/>
              <a:buNone/>
              <a:defRPr/>
            </a:pPr>
            <a:r>
              <a:rPr lang="en-US" sz="2800">
                <a:ea typeface="+mn-ea"/>
                <a:cs typeface="+mn-cs"/>
              </a:rPr>
              <a:t>"</a:t>
            </a:r>
            <a:r>
              <a:rPr lang="en-US" sz="2800" b="0">
                <a:ea typeface="+mn-ea"/>
                <a:cs typeface="+mn-cs"/>
              </a:rPr>
              <a:t>creates a new account</a:t>
            </a:r>
            <a:r>
              <a:rPr lang="en-US" sz="2800">
                <a:ea typeface="+mn-ea"/>
                <a:cs typeface="+mn-cs"/>
              </a:rPr>
              <a:t>"</a:t>
            </a:r>
            <a:endParaRPr lang="en-US" sz="2800" i="0">
              <a:ea typeface="+mn-ea"/>
              <a:cs typeface="+mn-cs"/>
            </a:endParaRPr>
          </a:p>
          <a:p>
            <a:pPr>
              <a:buFont typeface="Wingdings" charset="2"/>
              <a:buNone/>
              <a:defRPr/>
            </a:pPr>
            <a:r>
              <a:rPr lang="en-US" sz="2800" b="0" i="0">
                <a:ea typeface="+mn-ea"/>
                <a:cs typeface="+mn-cs"/>
              </a:rPr>
              <a:t>yourAccount </a:t>
            </a:r>
            <a:r>
              <a:rPr lang="en-US" sz="2800" i="0">
                <a:ea typeface="+mn-ea"/>
                <a:cs typeface="+mn-cs"/>
              </a:rPr>
              <a:t>:=</a:t>
            </a:r>
            <a:r>
              <a:rPr lang="en-US" sz="2800" b="0" i="0">
                <a:ea typeface="+mn-ea"/>
                <a:cs typeface="+mn-cs"/>
              </a:rPr>
              <a:t> BankAccount </a:t>
            </a:r>
            <a:r>
              <a:rPr lang="en-US" sz="2800" i="0">
                <a:ea typeface="+mn-ea"/>
                <a:cs typeface="+mn-cs"/>
              </a:rPr>
              <a:t>new.</a:t>
            </a:r>
            <a:r>
              <a:rPr lang="en-US" sz="2800" b="0" i="0">
                <a:ea typeface="+mn-ea"/>
                <a:cs typeface="+mn-cs"/>
              </a:rPr>
              <a:t> </a:t>
            </a:r>
            <a:endParaRPr lang="fr-FR" sz="2800" b="0" i="0">
              <a:ea typeface="+mn-ea"/>
              <a:cs typeface="+mn-cs"/>
            </a:endParaRPr>
          </a:p>
          <a:p>
            <a:pPr>
              <a:buFont typeface="Wingdings" charset="2"/>
              <a:buNone/>
              <a:defRPr/>
            </a:pPr>
            <a:r>
              <a:rPr lang="en-US" sz="2800" b="0" i="0">
                <a:ea typeface="+mn-ea"/>
                <a:cs typeface="+mn-cs"/>
              </a:rPr>
              <a:t>yourAccount </a:t>
            </a:r>
            <a:r>
              <a:rPr lang="en-US" sz="2800" i="0">
                <a:ea typeface="+mn-ea"/>
                <a:cs typeface="+mn-cs"/>
              </a:rPr>
              <a:t>deposit:</a:t>
            </a:r>
            <a:r>
              <a:rPr lang="en-US" sz="2800" b="0" i="0">
                <a:ea typeface="+mn-ea"/>
                <a:cs typeface="+mn-cs"/>
              </a:rPr>
              <a:t> 2000</a:t>
            </a:r>
            <a:r>
              <a:rPr lang="en-US" sz="2800" i="0">
                <a:ea typeface="+mn-ea"/>
                <a:cs typeface="+mn-cs"/>
              </a:rPr>
              <a:t>.</a:t>
            </a:r>
          </a:p>
          <a:p>
            <a:pPr>
              <a:buFont typeface="Wingdings" charset="2"/>
              <a:buNone/>
              <a:defRPr/>
            </a:pPr>
            <a:r>
              <a:rPr lang="en-US" sz="2800" b="0" i="0">
                <a:ea typeface="+mn-ea"/>
                <a:cs typeface="+mn-cs"/>
              </a:rPr>
              <a:t>myAccount </a:t>
            </a:r>
            <a:r>
              <a:rPr lang="en-US" sz="2800" i="0">
                <a:ea typeface="+mn-ea"/>
                <a:cs typeface="+mn-cs"/>
              </a:rPr>
              <a:t>:=</a:t>
            </a:r>
            <a:r>
              <a:rPr lang="en-US" sz="2800" b="0" i="0">
                <a:ea typeface="+mn-ea"/>
                <a:cs typeface="+mn-cs"/>
              </a:rPr>
              <a:t> BankAccount </a:t>
            </a:r>
            <a:r>
              <a:rPr lang="en-US" sz="2800" i="0">
                <a:ea typeface="+mn-ea"/>
                <a:cs typeface="+mn-cs"/>
              </a:rPr>
              <a:t>new.</a:t>
            </a:r>
          </a:p>
          <a:p>
            <a:pPr>
              <a:buFont typeface="Wingdings" charset="2"/>
              <a:buNone/>
              <a:defRPr/>
            </a:pPr>
            <a:r>
              <a:rPr lang="en-US" sz="2800" b="0" i="0">
                <a:ea typeface="+mn-ea"/>
                <a:cs typeface="+mn-cs"/>
              </a:rPr>
              <a:t>yourAccount </a:t>
            </a:r>
            <a:r>
              <a:rPr lang="en-US" sz="2800" i="0">
                <a:ea typeface="+mn-ea"/>
                <a:cs typeface="+mn-cs"/>
              </a:rPr>
              <a:t>transfer:</a:t>
            </a:r>
            <a:r>
              <a:rPr lang="en-US" sz="2800" b="0" i="0">
                <a:ea typeface="+mn-ea"/>
                <a:cs typeface="+mn-cs"/>
              </a:rPr>
              <a:t> 1500 </a:t>
            </a:r>
            <a:r>
              <a:rPr lang="en-US" sz="2800" i="0">
                <a:ea typeface="+mn-ea"/>
                <a:cs typeface="+mn-cs"/>
              </a:rPr>
              <a:t>to:</a:t>
            </a:r>
            <a:r>
              <a:rPr lang="en-US" sz="2800" b="0" i="0">
                <a:ea typeface="+mn-ea"/>
                <a:cs typeface="+mn-cs"/>
              </a:rPr>
              <a:t> myAccount</a:t>
            </a:r>
            <a:r>
              <a:rPr lang="en-US" sz="2800" i="0"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Transcript = "Console"</a:t>
            </a:r>
          </a:p>
        </p:txBody>
      </p:sp>
      <p:pic>
        <p:nvPicPr>
          <p:cNvPr id="130051" name="Picture 4" descr="Transcrip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86000"/>
            <a:ext cx="6715125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Smalltalk?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Parce que programmer avec un autre langage c'est comme se frotter le dos contre un cactus</a:t>
            </a:r>
          </a:p>
          <a:p>
            <a:pPr lvl="1"/>
            <a:r>
              <a:rPr lang="fr-FR" dirty="0" smtClean="0"/>
              <a:t>Au début ça pique</a:t>
            </a:r>
          </a:p>
          <a:p>
            <a:pPr lvl="1"/>
            <a:r>
              <a:rPr lang="fr-FR" dirty="0" smtClean="0"/>
              <a:t>Après on peut s'habituer</a:t>
            </a:r>
          </a:p>
          <a:p>
            <a:pPr lvl="1"/>
            <a:r>
              <a:rPr lang="fr-FR" dirty="0" smtClean="0"/>
              <a:t>On peut même y prendre du plaisir</a:t>
            </a:r>
          </a:p>
          <a:p>
            <a:pPr lvl="1"/>
            <a:r>
              <a:rPr lang="fr-FR" dirty="0" smtClean="0"/>
              <a:t>Mais, au final cela reste du masochisme</a:t>
            </a:r>
          </a:p>
          <a:p>
            <a:pPr lvl="2">
              <a:buNone/>
            </a:pPr>
            <a:r>
              <a:rPr lang="fr-FR" i="0" dirty="0" smtClean="0">
                <a:cs typeface="Lucida Grande CY"/>
              </a:rPr>
              <a:t>Citation reprise et adaptée de </a:t>
            </a:r>
          </a:p>
          <a:p>
            <a:pPr lvl="2">
              <a:buNone/>
            </a:pPr>
            <a:r>
              <a:rPr lang="fr-FR" i="0" dirty="0" smtClean="0">
                <a:cs typeface="Lucida Grande CY"/>
              </a:rPr>
              <a:t>Sébastien </a:t>
            </a:r>
            <a:r>
              <a:rPr lang="fr-FR" i="0" dirty="0" err="1" smtClean="0">
                <a:cs typeface="Lucida Grande CY"/>
              </a:rPr>
              <a:t>Dupire</a:t>
            </a:r>
            <a:r>
              <a:rPr lang="fr-FR" i="0" dirty="0" smtClean="0">
                <a:cs typeface="Lucida Grande CY"/>
              </a:rPr>
              <a:t> développeur Java/J2EE</a:t>
            </a:r>
          </a:p>
          <a:p>
            <a:pPr lvl="2">
              <a:buNone/>
            </a:pPr>
            <a:r>
              <a:rPr lang="fr-FR" i="0" dirty="0" smtClean="0">
                <a:cs typeface="Lucida Grande CY"/>
              </a:rPr>
              <a:t>d</a:t>
            </a:r>
            <a:r>
              <a:rPr lang="fr-FR" i="0" smtClean="0">
                <a:cs typeface="Lucida Grande CY"/>
              </a:rPr>
              <a:t>ans </a:t>
            </a:r>
            <a:r>
              <a:rPr lang="fr-FR" i="0" dirty="0" smtClean="0">
                <a:cs typeface="Lucida Grande CY"/>
              </a:rPr>
              <a:t>son billet "Un an dans le monde Java" </a:t>
            </a:r>
          </a:p>
          <a:p>
            <a:pPr lvl="2">
              <a:buNone/>
            </a:pPr>
            <a:r>
              <a:rPr lang="fr-FR" i="0" dirty="0" smtClean="0">
                <a:cs typeface="Lucida Grande CY"/>
              </a:rPr>
              <a:t>du 15/01/2013</a:t>
            </a:r>
          </a:p>
          <a:p>
            <a:pPr lvl="1">
              <a:buNone/>
            </a:pPr>
            <a:r>
              <a:rPr lang="fr-FR" i="0" dirty="0" smtClean="0">
                <a:cs typeface="Lucida Grande CY"/>
              </a:rPr>
              <a:t>http://</a:t>
            </a:r>
            <a:r>
              <a:rPr lang="fr-FR" i="0" dirty="0" err="1" smtClean="0">
                <a:cs typeface="Lucida Grande CY"/>
              </a:rPr>
              <a:t>sebastien-dupire.info/un-an-dans-le-monde-java.html</a:t>
            </a:r>
            <a:endParaRPr lang="fr-FR" i="0" dirty="0">
              <a:cs typeface="Lucida Grande CY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Workspace : exécuter, afficher, inspecter…</a:t>
            </a:r>
          </a:p>
        </p:txBody>
      </p:sp>
      <p:pic>
        <p:nvPicPr>
          <p:cNvPr id="132099" name="Picture 3" descr="workspaceAl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258888"/>
            <a:ext cx="76073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Workspace : exécuter, afficher, inspecter…</a:t>
            </a:r>
          </a:p>
        </p:txBody>
      </p:sp>
      <p:pic>
        <p:nvPicPr>
          <p:cNvPr id="134147" name="Picture 3" descr="workspaceSele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258888"/>
            <a:ext cx="76073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7" descr="workspa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258888"/>
            <a:ext cx="76073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45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err="1">
                <a:ea typeface="+mj-ea"/>
                <a:cs typeface="+mj-cs"/>
              </a:rPr>
              <a:t>Workspace</a:t>
            </a:r>
            <a:r>
              <a:rPr lang="fr-FR" dirty="0">
                <a:ea typeface="+mj-ea"/>
                <a:cs typeface="+mj-cs"/>
              </a:rPr>
              <a:t> : exécuter, afficher,</a:t>
            </a:r>
            <a:r>
              <a:rPr lang="fr-FR" dirty="0" smtClean="0">
                <a:ea typeface="+mj-ea"/>
                <a:cs typeface="+mj-cs"/>
              </a:rPr>
              <a:t> déboguer…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494598" name="Oval 6"/>
          <p:cNvSpPr>
            <a:spLocks noChangeArrowheads="1"/>
          </p:cNvSpPr>
          <p:nvPr/>
        </p:nvSpPr>
        <p:spPr bwMode="auto">
          <a:xfrm>
            <a:off x="6019800" y="1676400"/>
            <a:ext cx="2971800" cy="1828800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Inspecteur &amp; explorateur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Donnent accès à la structure d'un objet</a:t>
            </a:r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Ouverture par </a:t>
            </a:r>
          </a:p>
          <a:p>
            <a:pPr lvl="1">
              <a:defRPr/>
            </a:pPr>
            <a:r>
              <a:rPr lang="fr-FR" dirty="0"/>
              <a:t>message</a:t>
            </a:r>
          </a:p>
          <a:p>
            <a:pPr lvl="1">
              <a:defRPr/>
            </a:pPr>
            <a:r>
              <a:rPr lang="fr-FR" dirty="0"/>
              <a:t>Menu (</a:t>
            </a:r>
            <a:r>
              <a:rPr lang="fr-FR" dirty="0" err="1" smtClean="0"/>
              <a:t>inspect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8244" name="Text Box 5"/>
          <p:cNvSpPr txBox="1">
            <a:spLocks noChangeArrowheads="1"/>
          </p:cNvSpPr>
          <p:nvPr/>
        </p:nvSpPr>
        <p:spPr bwMode="auto">
          <a:xfrm>
            <a:off x="7002463" y="6172200"/>
            <a:ext cx="22844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b="1"/>
              <a:t>Zones de travail</a:t>
            </a:r>
          </a:p>
        </p:txBody>
      </p:sp>
      <p:pic>
        <p:nvPicPr>
          <p:cNvPr id="138245" name="Picture 11" descr="insp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2088" y="1914525"/>
            <a:ext cx="4633912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6" name="Line 6"/>
          <p:cNvSpPr>
            <a:spLocks noChangeShapeType="1"/>
          </p:cNvSpPr>
          <p:nvPr/>
        </p:nvSpPr>
        <p:spPr bwMode="auto">
          <a:xfrm flipV="1">
            <a:off x="8145463" y="4343400"/>
            <a:ext cx="465137" cy="1828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8247" name="Picture 13" descr="explor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800475"/>
            <a:ext cx="51054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8" name="Line 8"/>
          <p:cNvSpPr>
            <a:spLocks noChangeShapeType="1"/>
          </p:cNvSpPr>
          <p:nvPr/>
        </p:nvSpPr>
        <p:spPr bwMode="auto">
          <a:xfrm flipH="1" flipV="1">
            <a:off x="4972050" y="6172200"/>
            <a:ext cx="2030413" cy="152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6" descr="breakP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038" y="1866900"/>
            <a:ext cx="8589962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6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Débogueur – Placer un point d'arrêt</a:t>
            </a:r>
          </a:p>
        </p:txBody>
      </p:sp>
      <p:sp>
        <p:nvSpPr>
          <p:cNvPr id="4966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Point d'arrêt = self halt</a:t>
            </a:r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buFont typeface="Wingdings" charset="2"/>
              <a:buNone/>
              <a:defRPr/>
            </a:pPr>
            <a:endParaRPr lang="fr-FR">
              <a:ea typeface="+mn-ea"/>
              <a:cs typeface="+mn-cs"/>
            </a:endParaRPr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1316038" y="5453063"/>
            <a:ext cx="1295400" cy="476250"/>
          </a:xfrm>
          <a:prstGeom prst="ellips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8" descr="workspa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258888"/>
            <a:ext cx="76073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Débogueur– Ouverture 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Débogueur– Ouverture (2)</a:t>
            </a:r>
          </a:p>
        </p:txBody>
      </p:sp>
      <p:pic>
        <p:nvPicPr>
          <p:cNvPr id="146435" name="Picture 3" descr="workspaceSele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888" y="1258888"/>
            <a:ext cx="7607300" cy="551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6" name="Picture 4" descr="Hal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200" y="4038600"/>
            <a:ext cx="46799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9877" name="Oval 5"/>
          <p:cNvSpPr>
            <a:spLocks noChangeArrowheads="1"/>
          </p:cNvSpPr>
          <p:nvPr/>
        </p:nvSpPr>
        <p:spPr bwMode="auto">
          <a:xfrm>
            <a:off x="4905375" y="4295775"/>
            <a:ext cx="914400" cy="685800"/>
          </a:xfrm>
          <a:prstGeom prst="ellips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Le Débogueur !</a:t>
            </a:r>
          </a:p>
        </p:txBody>
      </p:sp>
      <p:pic>
        <p:nvPicPr>
          <p:cNvPr id="148483" name="Picture 4" descr="debugg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1219200"/>
            <a:ext cx="7378700" cy="561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Eléments de base de</a:t>
            </a:r>
            <a:br>
              <a:rPr lang="fr-FR" dirty="0">
                <a:ea typeface="+mj-ea"/>
                <a:cs typeface="+mj-cs"/>
              </a:rPr>
            </a:br>
            <a:r>
              <a:rPr lang="fr-FR" dirty="0">
                <a:ea typeface="+mj-ea"/>
                <a:cs typeface="+mj-cs"/>
              </a:rPr>
              <a:t>Smalltalk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Envoi de message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Receveur = destinataire d'un message</a:t>
            </a:r>
          </a:p>
          <a:p>
            <a:pPr>
              <a:lnSpc>
                <a:spcPct val="90000"/>
              </a:lnSpc>
              <a:defRPr/>
            </a:pPr>
            <a:endParaRPr lang="fr-FR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Toute méthode retourne un résultat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Par défaut c'est l'objet lui-même (self)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Si la méthode ne se termine pas par un retour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le compilateur insère </a:t>
            </a:r>
            <a:r>
              <a:rPr lang="fr-FR" b="1" i="0"/>
              <a:t>^self</a:t>
            </a:r>
            <a:r>
              <a:rPr lang="fr-FR"/>
              <a:t> automatiquement</a:t>
            </a:r>
          </a:p>
          <a:p>
            <a:pPr lvl="1">
              <a:lnSpc>
                <a:spcPct val="90000"/>
              </a:lnSpc>
              <a:defRPr/>
            </a:pPr>
            <a:endParaRPr lang="fr-FR"/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Cascade de messages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Plusieurs messages destinés au même receveur 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Receveur écrit une seule fois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Messages séparés par des point-virgules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compte deposit: 200</a:t>
            </a:r>
            <a:r>
              <a:rPr lang="fr-FR" sz="4000" b="1"/>
              <a:t>; </a:t>
            </a:r>
            <a:r>
              <a:rPr lang="fr-FR"/>
              <a:t>deposit: 50</a:t>
            </a:r>
            <a:r>
              <a:rPr lang="fr-FR" sz="4000" b="1"/>
              <a:t>;</a:t>
            </a:r>
            <a:r>
              <a:rPr lang="fr-FR"/>
              <a:t> withdraw: 100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Smalltalk ?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Puissance au service des programmeurs</a:t>
            </a:r>
          </a:p>
          <a:p>
            <a:pPr lvl="1"/>
            <a:r>
              <a:rPr lang="fr-FR" dirty="0" smtClean="0"/>
              <a:t>Syntaxe et concepts réduits au minimum</a:t>
            </a:r>
          </a:p>
          <a:p>
            <a:pPr lvl="2"/>
            <a:r>
              <a:rPr lang="fr-FR" dirty="0" smtClean="0"/>
              <a:t>Minimise le "bruit"</a:t>
            </a:r>
          </a:p>
          <a:p>
            <a:pPr lvl="1"/>
            <a:r>
              <a:rPr lang="fr-FR" dirty="0" smtClean="0"/>
              <a:t>Capacités pour analyser et modifier les programmes "in vivo"</a:t>
            </a:r>
          </a:p>
          <a:p>
            <a:pPr lvl="2"/>
            <a:r>
              <a:rPr lang="fr-FR" dirty="0" smtClean="0"/>
              <a:t>Infrastructure réflexive</a:t>
            </a:r>
          </a:p>
          <a:p>
            <a:pPr lvl="2"/>
            <a:r>
              <a:rPr lang="fr-FR" dirty="0" smtClean="0"/>
              <a:t>Outils comme les inspecteurs</a:t>
            </a:r>
          </a:p>
          <a:p>
            <a:endParaRPr lang="fr-FR" dirty="0" smtClean="0"/>
          </a:p>
          <a:p>
            <a:r>
              <a:rPr lang="fr-FR" dirty="0" smtClean="0"/>
              <a:t>Très différent de Java</a:t>
            </a:r>
          </a:p>
          <a:p>
            <a:pPr lvl="1"/>
            <a:r>
              <a:rPr lang="fr-FR" dirty="0" smtClean="0"/>
              <a:t>Syntaxe, typage, environnement, philosophie…</a:t>
            </a:r>
          </a:p>
          <a:p>
            <a:pPr lvl="1"/>
            <a:r>
              <a:rPr lang="fr-FR" dirty="0" smtClean="0"/>
              <a:t>Proche d'</a:t>
            </a:r>
            <a:r>
              <a:rPr lang="fr-FR" dirty="0" err="1" smtClean="0"/>
              <a:t>Objective-C</a:t>
            </a:r>
            <a:endParaRPr lang="fr-FR" dirty="0" smtClean="0"/>
          </a:p>
          <a:p>
            <a:pPr lvl="2"/>
            <a:r>
              <a:rPr lang="fr-FR" dirty="0" smtClean="0"/>
              <a:t>Mais, plus simple</a:t>
            </a:r>
          </a:p>
          <a:p>
            <a:pPr lvl="1"/>
            <a:endParaRPr lang="fr-F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Méthodes et messages - 1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Différents types</a:t>
            </a:r>
          </a:p>
          <a:p>
            <a:pPr lvl="1">
              <a:defRPr/>
            </a:pPr>
            <a:r>
              <a:rPr lang="fr-FR" dirty="0"/>
              <a:t>Unaire</a:t>
            </a:r>
          </a:p>
          <a:p>
            <a:pPr lvl="2">
              <a:defRPr/>
            </a:pPr>
            <a:r>
              <a:rPr lang="fr-FR" dirty="0"/>
              <a:t>message sans argument</a:t>
            </a:r>
            <a:endParaRPr lang="fr-FR" dirty="0" smtClean="0"/>
          </a:p>
          <a:p>
            <a:pPr lvl="2">
              <a:defRPr/>
            </a:pPr>
            <a:r>
              <a:rPr lang="fr-FR" i="0" dirty="0" err="1" smtClean="0"/>
              <a:t>unObjet</a:t>
            </a:r>
            <a:r>
              <a:rPr lang="fr-FR" i="0" dirty="0" smtClean="0"/>
              <a:t> </a:t>
            </a:r>
            <a:r>
              <a:rPr lang="fr-FR" b="1" i="0" dirty="0" err="1" smtClean="0">
                <a:solidFill>
                  <a:srgbClr val="FF0000"/>
                </a:solidFill>
              </a:rPr>
              <a:t>printString</a:t>
            </a:r>
            <a:endParaRPr lang="fr-FR" dirty="0" smtClean="0">
              <a:solidFill>
                <a:srgbClr val="FF0000"/>
              </a:solidFill>
            </a:endParaRPr>
          </a:p>
          <a:p>
            <a:pPr lvl="2">
              <a:defRPr/>
            </a:pPr>
            <a:endParaRPr lang="fr-FR" dirty="0"/>
          </a:p>
          <a:p>
            <a:pPr lvl="1">
              <a:defRPr/>
            </a:pPr>
            <a:r>
              <a:rPr lang="fr-FR" dirty="0"/>
              <a:t>Binaire</a:t>
            </a:r>
          </a:p>
          <a:p>
            <a:pPr lvl="2">
              <a:defRPr/>
            </a:pPr>
            <a:r>
              <a:rPr lang="fr-FR" dirty="0"/>
              <a:t>le sélecteur inclus un </a:t>
            </a:r>
            <a:r>
              <a:rPr lang="fr-FR" dirty="0" err="1"/>
              <a:t>symbol</a:t>
            </a:r>
            <a:r>
              <a:rPr lang="fr-FR" dirty="0"/>
              <a:t> </a:t>
            </a:r>
            <a:r>
              <a:rPr lang="fr-FR" dirty="0" err="1"/>
              <a:t>non-alpha-numérique</a:t>
            </a:r>
            <a:endParaRPr lang="fr-FR" dirty="0"/>
          </a:p>
          <a:p>
            <a:pPr lvl="2">
              <a:defRPr/>
            </a:pPr>
            <a:r>
              <a:rPr lang="fr-FR" i="0" dirty="0"/>
              <a:t>1 </a:t>
            </a:r>
            <a:r>
              <a:rPr lang="fr-FR" b="1" i="0" dirty="0">
                <a:solidFill>
                  <a:srgbClr val="FF0000"/>
                </a:solidFill>
              </a:rPr>
              <a:t>+</a:t>
            </a:r>
            <a:r>
              <a:rPr lang="fr-FR" i="0" dirty="0"/>
              <a:t> 2</a:t>
            </a:r>
          </a:p>
          <a:p>
            <a:pPr lvl="2">
              <a:defRPr/>
            </a:pPr>
            <a:endParaRPr lang="fr-FR" i="0" dirty="0"/>
          </a:p>
          <a:p>
            <a:pPr lvl="1">
              <a:defRPr/>
            </a:pPr>
            <a:r>
              <a:rPr lang="fr-FR" dirty="0"/>
              <a:t>Avec (1 ou plusieurs) </a:t>
            </a:r>
            <a:r>
              <a:rPr lang="fr-FR" dirty="0" err="1"/>
              <a:t>mot-clés</a:t>
            </a:r>
            <a:endParaRPr lang="fr-FR" dirty="0"/>
          </a:p>
          <a:p>
            <a:pPr lvl="2">
              <a:defRPr/>
            </a:pPr>
            <a:r>
              <a:rPr lang="fr-FR" i="0" dirty="0"/>
              <a:t>Set </a:t>
            </a:r>
            <a:r>
              <a:rPr lang="fr-FR" b="1" i="0" dirty="0">
                <a:solidFill>
                  <a:srgbClr val="FF0000"/>
                </a:solidFill>
              </a:rPr>
              <a:t>new:</a:t>
            </a:r>
            <a:r>
              <a:rPr lang="fr-FR" i="0" dirty="0"/>
              <a:t> 100</a:t>
            </a:r>
          </a:p>
          <a:p>
            <a:pPr lvl="2">
              <a:defRPr/>
            </a:pPr>
            <a:r>
              <a:rPr lang="fr-FR" i="0" dirty="0" err="1"/>
              <a:t>votreCompte</a:t>
            </a:r>
            <a:r>
              <a:rPr lang="fr-FR" i="0" dirty="0"/>
              <a:t> </a:t>
            </a:r>
            <a:r>
              <a:rPr lang="fr-FR" b="1" i="0" dirty="0" err="1">
                <a:solidFill>
                  <a:srgbClr val="FF0000"/>
                </a:solidFill>
              </a:rPr>
              <a:t>transferer</a:t>
            </a:r>
            <a:r>
              <a:rPr lang="fr-FR" b="1" i="0" dirty="0">
                <a:solidFill>
                  <a:srgbClr val="FF0000"/>
                </a:solidFill>
              </a:rPr>
              <a:t>:</a:t>
            </a:r>
            <a:r>
              <a:rPr lang="fr-FR" i="0" dirty="0"/>
              <a:t> 50 </a:t>
            </a:r>
            <a:r>
              <a:rPr lang="fr-FR" b="1" i="0" dirty="0">
                <a:solidFill>
                  <a:srgbClr val="FF0000"/>
                </a:solidFill>
              </a:rPr>
              <a:t>vers:</a:t>
            </a:r>
            <a:r>
              <a:rPr lang="fr-FR" i="0" dirty="0"/>
              <a:t> </a:t>
            </a:r>
            <a:r>
              <a:rPr lang="fr-FR" i="0" dirty="0" err="1"/>
              <a:t>monCompte</a:t>
            </a:r>
            <a:endParaRPr lang="fr-FR" i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Méthodes et messages - 2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Précédence :</a:t>
            </a:r>
          </a:p>
          <a:p>
            <a:pPr lvl="1">
              <a:defRPr/>
            </a:pPr>
            <a:r>
              <a:rPr lang="fr-FR"/>
              <a:t>de gauche à droite</a:t>
            </a:r>
          </a:p>
          <a:p>
            <a:pPr lvl="1">
              <a:defRPr/>
            </a:pPr>
            <a:r>
              <a:rPr lang="fr-FR"/>
              <a:t>messages unaires, puis binaires et enfin à mot-clé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Sélecteur</a:t>
            </a:r>
          </a:p>
          <a:p>
            <a:pPr lvl="1">
              <a:defRPr/>
            </a:pPr>
            <a:r>
              <a:rPr lang="fr-FR"/>
              <a:t>identifiant unique</a:t>
            </a:r>
          </a:p>
          <a:p>
            <a:pPr lvl="1">
              <a:defRPr/>
            </a:pPr>
            <a:r>
              <a:rPr lang="fr-FR"/>
              <a:t>instance de la classe Symbol</a:t>
            </a:r>
          </a:p>
          <a:p>
            <a:pPr lvl="1">
              <a:defRPr/>
            </a:pPr>
            <a:r>
              <a:rPr lang="fr-FR"/>
              <a:t>Exemple de sélecteurs</a:t>
            </a:r>
          </a:p>
          <a:p>
            <a:pPr lvl="2">
              <a:defRPr/>
            </a:pPr>
            <a:r>
              <a:rPr lang="fr-FR"/>
              <a:t>size</a:t>
            </a:r>
          </a:p>
          <a:p>
            <a:pPr lvl="2">
              <a:defRPr/>
            </a:pPr>
            <a:r>
              <a:rPr lang="fr-FR"/>
              <a:t>+</a:t>
            </a:r>
          </a:p>
          <a:p>
            <a:pPr lvl="2">
              <a:defRPr/>
            </a:pPr>
            <a:r>
              <a:rPr lang="fr-FR"/>
              <a:t>new</a:t>
            </a:r>
            <a:r>
              <a:rPr lang="fr-FR" b="1"/>
              <a:t>:</a:t>
            </a:r>
          </a:p>
          <a:p>
            <a:pPr lvl="2">
              <a:defRPr/>
            </a:pPr>
            <a:r>
              <a:rPr lang="fr-FR"/>
              <a:t>transferer</a:t>
            </a:r>
            <a:r>
              <a:rPr lang="fr-FR" b="1"/>
              <a:t>:</a:t>
            </a:r>
            <a:r>
              <a:rPr lang="fr-FR"/>
              <a:t>vers</a:t>
            </a:r>
            <a:r>
              <a:rPr lang="fr-FR" b="1"/>
              <a:t>:</a:t>
            </a:r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Création d'instances initialisées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Tous les champs d'un nouvel objet référencent </a:t>
            </a:r>
            <a:r>
              <a:rPr lang="fr-FR" dirty="0" err="1">
                <a:ea typeface="+mn-ea"/>
                <a:cs typeface="+mn-cs"/>
              </a:rPr>
              <a:t>nil</a:t>
            </a:r>
            <a:endParaRPr lang="fr-FR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Besoin de leur donner une valeur par défaut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Nécessaire pour le bon fonctionnement de </a:t>
            </a:r>
            <a:r>
              <a:rPr lang="fr-FR" dirty="0" smtClean="0"/>
              <a:t>l'objet</a:t>
            </a:r>
          </a:p>
        </p:txBody>
      </p:sp>
      <p:grpSp>
        <p:nvGrpSpPr>
          <p:cNvPr id="4" name="Group 308"/>
          <p:cNvGrpSpPr>
            <a:grpSpLocks/>
          </p:cNvGrpSpPr>
          <p:nvPr/>
        </p:nvGrpSpPr>
        <p:grpSpPr bwMode="auto">
          <a:xfrm>
            <a:off x="4540250" y="3683636"/>
            <a:ext cx="1327150" cy="1500187"/>
            <a:chOff x="4876" y="3005"/>
            <a:chExt cx="836" cy="945"/>
          </a:xfrm>
        </p:grpSpPr>
        <p:sp>
          <p:nvSpPr>
            <p:cNvPr id="5" name="Freeform 272"/>
            <p:cNvSpPr>
              <a:spLocks/>
            </p:cNvSpPr>
            <p:nvPr/>
          </p:nvSpPr>
          <p:spPr bwMode="auto">
            <a:xfrm>
              <a:off x="5132" y="3830"/>
              <a:ext cx="154" cy="98"/>
            </a:xfrm>
            <a:custGeom>
              <a:avLst/>
              <a:gdLst>
                <a:gd name="T0" fmla="*/ 50 w 568"/>
                <a:gd name="T1" fmla="*/ 19 h 424"/>
                <a:gd name="T2" fmla="*/ 59 w 568"/>
                <a:gd name="T3" fmla="*/ 20 h 424"/>
                <a:gd name="T4" fmla="*/ 68 w 568"/>
                <a:gd name="T5" fmla="*/ 20 h 424"/>
                <a:gd name="T6" fmla="*/ 76 w 568"/>
                <a:gd name="T7" fmla="*/ 20 h 424"/>
                <a:gd name="T8" fmla="*/ 84 w 568"/>
                <a:gd name="T9" fmla="*/ 20 h 424"/>
                <a:gd name="T10" fmla="*/ 91 w 568"/>
                <a:gd name="T11" fmla="*/ 20 h 424"/>
                <a:gd name="T12" fmla="*/ 99 w 568"/>
                <a:gd name="T13" fmla="*/ 20 h 424"/>
                <a:gd name="T14" fmla="*/ 107 w 568"/>
                <a:gd name="T15" fmla="*/ 20 h 424"/>
                <a:gd name="T16" fmla="*/ 116 w 568"/>
                <a:gd name="T17" fmla="*/ 20 h 424"/>
                <a:gd name="T18" fmla="*/ 124 w 568"/>
                <a:gd name="T19" fmla="*/ 21 h 424"/>
                <a:gd name="T20" fmla="*/ 131 w 568"/>
                <a:gd name="T21" fmla="*/ 24 h 424"/>
                <a:gd name="T22" fmla="*/ 139 w 568"/>
                <a:gd name="T23" fmla="*/ 28 h 424"/>
                <a:gd name="T24" fmla="*/ 145 w 568"/>
                <a:gd name="T25" fmla="*/ 34 h 424"/>
                <a:gd name="T26" fmla="*/ 150 w 568"/>
                <a:gd name="T27" fmla="*/ 40 h 424"/>
                <a:gd name="T28" fmla="*/ 153 w 568"/>
                <a:gd name="T29" fmla="*/ 48 h 424"/>
                <a:gd name="T30" fmla="*/ 154 w 568"/>
                <a:gd name="T31" fmla="*/ 55 h 424"/>
                <a:gd name="T32" fmla="*/ 152 w 568"/>
                <a:gd name="T33" fmla="*/ 62 h 424"/>
                <a:gd name="T34" fmla="*/ 147 w 568"/>
                <a:gd name="T35" fmla="*/ 70 h 424"/>
                <a:gd name="T36" fmla="*/ 140 w 568"/>
                <a:gd name="T37" fmla="*/ 76 h 424"/>
                <a:gd name="T38" fmla="*/ 130 w 568"/>
                <a:gd name="T39" fmla="*/ 82 h 424"/>
                <a:gd name="T40" fmla="*/ 120 w 568"/>
                <a:gd name="T41" fmla="*/ 87 h 424"/>
                <a:gd name="T42" fmla="*/ 108 w 568"/>
                <a:gd name="T43" fmla="*/ 91 h 424"/>
                <a:gd name="T44" fmla="*/ 96 w 568"/>
                <a:gd name="T45" fmla="*/ 94 h 424"/>
                <a:gd name="T46" fmla="*/ 85 w 568"/>
                <a:gd name="T47" fmla="*/ 96 h 424"/>
                <a:gd name="T48" fmla="*/ 75 w 568"/>
                <a:gd name="T49" fmla="*/ 98 h 424"/>
                <a:gd name="T50" fmla="*/ 59 w 568"/>
                <a:gd name="T51" fmla="*/ 96 h 424"/>
                <a:gd name="T52" fmla="*/ 44 w 568"/>
                <a:gd name="T53" fmla="*/ 91 h 424"/>
                <a:gd name="T54" fmla="*/ 30 w 568"/>
                <a:gd name="T55" fmla="*/ 82 h 424"/>
                <a:gd name="T56" fmla="*/ 19 w 568"/>
                <a:gd name="T57" fmla="*/ 70 h 424"/>
                <a:gd name="T58" fmla="*/ 10 w 568"/>
                <a:gd name="T59" fmla="*/ 57 h 424"/>
                <a:gd name="T60" fmla="*/ 4 w 568"/>
                <a:gd name="T61" fmla="*/ 43 h 424"/>
                <a:gd name="T62" fmla="*/ 1 w 568"/>
                <a:gd name="T63" fmla="*/ 29 h 424"/>
                <a:gd name="T64" fmla="*/ 1 w 568"/>
                <a:gd name="T65" fmla="*/ 16 h 424"/>
                <a:gd name="T66" fmla="*/ 4 w 568"/>
                <a:gd name="T67" fmla="*/ 8 h 424"/>
                <a:gd name="T68" fmla="*/ 9 w 568"/>
                <a:gd name="T69" fmla="*/ 4 h 424"/>
                <a:gd name="T70" fmla="*/ 15 w 568"/>
                <a:gd name="T71" fmla="*/ 0 h 424"/>
                <a:gd name="T72" fmla="*/ 23 w 568"/>
                <a:gd name="T73" fmla="*/ 0 h 424"/>
                <a:gd name="T74" fmla="*/ 29 w 568"/>
                <a:gd name="T75" fmla="*/ 2 h 424"/>
                <a:gd name="T76" fmla="*/ 35 w 568"/>
                <a:gd name="T77" fmla="*/ 5 h 424"/>
                <a:gd name="T78" fmla="*/ 39 w 568"/>
                <a:gd name="T79" fmla="*/ 11 h 424"/>
                <a:gd name="T80" fmla="*/ 40 w 568"/>
                <a:gd name="T81" fmla="*/ 18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8"/>
                <a:gd name="T124" fmla="*/ 0 h 424"/>
                <a:gd name="T125" fmla="*/ 568 w 5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8" h="424">
                  <a:moveTo>
                    <a:pt x="148" y="76"/>
                  </a:moveTo>
                  <a:lnTo>
                    <a:pt x="184" y="82"/>
                  </a:lnTo>
                  <a:lnTo>
                    <a:pt x="201" y="84"/>
                  </a:lnTo>
                  <a:lnTo>
                    <a:pt x="218" y="86"/>
                  </a:lnTo>
                  <a:lnTo>
                    <a:pt x="235" y="86"/>
                  </a:lnTo>
                  <a:lnTo>
                    <a:pt x="251" y="88"/>
                  </a:lnTo>
                  <a:lnTo>
                    <a:pt x="264" y="88"/>
                  </a:lnTo>
                  <a:lnTo>
                    <a:pt x="279" y="88"/>
                  </a:lnTo>
                  <a:lnTo>
                    <a:pt x="294" y="88"/>
                  </a:lnTo>
                  <a:lnTo>
                    <a:pt x="309" y="88"/>
                  </a:lnTo>
                  <a:lnTo>
                    <a:pt x="323" y="88"/>
                  </a:lnTo>
                  <a:lnTo>
                    <a:pt x="336" y="86"/>
                  </a:lnTo>
                  <a:lnTo>
                    <a:pt x="349" y="86"/>
                  </a:lnTo>
                  <a:lnTo>
                    <a:pt x="365" y="86"/>
                  </a:lnTo>
                  <a:lnTo>
                    <a:pt x="380" y="86"/>
                  </a:lnTo>
                  <a:lnTo>
                    <a:pt x="395" y="86"/>
                  </a:lnTo>
                  <a:lnTo>
                    <a:pt x="410" y="86"/>
                  </a:lnTo>
                  <a:lnTo>
                    <a:pt x="427" y="88"/>
                  </a:lnTo>
                  <a:lnTo>
                    <a:pt x="441" y="88"/>
                  </a:lnTo>
                  <a:lnTo>
                    <a:pt x="456" y="92"/>
                  </a:lnTo>
                  <a:lnTo>
                    <a:pt x="469" y="97"/>
                  </a:lnTo>
                  <a:lnTo>
                    <a:pt x="484" y="105"/>
                  </a:lnTo>
                  <a:lnTo>
                    <a:pt x="498" y="112"/>
                  </a:lnTo>
                  <a:lnTo>
                    <a:pt x="511" y="122"/>
                  </a:lnTo>
                  <a:lnTo>
                    <a:pt x="522" y="135"/>
                  </a:lnTo>
                  <a:lnTo>
                    <a:pt x="534" y="149"/>
                  </a:lnTo>
                  <a:lnTo>
                    <a:pt x="543" y="162"/>
                  </a:lnTo>
                  <a:lnTo>
                    <a:pt x="553" y="175"/>
                  </a:lnTo>
                  <a:lnTo>
                    <a:pt x="558" y="190"/>
                  </a:lnTo>
                  <a:lnTo>
                    <a:pt x="564" y="208"/>
                  </a:lnTo>
                  <a:lnTo>
                    <a:pt x="566" y="223"/>
                  </a:lnTo>
                  <a:lnTo>
                    <a:pt x="568" y="238"/>
                  </a:lnTo>
                  <a:lnTo>
                    <a:pt x="564" y="253"/>
                  </a:lnTo>
                  <a:lnTo>
                    <a:pt x="562" y="268"/>
                  </a:lnTo>
                  <a:lnTo>
                    <a:pt x="553" y="285"/>
                  </a:lnTo>
                  <a:lnTo>
                    <a:pt x="543" y="301"/>
                  </a:lnTo>
                  <a:lnTo>
                    <a:pt x="528" y="314"/>
                  </a:lnTo>
                  <a:lnTo>
                    <a:pt x="515" y="329"/>
                  </a:lnTo>
                  <a:lnTo>
                    <a:pt x="498" y="342"/>
                  </a:lnTo>
                  <a:lnTo>
                    <a:pt x="481" y="354"/>
                  </a:lnTo>
                  <a:lnTo>
                    <a:pt x="460" y="365"/>
                  </a:lnTo>
                  <a:lnTo>
                    <a:pt x="441" y="377"/>
                  </a:lnTo>
                  <a:lnTo>
                    <a:pt x="420" y="386"/>
                  </a:lnTo>
                  <a:lnTo>
                    <a:pt x="397" y="394"/>
                  </a:lnTo>
                  <a:lnTo>
                    <a:pt x="376" y="399"/>
                  </a:lnTo>
                  <a:lnTo>
                    <a:pt x="355" y="407"/>
                  </a:lnTo>
                  <a:lnTo>
                    <a:pt x="332" y="413"/>
                  </a:lnTo>
                  <a:lnTo>
                    <a:pt x="313" y="417"/>
                  </a:lnTo>
                  <a:lnTo>
                    <a:pt x="294" y="420"/>
                  </a:lnTo>
                  <a:lnTo>
                    <a:pt x="277" y="424"/>
                  </a:lnTo>
                  <a:lnTo>
                    <a:pt x="245" y="422"/>
                  </a:lnTo>
                  <a:lnTo>
                    <a:pt x="216" y="417"/>
                  </a:lnTo>
                  <a:lnTo>
                    <a:pt x="188" y="407"/>
                  </a:lnTo>
                  <a:lnTo>
                    <a:pt x="161" y="394"/>
                  </a:lnTo>
                  <a:lnTo>
                    <a:pt x="135" y="375"/>
                  </a:lnTo>
                  <a:lnTo>
                    <a:pt x="112" y="354"/>
                  </a:lnTo>
                  <a:lnTo>
                    <a:pt x="89" y="331"/>
                  </a:lnTo>
                  <a:lnTo>
                    <a:pt x="70" y="304"/>
                  </a:lnTo>
                  <a:lnTo>
                    <a:pt x="51" y="276"/>
                  </a:lnTo>
                  <a:lnTo>
                    <a:pt x="36" y="247"/>
                  </a:lnTo>
                  <a:lnTo>
                    <a:pt x="24" y="217"/>
                  </a:lnTo>
                  <a:lnTo>
                    <a:pt x="15" y="187"/>
                  </a:lnTo>
                  <a:lnTo>
                    <a:pt x="5" y="156"/>
                  </a:lnTo>
                  <a:lnTo>
                    <a:pt x="2" y="126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7" y="52"/>
                  </a:lnTo>
                  <a:lnTo>
                    <a:pt x="13" y="36"/>
                  </a:lnTo>
                  <a:lnTo>
                    <a:pt x="21" y="25"/>
                  </a:lnTo>
                  <a:lnTo>
                    <a:pt x="32" y="16"/>
                  </a:lnTo>
                  <a:lnTo>
                    <a:pt x="43" y="8"/>
                  </a:lnTo>
                  <a:lnTo>
                    <a:pt x="55" y="2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5" y="2"/>
                  </a:lnTo>
                  <a:lnTo>
                    <a:pt x="108" y="8"/>
                  </a:lnTo>
                  <a:lnTo>
                    <a:pt x="117" y="14"/>
                  </a:lnTo>
                  <a:lnTo>
                    <a:pt x="129" y="23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8" y="59"/>
                  </a:lnTo>
                  <a:lnTo>
                    <a:pt x="148" y="76"/>
                  </a:lnTo>
                  <a:close/>
                </a:path>
              </a:pathLst>
            </a:custGeom>
            <a:solidFill>
              <a:srgbClr val="670DE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73"/>
            <p:cNvSpPr>
              <a:spLocks/>
            </p:cNvSpPr>
            <p:nvPr/>
          </p:nvSpPr>
          <p:spPr bwMode="auto">
            <a:xfrm>
              <a:off x="5104" y="3702"/>
              <a:ext cx="266" cy="171"/>
            </a:xfrm>
            <a:custGeom>
              <a:avLst/>
              <a:gdLst>
                <a:gd name="T0" fmla="*/ 14 w 997"/>
                <a:gd name="T1" fmla="*/ 44 h 742"/>
                <a:gd name="T2" fmla="*/ 7 w 997"/>
                <a:gd name="T3" fmla="*/ 22 h 742"/>
                <a:gd name="T4" fmla="*/ 13 w 997"/>
                <a:gd name="T5" fmla="*/ 6 h 742"/>
                <a:gd name="T6" fmla="*/ 27 w 997"/>
                <a:gd name="T7" fmla="*/ 0 h 742"/>
                <a:gd name="T8" fmla="*/ 42 w 997"/>
                <a:gd name="T9" fmla="*/ 5 h 742"/>
                <a:gd name="T10" fmla="*/ 52 w 997"/>
                <a:gd name="T11" fmla="*/ 17 h 742"/>
                <a:gd name="T12" fmla="*/ 59 w 997"/>
                <a:gd name="T13" fmla="*/ 25 h 742"/>
                <a:gd name="T14" fmla="*/ 68 w 997"/>
                <a:gd name="T15" fmla="*/ 30 h 742"/>
                <a:gd name="T16" fmla="*/ 77 w 997"/>
                <a:gd name="T17" fmla="*/ 34 h 742"/>
                <a:gd name="T18" fmla="*/ 88 w 997"/>
                <a:gd name="T19" fmla="*/ 36 h 742"/>
                <a:gd name="T20" fmla="*/ 100 w 997"/>
                <a:gd name="T21" fmla="*/ 38 h 742"/>
                <a:gd name="T22" fmla="*/ 122 w 997"/>
                <a:gd name="T23" fmla="*/ 41 h 742"/>
                <a:gd name="T24" fmla="*/ 143 w 997"/>
                <a:gd name="T25" fmla="*/ 44 h 742"/>
                <a:gd name="T26" fmla="*/ 164 w 997"/>
                <a:gd name="T27" fmla="*/ 43 h 742"/>
                <a:gd name="T28" fmla="*/ 183 w 997"/>
                <a:gd name="T29" fmla="*/ 39 h 742"/>
                <a:gd name="T30" fmla="*/ 202 w 997"/>
                <a:gd name="T31" fmla="*/ 29 h 742"/>
                <a:gd name="T32" fmla="*/ 218 w 997"/>
                <a:gd name="T33" fmla="*/ 19 h 742"/>
                <a:gd name="T34" fmla="*/ 231 w 997"/>
                <a:gd name="T35" fmla="*/ 15 h 742"/>
                <a:gd name="T36" fmla="*/ 244 w 997"/>
                <a:gd name="T37" fmla="*/ 15 h 742"/>
                <a:gd name="T38" fmla="*/ 253 w 997"/>
                <a:gd name="T39" fmla="*/ 21 h 742"/>
                <a:gd name="T40" fmla="*/ 261 w 997"/>
                <a:gd name="T41" fmla="*/ 31 h 742"/>
                <a:gd name="T42" fmla="*/ 266 w 997"/>
                <a:gd name="T43" fmla="*/ 44 h 742"/>
                <a:gd name="T44" fmla="*/ 266 w 997"/>
                <a:gd name="T45" fmla="*/ 53 h 742"/>
                <a:gd name="T46" fmla="*/ 264 w 997"/>
                <a:gd name="T47" fmla="*/ 62 h 742"/>
                <a:gd name="T48" fmla="*/ 261 w 997"/>
                <a:gd name="T49" fmla="*/ 70 h 742"/>
                <a:gd name="T50" fmla="*/ 258 w 997"/>
                <a:gd name="T51" fmla="*/ 79 h 742"/>
                <a:gd name="T52" fmla="*/ 256 w 997"/>
                <a:gd name="T53" fmla="*/ 87 h 742"/>
                <a:gd name="T54" fmla="*/ 251 w 997"/>
                <a:gd name="T55" fmla="*/ 104 h 742"/>
                <a:gd name="T56" fmla="*/ 244 w 997"/>
                <a:gd name="T57" fmla="*/ 121 h 742"/>
                <a:gd name="T58" fmla="*/ 235 w 997"/>
                <a:gd name="T59" fmla="*/ 137 h 742"/>
                <a:gd name="T60" fmla="*/ 223 w 997"/>
                <a:gd name="T61" fmla="*/ 151 h 742"/>
                <a:gd name="T62" fmla="*/ 207 w 997"/>
                <a:gd name="T63" fmla="*/ 161 h 742"/>
                <a:gd name="T64" fmla="*/ 178 w 997"/>
                <a:gd name="T65" fmla="*/ 170 h 742"/>
                <a:gd name="T66" fmla="*/ 133 w 997"/>
                <a:gd name="T67" fmla="*/ 171 h 742"/>
                <a:gd name="T68" fmla="*/ 83 w 997"/>
                <a:gd name="T69" fmla="*/ 163 h 742"/>
                <a:gd name="T70" fmla="*/ 38 w 997"/>
                <a:gd name="T71" fmla="*/ 148 h 742"/>
                <a:gd name="T72" fmla="*/ 7 w 997"/>
                <a:gd name="T73" fmla="*/ 125 h 742"/>
                <a:gd name="T74" fmla="*/ 0 w 997"/>
                <a:gd name="T75" fmla="*/ 102 h 742"/>
                <a:gd name="T76" fmla="*/ 2 w 997"/>
                <a:gd name="T77" fmla="*/ 92 h 742"/>
                <a:gd name="T78" fmla="*/ 6 w 997"/>
                <a:gd name="T79" fmla="*/ 83 h 742"/>
                <a:gd name="T80" fmla="*/ 13 w 997"/>
                <a:gd name="T81" fmla="*/ 75 h 742"/>
                <a:gd name="T82" fmla="*/ 21 w 997"/>
                <a:gd name="T83" fmla="*/ 68 h 742"/>
                <a:gd name="T84" fmla="*/ 31 w 997"/>
                <a:gd name="T85" fmla="*/ 63 h 7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7"/>
                <a:gd name="T130" fmla="*/ 0 h 742"/>
                <a:gd name="T131" fmla="*/ 997 w 997"/>
                <a:gd name="T132" fmla="*/ 742 h 7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7" h="742">
                  <a:moveTo>
                    <a:pt x="116" y="274"/>
                  </a:moveTo>
                  <a:lnTo>
                    <a:pt x="80" y="230"/>
                  </a:lnTo>
                  <a:lnTo>
                    <a:pt x="54" y="192"/>
                  </a:lnTo>
                  <a:lnTo>
                    <a:pt x="37" y="156"/>
                  </a:lnTo>
                  <a:lnTo>
                    <a:pt x="27" y="124"/>
                  </a:lnTo>
                  <a:lnTo>
                    <a:pt x="25" y="94"/>
                  </a:lnTo>
                  <a:lnTo>
                    <a:pt x="29" y="67"/>
                  </a:lnTo>
                  <a:lnTo>
                    <a:pt x="37" y="44"/>
                  </a:lnTo>
                  <a:lnTo>
                    <a:pt x="50" y="27"/>
                  </a:lnTo>
                  <a:lnTo>
                    <a:pt x="65" y="12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41" y="6"/>
                  </a:lnTo>
                  <a:lnTo>
                    <a:pt x="158" y="20"/>
                  </a:lnTo>
                  <a:lnTo>
                    <a:pt x="175" y="37"/>
                  </a:lnTo>
                  <a:lnTo>
                    <a:pt x="189" y="61"/>
                  </a:lnTo>
                  <a:lnTo>
                    <a:pt x="194" y="75"/>
                  </a:lnTo>
                  <a:lnTo>
                    <a:pt x="204" y="88"/>
                  </a:lnTo>
                  <a:lnTo>
                    <a:pt x="211" y="99"/>
                  </a:lnTo>
                  <a:lnTo>
                    <a:pt x="221" y="109"/>
                  </a:lnTo>
                  <a:lnTo>
                    <a:pt x="230" y="118"/>
                  </a:lnTo>
                  <a:lnTo>
                    <a:pt x="242" y="126"/>
                  </a:lnTo>
                  <a:lnTo>
                    <a:pt x="253" y="132"/>
                  </a:lnTo>
                  <a:lnTo>
                    <a:pt x="265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305" y="151"/>
                  </a:lnTo>
                  <a:lnTo>
                    <a:pt x="318" y="153"/>
                  </a:lnTo>
                  <a:lnTo>
                    <a:pt x="331" y="156"/>
                  </a:lnTo>
                  <a:lnTo>
                    <a:pt x="345" y="158"/>
                  </a:lnTo>
                  <a:lnTo>
                    <a:pt x="360" y="162"/>
                  </a:lnTo>
                  <a:lnTo>
                    <a:pt x="375" y="166"/>
                  </a:lnTo>
                  <a:lnTo>
                    <a:pt x="403" y="170"/>
                  </a:lnTo>
                  <a:lnTo>
                    <a:pt x="430" y="175"/>
                  </a:lnTo>
                  <a:lnTo>
                    <a:pt x="457" y="179"/>
                  </a:lnTo>
                  <a:lnTo>
                    <a:pt x="485" y="185"/>
                  </a:lnTo>
                  <a:lnTo>
                    <a:pt x="510" y="187"/>
                  </a:lnTo>
                  <a:lnTo>
                    <a:pt x="537" y="189"/>
                  </a:lnTo>
                  <a:lnTo>
                    <a:pt x="561" y="189"/>
                  </a:lnTo>
                  <a:lnTo>
                    <a:pt x="588" y="191"/>
                  </a:lnTo>
                  <a:lnTo>
                    <a:pt x="613" y="187"/>
                  </a:lnTo>
                  <a:lnTo>
                    <a:pt x="637" y="183"/>
                  </a:lnTo>
                  <a:lnTo>
                    <a:pt x="660" y="177"/>
                  </a:lnTo>
                  <a:lnTo>
                    <a:pt x="685" y="168"/>
                  </a:lnTo>
                  <a:lnTo>
                    <a:pt x="709" y="156"/>
                  </a:lnTo>
                  <a:lnTo>
                    <a:pt x="734" y="143"/>
                  </a:lnTo>
                  <a:lnTo>
                    <a:pt x="757" y="128"/>
                  </a:lnTo>
                  <a:lnTo>
                    <a:pt x="782" y="109"/>
                  </a:lnTo>
                  <a:lnTo>
                    <a:pt x="799" y="94"/>
                  </a:lnTo>
                  <a:lnTo>
                    <a:pt x="818" y="82"/>
                  </a:lnTo>
                  <a:lnTo>
                    <a:pt x="835" y="73"/>
                  </a:lnTo>
                  <a:lnTo>
                    <a:pt x="852" y="69"/>
                  </a:lnTo>
                  <a:lnTo>
                    <a:pt x="867" y="63"/>
                  </a:lnTo>
                  <a:lnTo>
                    <a:pt x="884" y="61"/>
                  </a:lnTo>
                  <a:lnTo>
                    <a:pt x="898" y="61"/>
                  </a:lnTo>
                  <a:lnTo>
                    <a:pt x="913" y="65"/>
                  </a:lnTo>
                  <a:lnTo>
                    <a:pt x="926" y="71"/>
                  </a:lnTo>
                  <a:lnTo>
                    <a:pt x="939" y="78"/>
                  </a:lnTo>
                  <a:lnTo>
                    <a:pt x="949" y="90"/>
                  </a:lnTo>
                  <a:lnTo>
                    <a:pt x="962" y="103"/>
                  </a:lnTo>
                  <a:lnTo>
                    <a:pt x="970" y="118"/>
                  </a:lnTo>
                  <a:lnTo>
                    <a:pt x="979" y="135"/>
                  </a:lnTo>
                  <a:lnTo>
                    <a:pt x="987" y="156"/>
                  </a:lnTo>
                  <a:lnTo>
                    <a:pt x="995" y="181"/>
                  </a:lnTo>
                  <a:lnTo>
                    <a:pt x="997" y="192"/>
                  </a:lnTo>
                  <a:lnTo>
                    <a:pt x="997" y="206"/>
                  </a:lnTo>
                  <a:lnTo>
                    <a:pt x="997" y="217"/>
                  </a:lnTo>
                  <a:lnTo>
                    <a:pt x="997" y="230"/>
                  </a:lnTo>
                  <a:lnTo>
                    <a:pt x="995" y="242"/>
                  </a:lnTo>
                  <a:lnTo>
                    <a:pt x="993" y="255"/>
                  </a:lnTo>
                  <a:lnTo>
                    <a:pt x="991" y="267"/>
                  </a:lnTo>
                  <a:lnTo>
                    <a:pt x="989" y="280"/>
                  </a:lnTo>
                  <a:lnTo>
                    <a:pt x="983" y="291"/>
                  </a:lnTo>
                  <a:lnTo>
                    <a:pt x="979" y="305"/>
                  </a:lnTo>
                  <a:lnTo>
                    <a:pt x="976" y="316"/>
                  </a:lnTo>
                  <a:lnTo>
                    <a:pt x="972" y="329"/>
                  </a:lnTo>
                  <a:lnTo>
                    <a:pt x="968" y="341"/>
                  </a:lnTo>
                  <a:lnTo>
                    <a:pt x="964" y="352"/>
                  </a:lnTo>
                  <a:lnTo>
                    <a:pt x="960" y="365"/>
                  </a:lnTo>
                  <a:lnTo>
                    <a:pt x="959" y="377"/>
                  </a:lnTo>
                  <a:lnTo>
                    <a:pt x="953" y="402"/>
                  </a:lnTo>
                  <a:lnTo>
                    <a:pt x="947" y="428"/>
                  </a:lnTo>
                  <a:lnTo>
                    <a:pt x="939" y="453"/>
                  </a:lnTo>
                  <a:lnTo>
                    <a:pt x="934" y="479"/>
                  </a:lnTo>
                  <a:lnTo>
                    <a:pt x="924" y="502"/>
                  </a:lnTo>
                  <a:lnTo>
                    <a:pt x="915" y="527"/>
                  </a:lnTo>
                  <a:lnTo>
                    <a:pt x="905" y="550"/>
                  </a:lnTo>
                  <a:lnTo>
                    <a:pt x="896" y="575"/>
                  </a:lnTo>
                  <a:lnTo>
                    <a:pt x="882" y="595"/>
                  </a:lnTo>
                  <a:lnTo>
                    <a:pt x="869" y="616"/>
                  </a:lnTo>
                  <a:lnTo>
                    <a:pt x="852" y="635"/>
                  </a:lnTo>
                  <a:lnTo>
                    <a:pt x="835" y="654"/>
                  </a:lnTo>
                  <a:lnTo>
                    <a:pt x="816" y="670"/>
                  </a:lnTo>
                  <a:lnTo>
                    <a:pt x="797" y="687"/>
                  </a:lnTo>
                  <a:lnTo>
                    <a:pt x="774" y="700"/>
                  </a:lnTo>
                  <a:lnTo>
                    <a:pt x="751" y="713"/>
                  </a:lnTo>
                  <a:lnTo>
                    <a:pt x="711" y="727"/>
                  </a:lnTo>
                  <a:lnTo>
                    <a:pt x="666" y="736"/>
                  </a:lnTo>
                  <a:lnTo>
                    <a:pt x="614" y="740"/>
                  </a:lnTo>
                  <a:lnTo>
                    <a:pt x="559" y="742"/>
                  </a:lnTo>
                  <a:lnTo>
                    <a:pt x="499" y="740"/>
                  </a:lnTo>
                  <a:lnTo>
                    <a:pt x="436" y="732"/>
                  </a:lnTo>
                  <a:lnTo>
                    <a:pt x="373" y="723"/>
                  </a:lnTo>
                  <a:lnTo>
                    <a:pt x="310" y="708"/>
                  </a:lnTo>
                  <a:lnTo>
                    <a:pt x="251" y="689"/>
                  </a:lnTo>
                  <a:lnTo>
                    <a:pt x="194" y="668"/>
                  </a:lnTo>
                  <a:lnTo>
                    <a:pt x="141" y="643"/>
                  </a:lnTo>
                  <a:lnTo>
                    <a:pt x="96" y="613"/>
                  </a:lnTo>
                  <a:lnTo>
                    <a:pt x="56" y="578"/>
                  </a:lnTo>
                  <a:lnTo>
                    <a:pt x="27" y="542"/>
                  </a:lnTo>
                  <a:lnTo>
                    <a:pt x="8" y="502"/>
                  </a:lnTo>
                  <a:lnTo>
                    <a:pt x="2" y="460"/>
                  </a:lnTo>
                  <a:lnTo>
                    <a:pt x="0" y="443"/>
                  </a:lnTo>
                  <a:lnTo>
                    <a:pt x="2" y="428"/>
                  </a:lnTo>
                  <a:lnTo>
                    <a:pt x="4" y="413"/>
                  </a:lnTo>
                  <a:lnTo>
                    <a:pt x="8" y="400"/>
                  </a:lnTo>
                  <a:lnTo>
                    <a:pt x="12" y="386"/>
                  </a:lnTo>
                  <a:lnTo>
                    <a:pt x="18" y="373"/>
                  </a:lnTo>
                  <a:lnTo>
                    <a:pt x="23" y="360"/>
                  </a:lnTo>
                  <a:lnTo>
                    <a:pt x="33" y="348"/>
                  </a:lnTo>
                  <a:lnTo>
                    <a:pt x="39" y="335"/>
                  </a:lnTo>
                  <a:lnTo>
                    <a:pt x="48" y="326"/>
                  </a:lnTo>
                  <a:lnTo>
                    <a:pt x="58" y="316"/>
                  </a:lnTo>
                  <a:lnTo>
                    <a:pt x="69" y="307"/>
                  </a:lnTo>
                  <a:lnTo>
                    <a:pt x="78" y="297"/>
                  </a:lnTo>
                  <a:lnTo>
                    <a:pt x="90" y="288"/>
                  </a:lnTo>
                  <a:lnTo>
                    <a:pt x="103" y="280"/>
                  </a:lnTo>
                  <a:lnTo>
                    <a:pt x="116" y="274"/>
                  </a:lnTo>
                  <a:close/>
                </a:path>
              </a:pathLst>
            </a:custGeom>
            <a:solidFill>
              <a:srgbClr val="A6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74"/>
            <p:cNvSpPr>
              <a:spLocks/>
            </p:cNvSpPr>
            <p:nvPr/>
          </p:nvSpPr>
          <p:spPr bwMode="auto">
            <a:xfrm>
              <a:off x="5149" y="3736"/>
              <a:ext cx="165" cy="49"/>
            </a:xfrm>
            <a:custGeom>
              <a:avLst/>
              <a:gdLst>
                <a:gd name="T0" fmla="*/ 24 w 615"/>
                <a:gd name="T1" fmla="*/ 2 h 215"/>
                <a:gd name="T2" fmla="*/ 40 w 615"/>
                <a:gd name="T3" fmla="*/ 6 h 215"/>
                <a:gd name="T4" fmla="*/ 56 w 615"/>
                <a:gd name="T5" fmla="*/ 10 h 215"/>
                <a:gd name="T6" fmla="*/ 72 w 615"/>
                <a:gd name="T7" fmla="*/ 13 h 215"/>
                <a:gd name="T8" fmla="*/ 88 w 615"/>
                <a:gd name="T9" fmla="*/ 17 h 215"/>
                <a:gd name="T10" fmla="*/ 104 w 615"/>
                <a:gd name="T11" fmla="*/ 19 h 215"/>
                <a:gd name="T12" fmla="*/ 121 w 615"/>
                <a:gd name="T13" fmla="*/ 20 h 215"/>
                <a:gd name="T14" fmla="*/ 137 w 615"/>
                <a:gd name="T15" fmla="*/ 20 h 215"/>
                <a:gd name="T16" fmla="*/ 148 w 615"/>
                <a:gd name="T17" fmla="*/ 19 h 215"/>
                <a:gd name="T18" fmla="*/ 155 w 615"/>
                <a:gd name="T19" fmla="*/ 19 h 215"/>
                <a:gd name="T20" fmla="*/ 160 w 615"/>
                <a:gd name="T21" fmla="*/ 23 h 215"/>
                <a:gd name="T22" fmla="*/ 164 w 615"/>
                <a:gd name="T23" fmla="*/ 27 h 215"/>
                <a:gd name="T24" fmla="*/ 165 w 615"/>
                <a:gd name="T25" fmla="*/ 32 h 215"/>
                <a:gd name="T26" fmla="*/ 164 w 615"/>
                <a:gd name="T27" fmla="*/ 37 h 215"/>
                <a:gd name="T28" fmla="*/ 162 w 615"/>
                <a:gd name="T29" fmla="*/ 41 h 215"/>
                <a:gd name="T30" fmla="*/ 156 w 615"/>
                <a:gd name="T31" fmla="*/ 45 h 215"/>
                <a:gd name="T32" fmla="*/ 144 w 615"/>
                <a:gd name="T33" fmla="*/ 48 h 215"/>
                <a:gd name="T34" fmla="*/ 126 w 615"/>
                <a:gd name="T35" fmla="*/ 49 h 215"/>
                <a:gd name="T36" fmla="*/ 108 w 615"/>
                <a:gd name="T37" fmla="*/ 48 h 215"/>
                <a:gd name="T38" fmla="*/ 89 w 615"/>
                <a:gd name="T39" fmla="*/ 45 h 215"/>
                <a:gd name="T40" fmla="*/ 69 w 615"/>
                <a:gd name="T41" fmla="*/ 41 h 215"/>
                <a:gd name="T42" fmla="*/ 50 w 615"/>
                <a:gd name="T43" fmla="*/ 35 h 215"/>
                <a:gd name="T44" fmla="*/ 32 w 615"/>
                <a:gd name="T45" fmla="*/ 29 h 215"/>
                <a:gd name="T46" fmla="*/ 16 w 615"/>
                <a:gd name="T47" fmla="*/ 23 h 215"/>
                <a:gd name="T48" fmla="*/ 6 w 615"/>
                <a:gd name="T49" fmla="*/ 19 h 215"/>
                <a:gd name="T50" fmla="*/ 2 w 615"/>
                <a:gd name="T51" fmla="*/ 16 h 215"/>
                <a:gd name="T52" fmla="*/ 0 w 615"/>
                <a:gd name="T53" fmla="*/ 13 h 215"/>
                <a:gd name="T54" fmla="*/ 0 w 615"/>
                <a:gd name="T55" fmla="*/ 9 h 215"/>
                <a:gd name="T56" fmla="*/ 1 w 615"/>
                <a:gd name="T57" fmla="*/ 5 h 215"/>
                <a:gd name="T58" fmla="*/ 4 w 615"/>
                <a:gd name="T59" fmla="*/ 2 h 215"/>
                <a:gd name="T60" fmla="*/ 8 w 615"/>
                <a:gd name="T61" fmla="*/ 0 h 215"/>
                <a:gd name="T62" fmla="*/ 14 w 615"/>
                <a:gd name="T63" fmla="*/ 0 h 215"/>
                <a:gd name="T64" fmla="*/ 17 w 615"/>
                <a:gd name="T65" fmla="*/ 1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5"/>
                <a:gd name="T100" fmla="*/ 0 h 215"/>
                <a:gd name="T101" fmla="*/ 615 w 615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5" h="215">
                  <a:moveTo>
                    <a:pt x="64" y="4"/>
                  </a:moveTo>
                  <a:lnTo>
                    <a:pt x="91" y="9"/>
                  </a:lnTo>
                  <a:lnTo>
                    <a:pt x="119" y="19"/>
                  </a:lnTo>
                  <a:lnTo>
                    <a:pt x="150" y="26"/>
                  </a:lnTo>
                  <a:lnTo>
                    <a:pt x="178" y="36"/>
                  </a:lnTo>
                  <a:lnTo>
                    <a:pt x="207" y="44"/>
                  </a:lnTo>
                  <a:lnTo>
                    <a:pt x="237" y="53"/>
                  </a:lnTo>
                  <a:lnTo>
                    <a:pt x="268" y="59"/>
                  </a:lnTo>
                  <a:lnTo>
                    <a:pt x="298" y="68"/>
                  </a:lnTo>
                  <a:lnTo>
                    <a:pt x="328" y="74"/>
                  </a:lnTo>
                  <a:lnTo>
                    <a:pt x="359" y="80"/>
                  </a:lnTo>
                  <a:lnTo>
                    <a:pt x="389" y="83"/>
                  </a:lnTo>
                  <a:lnTo>
                    <a:pt x="420" y="89"/>
                  </a:lnTo>
                  <a:lnTo>
                    <a:pt x="450" y="89"/>
                  </a:lnTo>
                  <a:lnTo>
                    <a:pt x="479" y="89"/>
                  </a:lnTo>
                  <a:lnTo>
                    <a:pt x="509" y="89"/>
                  </a:lnTo>
                  <a:lnTo>
                    <a:pt x="539" y="85"/>
                  </a:lnTo>
                  <a:lnTo>
                    <a:pt x="553" y="83"/>
                  </a:lnTo>
                  <a:lnTo>
                    <a:pt x="566" y="83"/>
                  </a:lnTo>
                  <a:lnTo>
                    <a:pt x="577" y="85"/>
                  </a:lnTo>
                  <a:lnTo>
                    <a:pt x="589" y="93"/>
                  </a:lnTo>
                  <a:lnTo>
                    <a:pt x="596" y="99"/>
                  </a:lnTo>
                  <a:lnTo>
                    <a:pt x="604" y="108"/>
                  </a:lnTo>
                  <a:lnTo>
                    <a:pt x="610" y="118"/>
                  </a:lnTo>
                  <a:lnTo>
                    <a:pt x="614" y="129"/>
                  </a:lnTo>
                  <a:lnTo>
                    <a:pt x="615" y="139"/>
                  </a:lnTo>
                  <a:lnTo>
                    <a:pt x="615" y="150"/>
                  </a:lnTo>
                  <a:lnTo>
                    <a:pt x="612" y="161"/>
                  </a:lnTo>
                  <a:lnTo>
                    <a:pt x="608" y="171"/>
                  </a:lnTo>
                  <a:lnTo>
                    <a:pt x="602" y="180"/>
                  </a:lnTo>
                  <a:lnTo>
                    <a:pt x="593" y="190"/>
                  </a:lnTo>
                  <a:lnTo>
                    <a:pt x="583" y="198"/>
                  </a:lnTo>
                  <a:lnTo>
                    <a:pt x="570" y="205"/>
                  </a:lnTo>
                  <a:lnTo>
                    <a:pt x="537" y="211"/>
                  </a:lnTo>
                  <a:lnTo>
                    <a:pt x="505" y="215"/>
                  </a:lnTo>
                  <a:lnTo>
                    <a:pt x="471" y="215"/>
                  </a:lnTo>
                  <a:lnTo>
                    <a:pt x="439" y="215"/>
                  </a:lnTo>
                  <a:lnTo>
                    <a:pt x="401" y="211"/>
                  </a:lnTo>
                  <a:lnTo>
                    <a:pt x="366" y="205"/>
                  </a:lnTo>
                  <a:lnTo>
                    <a:pt x="330" y="198"/>
                  </a:lnTo>
                  <a:lnTo>
                    <a:pt x="294" y="190"/>
                  </a:lnTo>
                  <a:lnTo>
                    <a:pt x="258" y="179"/>
                  </a:lnTo>
                  <a:lnTo>
                    <a:pt x="222" y="167"/>
                  </a:lnTo>
                  <a:lnTo>
                    <a:pt x="188" y="154"/>
                  </a:lnTo>
                  <a:lnTo>
                    <a:pt x="154" y="142"/>
                  </a:lnTo>
                  <a:lnTo>
                    <a:pt x="119" y="129"/>
                  </a:lnTo>
                  <a:lnTo>
                    <a:pt x="89" y="116"/>
                  </a:lnTo>
                  <a:lnTo>
                    <a:pt x="58" y="103"/>
                  </a:lnTo>
                  <a:lnTo>
                    <a:pt x="32" y="91"/>
                  </a:lnTo>
                  <a:lnTo>
                    <a:pt x="22" y="83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75"/>
            <p:cNvSpPr>
              <a:spLocks/>
            </p:cNvSpPr>
            <p:nvPr/>
          </p:nvSpPr>
          <p:spPr bwMode="auto">
            <a:xfrm>
              <a:off x="5147" y="3771"/>
              <a:ext cx="144" cy="51"/>
            </a:xfrm>
            <a:custGeom>
              <a:avLst/>
              <a:gdLst>
                <a:gd name="T0" fmla="*/ 30 w 534"/>
                <a:gd name="T1" fmla="*/ 6 h 222"/>
                <a:gd name="T2" fmla="*/ 46 w 534"/>
                <a:gd name="T3" fmla="*/ 12 h 222"/>
                <a:gd name="T4" fmla="*/ 57 w 534"/>
                <a:gd name="T5" fmla="*/ 17 h 222"/>
                <a:gd name="T6" fmla="*/ 67 w 534"/>
                <a:gd name="T7" fmla="*/ 20 h 222"/>
                <a:gd name="T8" fmla="*/ 76 w 534"/>
                <a:gd name="T9" fmla="*/ 22 h 222"/>
                <a:gd name="T10" fmla="*/ 85 w 534"/>
                <a:gd name="T11" fmla="*/ 22 h 222"/>
                <a:gd name="T12" fmla="*/ 99 w 534"/>
                <a:gd name="T13" fmla="*/ 22 h 222"/>
                <a:gd name="T14" fmla="*/ 116 w 534"/>
                <a:gd name="T15" fmla="*/ 22 h 222"/>
                <a:gd name="T16" fmla="*/ 130 w 534"/>
                <a:gd name="T17" fmla="*/ 22 h 222"/>
                <a:gd name="T18" fmla="*/ 137 w 534"/>
                <a:gd name="T19" fmla="*/ 24 h 222"/>
                <a:gd name="T20" fmla="*/ 141 w 534"/>
                <a:gd name="T21" fmla="*/ 28 h 222"/>
                <a:gd name="T22" fmla="*/ 143 w 534"/>
                <a:gd name="T23" fmla="*/ 32 h 222"/>
                <a:gd name="T24" fmla="*/ 144 w 534"/>
                <a:gd name="T25" fmla="*/ 37 h 222"/>
                <a:gd name="T26" fmla="*/ 142 w 534"/>
                <a:gd name="T27" fmla="*/ 42 h 222"/>
                <a:gd name="T28" fmla="*/ 138 w 534"/>
                <a:gd name="T29" fmla="*/ 46 h 222"/>
                <a:gd name="T30" fmla="*/ 133 w 534"/>
                <a:gd name="T31" fmla="*/ 48 h 222"/>
                <a:gd name="T32" fmla="*/ 119 w 534"/>
                <a:gd name="T33" fmla="*/ 50 h 222"/>
                <a:gd name="T34" fmla="*/ 101 w 534"/>
                <a:gd name="T35" fmla="*/ 51 h 222"/>
                <a:gd name="T36" fmla="*/ 85 w 534"/>
                <a:gd name="T37" fmla="*/ 51 h 222"/>
                <a:gd name="T38" fmla="*/ 71 w 534"/>
                <a:gd name="T39" fmla="*/ 49 h 222"/>
                <a:gd name="T40" fmla="*/ 58 w 534"/>
                <a:gd name="T41" fmla="*/ 46 h 222"/>
                <a:gd name="T42" fmla="*/ 44 w 534"/>
                <a:gd name="T43" fmla="*/ 41 h 222"/>
                <a:gd name="T44" fmla="*/ 30 w 534"/>
                <a:gd name="T45" fmla="*/ 34 h 222"/>
                <a:gd name="T46" fmla="*/ 15 w 534"/>
                <a:gd name="T47" fmla="*/ 26 h 222"/>
                <a:gd name="T48" fmla="*/ 4 w 534"/>
                <a:gd name="T49" fmla="*/ 20 h 222"/>
                <a:gd name="T50" fmla="*/ 1 w 534"/>
                <a:gd name="T51" fmla="*/ 16 h 222"/>
                <a:gd name="T52" fmla="*/ 0 w 534"/>
                <a:gd name="T53" fmla="*/ 11 h 222"/>
                <a:gd name="T54" fmla="*/ 1 w 534"/>
                <a:gd name="T55" fmla="*/ 7 h 222"/>
                <a:gd name="T56" fmla="*/ 4 w 534"/>
                <a:gd name="T57" fmla="*/ 3 h 222"/>
                <a:gd name="T58" fmla="*/ 7 w 534"/>
                <a:gd name="T59" fmla="*/ 1 h 222"/>
                <a:gd name="T60" fmla="*/ 12 w 534"/>
                <a:gd name="T61" fmla="*/ 0 h 222"/>
                <a:gd name="T62" fmla="*/ 18 w 534"/>
                <a:gd name="T63" fmla="*/ 0 h 222"/>
                <a:gd name="T64" fmla="*/ 21 w 534"/>
                <a:gd name="T65" fmla="*/ 2 h 2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4"/>
                <a:gd name="T100" fmla="*/ 0 h 222"/>
                <a:gd name="T101" fmla="*/ 534 w 534"/>
                <a:gd name="T102" fmla="*/ 222 h 2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4" h="222">
                  <a:moveTo>
                    <a:pt x="78" y="8"/>
                  </a:moveTo>
                  <a:lnTo>
                    <a:pt x="112" y="25"/>
                  </a:lnTo>
                  <a:lnTo>
                    <a:pt x="142" y="42"/>
                  </a:lnTo>
                  <a:lnTo>
                    <a:pt x="171" y="53"/>
                  </a:lnTo>
                  <a:lnTo>
                    <a:pt x="194" y="65"/>
                  </a:lnTo>
                  <a:lnTo>
                    <a:pt x="213" y="74"/>
                  </a:lnTo>
                  <a:lnTo>
                    <a:pt x="232" y="82"/>
                  </a:lnTo>
                  <a:lnTo>
                    <a:pt x="249" y="87"/>
                  </a:lnTo>
                  <a:lnTo>
                    <a:pt x="266" y="91"/>
                  </a:lnTo>
                  <a:lnTo>
                    <a:pt x="281" y="95"/>
                  </a:lnTo>
                  <a:lnTo>
                    <a:pt x="298" y="97"/>
                  </a:lnTo>
                  <a:lnTo>
                    <a:pt x="317" y="97"/>
                  </a:lnTo>
                  <a:lnTo>
                    <a:pt x="342" y="97"/>
                  </a:lnTo>
                  <a:lnTo>
                    <a:pt x="367" y="97"/>
                  </a:lnTo>
                  <a:lnTo>
                    <a:pt x="395" y="97"/>
                  </a:lnTo>
                  <a:lnTo>
                    <a:pt x="429" y="95"/>
                  </a:lnTo>
                  <a:lnTo>
                    <a:pt x="471" y="95"/>
                  </a:lnTo>
                  <a:lnTo>
                    <a:pt x="483" y="95"/>
                  </a:lnTo>
                  <a:lnTo>
                    <a:pt x="496" y="99"/>
                  </a:lnTo>
                  <a:lnTo>
                    <a:pt x="507" y="105"/>
                  </a:lnTo>
                  <a:lnTo>
                    <a:pt x="517" y="112"/>
                  </a:lnTo>
                  <a:lnTo>
                    <a:pt x="522" y="120"/>
                  </a:lnTo>
                  <a:lnTo>
                    <a:pt x="530" y="129"/>
                  </a:lnTo>
                  <a:lnTo>
                    <a:pt x="532" y="139"/>
                  </a:lnTo>
                  <a:lnTo>
                    <a:pt x="534" y="150"/>
                  </a:lnTo>
                  <a:lnTo>
                    <a:pt x="534" y="160"/>
                  </a:lnTo>
                  <a:lnTo>
                    <a:pt x="532" y="171"/>
                  </a:lnTo>
                  <a:lnTo>
                    <a:pt x="526" y="181"/>
                  </a:lnTo>
                  <a:lnTo>
                    <a:pt x="522" y="192"/>
                  </a:lnTo>
                  <a:lnTo>
                    <a:pt x="513" y="200"/>
                  </a:lnTo>
                  <a:lnTo>
                    <a:pt x="505" y="207"/>
                  </a:lnTo>
                  <a:lnTo>
                    <a:pt x="492" y="211"/>
                  </a:lnTo>
                  <a:lnTo>
                    <a:pt x="481" y="215"/>
                  </a:lnTo>
                  <a:lnTo>
                    <a:pt x="443" y="219"/>
                  </a:lnTo>
                  <a:lnTo>
                    <a:pt x="408" y="221"/>
                  </a:lnTo>
                  <a:lnTo>
                    <a:pt x="376" y="221"/>
                  </a:lnTo>
                  <a:lnTo>
                    <a:pt x="348" y="222"/>
                  </a:lnTo>
                  <a:lnTo>
                    <a:pt x="317" y="221"/>
                  </a:lnTo>
                  <a:lnTo>
                    <a:pt x="291" y="217"/>
                  </a:lnTo>
                  <a:lnTo>
                    <a:pt x="264" y="213"/>
                  </a:lnTo>
                  <a:lnTo>
                    <a:pt x="239" y="207"/>
                  </a:lnTo>
                  <a:lnTo>
                    <a:pt x="215" y="200"/>
                  </a:lnTo>
                  <a:lnTo>
                    <a:pt x="188" y="190"/>
                  </a:lnTo>
                  <a:lnTo>
                    <a:pt x="163" y="177"/>
                  </a:lnTo>
                  <a:lnTo>
                    <a:pt x="137" y="165"/>
                  </a:lnTo>
                  <a:lnTo>
                    <a:pt x="110" y="148"/>
                  </a:lnTo>
                  <a:lnTo>
                    <a:pt x="83" y="133"/>
                  </a:lnTo>
                  <a:lnTo>
                    <a:pt x="55" y="114"/>
                  </a:lnTo>
                  <a:lnTo>
                    <a:pt x="26" y="95"/>
                  </a:lnTo>
                  <a:lnTo>
                    <a:pt x="15" y="86"/>
                  </a:lnTo>
                  <a:lnTo>
                    <a:pt x="9" y="78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2" y="42"/>
                  </a:lnTo>
                  <a:lnTo>
                    <a:pt x="4" y="30"/>
                  </a:lnTo>
                  <a:lnTo>
                    <a:pt x="9" y="25"/>
                  </a:lnTo>
                  <a:lnTo>
                    <a:pt x="13" y="15"/>
                  </a:lnTo>
                  <a:lnTo>
                    <a:pt x="21" y="10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76"/>
            <p:cNvSpPr>
              <a:spLocks/>
            </p:cNvSpPr>
            <p:nvPr/>
          </p:nvSpPr>
          <p:spPr bwMode="auto">
            <a:xfrm>
              <a:off x="5154" y="3824"/>
              <a:ext cx="111" cy="37"/>
            </a:xfrm>
            <a:custGeom>
              <a:avLst/>
              <a:gdLst>
                <a:gd name="T0" fmla="*/ 22 w 413"/>
                <a:gd name="T1" fmla="*/ 1 h 158"/>
                <a:gd name="T2" fmla="*/ 32 w 413"/>
                <a:gd name="T3" fmla="*/ 3 h 158"/>
                <a:gd name="T4" fmla="*/ 42 w 413"/>
                <a:gd name="T5" fmla="*/ 5 h 158"/>
                <a:gd name="T6" fmla="*/ 52 w 413"/>
                <a:gd name="T7" fmla="*/ 7 h 158"/>
                <a:gd name="T8" fmla="*/ 62 w 413"/>
                <a:gd name="T9" fmla="*/ 8 h 158"/>
                <a:gd name="T10" fmla="*/ 71 w 413"/>
                <a:gd name="T11" fmla="*/ 9 h 158"/>
                <a:gd name="T12" fmla="*/ 82 w 413"/>
                <a:gd name="T13" fmla="*/ 10 h 158"/>
                <a:gd name="T14" fmla="*/ 92 w 413"/>
                <a:gd name="T15" fmla="*/ 11 h 158"/>
                <a:gd name="T16" fmla="*/ 101 w 413"/>
                <a:gd name="T17" fmla="*/ 11 h 158"/>
                <a:gd name="T18" fmla="*/ 106 w 413"/>
                <a:gd name="T19" fmla="*/ 13 h 158"/>
                <a:gd name="T20" fmla="*/ 109 w 413"/>
                <a:gd name="T21" fmla="*/ 17 h 158"/>
                <a:gd name="T22" fmla="*/ 111 w 413"/>
                <a:gd name="T23" fmla="*/ 21 h 158"/>
                <a:gd name="T24" fmla="*/ 111 w 413"/>
                <a:gd name="T25" fmla="*/ 26 h 158"/>
                <a:gd name="T26" fmla="*/ 109 w 413"/>
                <a:gd name="T27" fmla="*/ 31 h 158"/>
                <a:gd name="T28" fmla="*/ 106 w 413"/>
                <a:gd name="T29" fmla="*/ 34 h 158"/>
                <a:gd name="T30" fmla="*/ 101 w 413"/>
                <a:gd name="T31" fmla="*/ 37 h 158"/>
                <a:gd name="T32" fmla="*/ 92 w 413"/>
                <a:gd name="T33" fmla="*/ 37 h 158"/>
                <a:gd name="T34" fmla="*/ 80 w 413"/>
                <a:gd name="T35" fmla="*/ 36 h 158"/>
                <a:gd name="T36" fmla="*/ 69 w 413"/>
                <a:gd name="T37" fmla="*/ 35 h 158"/>
                <a:gd name="T38" fmla="*/ 58 w 413"/>
                <a:gd name="T39" fmla="*/ 34 h 158"/>
                <a:gd name="T40" fmla="*/ 48 w 413"/>
                <a:gd name="T41" fmla="*/ 32 h 158"/>
                <a:gd name="T42" fmla="*/ 36 w 413"/>
                <a:gd name="T43" fmla="*/ 30 h 158"/>
                <a:gd name="T44" fmla="*/ 26 w 413"/>
                <a:gd name="T45" fmla="*/ 27 h 158"/>
                <a:gd name="T46" fmla="*/ 15 w 413"/>
                <a:gd name="T47" fmla="*/ 24 h 158"/>
                <a:gd name="T48" fmla="*/ 7 w 413"/>
                <a:gd name="T49" fmla="*/ 22 h 158"/>
                <a:gd name="T50" fmla="*/ 3 w 413"/>
                <a:gd name="T51" fmla="*/ 19 h 158"/>
                <a:gd name="T52" fmla="*/ 1 w 413"/>
                <a:gd name="T53" fmla="*/ 15 h 158"/>
                <a:gd name="T54" fmla="*/ 0 w 413"/>
                <a:gd name="T55" fmla="*/ 11 h 158"/>
                <a:gd name="T56" fmla="*/ 1 w 413"/>
                <a:gd name="T57" fmla="*/ 7 h 158"/>
                <a:gd name="T58" fmla="*/ 4 w 413"/>
                <a:gd name="T59" fmla="*/ 3 h 158"/>
                <a:gd name="T60" fmla="*/ 8 w 413"/>
                <a:gd name="T61" fmla="*/ 1 h 158"/>
                <a:gd name="T62" fmla="*/ 14 w 413"/>
                <a:gd name="T63" fmla="*/ 0 h 158"/>
                <a:gd name="T64" fmla="*/ 17 w 413"/>
                <a:gd name="T65" fmla="*/ 0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3"/>
                <a:gd name="T100" fmla="*/ 0 h 158"/>
                <a:gd name="T101" fmla="*/ 413 w 413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3" h="158">
                  <a:moveTo>
                    <a:pt x="63" y="2"/>
                  </a:moveTo>
                  <a:lnTo>
                    <a:pt x="82" y="4"/>
                  </a:lnTo>
                  <a:lnTo>
                    <a:pt x="101" y="9"/>
                  </a:lnTo>
                  <a:lnTo>
                    <a:pt x="118" y="13"/>
                  </a:lnTo>
                  <a:lnTo>
                    <a:pt x="139" y="17"/>
                  </a:lnTo>
                  <a:lnTo>
                    <a:pt x="156" y="21"/>
                  </a:lnTo>
                  <a:lnTo>
                    <a:pt x="175" y="25"/>
                  </a:lnTo>
                  <a:lnTo>
                    <a:pt x="192" y="28"/>
                  </a:lnTo>
                  <a:lnTo>
                    <a:pt x="211" y="32"/>
                  </a:lnTo>
                  <a:lnTo>
                    <a:pt x="229" y="34"/>
                  </a:lnTo>
                  <a:lnTo>
                    <a:pt x="248" y="38"/>
                  </a:lnTo>
                  <a:lnTo>
                    <a:pt x="265" y="40"/>
                  </a:lnTo>
                  <a:lnTo>
                    <a:pt x="284" y="44"/>
                  </a:lnTo>
                  <a:lnTo>
                    <a:pt x="305" y="44"/>
                  </a:lnTo>
                  <a:lnTo>
                    <a:pt x="324" y="45"/>
                  </a:lnTo>
                  <a:lnTo>
                    <a:pt x="343" y="47"/>
                  </a:lnTo>
                  <a:lnTo>
                    <a:pt x="364" y="47"/>
                  </a:lnTo>
                  <a:lnTo>
                    <a:pt x="375" y="47"/>
                  </a:lnTo>
                  <a:lnTo>
                    <a:pt x="384" y="53"/>
                  </a:lnTo>
                  <a:lnTo>
                    <a:pt x="394" y="57"/>
                  </a:lnTo>
                  <a:lnTo>
                    <a:pt x="402" y="64"/>
                  </a:lnTo>
                  <a:lnTo>
                    <a:pt x="405" y="72"/>
                  </a:lnTo>
                  <a:lnTo>
                    <a:pt x="411" y="82"/>
                  </a:lnTo>
                  <a:lnTo>
                    <a:pt x="413" y="91"/>
                  </a:lnTo>
                  <a:lnTo>
                    <a:pt x="413" y="102"/>
                  </a:lnTo>
                  <a:lnTo>
                    <a:pt x="413" y="112"/>
                  </a:lnTo>
                  <a:lnTo>
                    <a:pt x="411" y="121"/>
                  </a:lnTo>
                  <a:lnTo>
                    <a:pt x="405" y="131"/>
                  </a:lnTo>
                  <a:lnTo>
                    <a:pt x="402" y="139"/>
                  </a:lnTo>
                  <a:lnTo>
                    <a:pt x="394" y="146"/>
                  </a:lnTo>
                  <a:lnTo>
                    <a:pt x="384" y="152"/>
                  </a:lnTo>
                  <a:lnTo>
                    <a:pt x="375" y="156"/>
                  </a:lnTo>
                  <a:lnTo>
                    <a:pt x="364" y="158"/>
                  </a:lnTo>
                  <a:lnTo>
                    <a:pt x="341" y="156"/>
                  </a:lnTo>
                  <a:lnTo>
                    <a:pt x="318" y="156"/>
                  </a:lnTo>
                  <a:lnTo>
                    <a:pt x="297" y="154"/>
                  </a:lnTo>
                  <a:lnTo>
                    <a:pt x="276" y="154"/>
                  </a:lnTo>
                  <a:lnTo>
                    <a:pt x="255" y="150"/>
                  </a:lnTo>
                  <a:lnTo>
                    <a:pt x="236" y="148"/>
                  </a:lnTo>
                  <a:lnTo>
                    <a:pt x="217" y="144"/>
                  </a:lnTo>
                  <a:lnTo>
                    <a:pt x="196" y="140"/>
                  </a:lnTo>
                  <a:lnTo>
                    <a:pt x="177" y="137"/>
                  </a:lnTo>
                  <a:lnTo>
                    <a:pt x="156" y="133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7" y="116"/>
                  </a:lnTo>
                  <a:lnTo>
                    <a:pt x="78" y="112"/>
                  </a:lnTo>
                  <a:lnTo>
                    <a:pt x="57" y="104"/>
                  </a:lnTo>
                  <a:lnTo>
                    <a:pt x="38" y="99"/>
                  </a:lnTo>
                  <a:lnTo>
                    <a:pt x="27" y="95"/>
                  </a:lnTo>
                  <a:lnTo>
                    <a:pt x="18" y="87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77"/>
            <p:cNvSpPr>
              <a:spLocks/>
            </p:cNvSpPr>
            <p:nvPr/>
          </p:nvSpPr>
          <p:spPr bwMode="auto">
            <a:xfrm>
              <a:off x="5142" y="3861"/>
              <a:ext cx="69" cy="62"/>
            </a:xfrm>
            <a:custGeom>
              <a:avLst/>
              <a:gdLst>
                <a:gd name="T0" fmla="*/ 29 w 256"/>
                <a:gd name="T1" fmla="*/ 11 h 266"/>
                <a:gd name="T2" fmla="*/ 31 w 256"/>
                <a:gd name="T3" fmla="*/ 15 h 266"/>
                <a:gd name="T4" fmla="*/ 34 w 256"/>
                <a:gd name="T5" fmla="*/ 17 h 266"/>
                <a:gd name="T6" fmla="*/ 37 w 256"/>
                <a:gd name="T7" fmla="*/ 20 h 266"/>
                <a:gd name="T8" fmla="*/ 42 w 256"/>
                <a:gd name="T9" fmla="*/ 21 h 266"/>
                <a:gd name="T10" fmla="*/ 46 w 256"/>
                <a:gd name="T11" fmla="*/ 23 h 266"/>
                <a:gd name="T12" fmla="*/ 51 w 256"/>
                <a:gd name="T13" fmla="*/ 24 h 266"/>
                <a:gd name="T14" fmla="*/ 56 w 256"/>
                <a:gd name="T15" fmla="*/ 26 h 266"/>
                <a:gd name="T16" fmla="*/ 62 w 256"/>
                <a:gd name="T17" fmla="*/ 30 h 266"/>
                <a:gd name="T18" fmla="*/ 68 w 256"/>
                <a:gd name="T19" fmla="*/ 35 h 266"/>
                <a:gd name="T20" fmla="*/ 69 w 256"/>
                <a:gd name="T21" fmla="*/ 43 h 266"/>
                <a:gd name="T22" fmla="*/ 68 w 256"/>
                <a:gd name="T23" fmla="*/ 49 h 266"/>
                <a:gd name="T24" fmla="*/ 63 w 256"/>
                <a:gd name="T25" fmla="*/ 55 h 266"/>
                <a:gd name="T26" fmla="*/ 57 w 256"/>
                <a:gd name="T27" fmla="*/ 60 h 266"/>
                <a:gd name="T28" fmla="*/ 50 w 256"/>
                <a:gd name="T29" fmla="*/ 62 h 266"/>
                <a:gd name="T30" fmla="*/ 42 w 256"/>
                <a:gd name="T31" fmla="*/ 62 h 266"/>
                <a:gd name="T32" fmla="*/ 33 w 256"/>
                <a:gd name="T33" fmla="*/ 58 h 266"/>
                <a:gd name="T34" fmla="*/ 26 w 256"/>
                <a:gd name="T35" fmla="*/ 54 h 266"/>
                <a:gd name="T36" fmla="*/ 20 w 256"/>
                <a:gd name="T37" fmla="*/ 49 h 266"/>
                <a:gd name="T38" fmla="*/ 16 w 256"/>
                <a:gd name="T39" fmla="*/ 44 h 266"/>
                <a:gd name="T40" fmla="*/ 11 w 256"/>
                <a:gd name="T41" fmla="*/ 38 h 266"/>
                <a:gd name="T42" fmla="*/ 8 w 256"/>
                <a:gd name="T43" fmla="*/ 32 h 266"/>
                <a:gd name="T44" fmla="*/ 5 w 256"/>
                <a:gd name="T45" fmla="*/ 25 h 266"/>
                <a:gd name="T46" fmla="*/ 2 w 256"/>
                <a:gd name="T47" fmla="*/ 19 h 266"/>
                <a:gd name="T48" fmla="*/ 0 w 256"/>
                <a:gd name="T49" fmla="*/ 13 h 266"/>
                <a:gd name="T50" fmla="*/ 1 w 256"/>
                <a:gd name="T51" fmla="*/ 8 h 266"/>
                <a:gd name="T52" fmla="*/ 5 w 256"/>
                <a:gd name="T53" fmla="*/ 3 h 266"/>
                <a:gd name="T54" fmla="*/ 9 w 256"/>
                <a:gd name="T55" fmla="*/ 1 h 266"/>
                <a:gd name="T56" fmla="*/ 14 w 256"/>
                <a:gd name="T57" fmla="*/ 0 h 266"/>
                <a:gd name="T58" fmla="*/ 19 w 256"/>
                <a:gd name="T59" fmla="*/ 0 h 266"/>
                <a:gd name="T60" fmla="*/ 24 w 256"/>
                <a:gd name="T61" fmla="*/ 2 h 266"/>
                <a:gd name="T62" fmla="*/ 27 w 256"/>
                <a:gd name="T63" fmla="*/ 6 h 266"/>
                <a:gd name="T64" fmla="*/ 29 w 256"/>
                <a:gd name="T65" fmla="*/ 9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66"/>
                <a:gd name="T101" fmla="*/ 256 w 25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66">
                  <a:moveTo>
                    <a:pt x="106" y="40"/>
                  </a:moveTo>
                  <a:lnTo>
                    <a:pt x="108" y="48"/>
                  </a:lnTo>
                  <a:lnTo>
                    <a:pt x="112" y="55"/>
                  </a:lnTo>
                  <a:lnTo>
                    <a:pt x="116" y="63"/>
                  </a:lnTo>
                  <a:lnTo>
                    <a:pt x="121" y="71"/>
                  </a:lnTo>
                  <a:lnTo>
                    <a:pt x="125" y="74"/>
                  </a:lnTo>
                  <a:lnTo>
                    <a:pt x="133" y="80"/>
                  </a:lnTo>
                  <a:lnTo>
                    <a:pt x="139" y="84"/>
                  </a:lnTo>
                  <a:lnTo>
                    <a:pt x="148" y="88"/>
                  </a:lnTo>
                  <a:lnTo>
                    <a:pt x="154" y="92"/>
                  </a:lnTo>
                  <a:lnTo>
                    <a:pt x="161" y="95"/>
                  </a:lnTo>
                  <a:lnTo>
                    <a:pt x="171" y="97"/>
                  </a:lnTo>
                  <a:lnTo>
                    <a:pt x="178" y="101"/>
                  </a:lnTo>
                  <a:lnTo>
                    <a:pt x="188" y="105"/>
                  </a:lnTo>
                  <a:lnTo>
                    <a:pt x="197" y="109"/>
                  </a:lnTo>
                  <a:lnTo>
                    <a:pt x="207" y="112"/>
                  </a:lnTo>
                  <a:lnTo>
                    <a:pt x="216" y="118"/>
                  </a:lnTo>
                  <a:lnTo>
                    <a:pt x="230" y="128"/>
                  </a:lnTo>
                  <a:lnTo>
                    <a:pt x="241" y="141"/>
                  </a:lnTo>
                  <a:lnTo>
                    <a:pt x="251" y="152"/>
                  </a:lnTo>
                  <a:lnTo>
                    <a:pt x="254" y="168"/>
                  </a:lnTo>
                  <a:lnTo>
                    <a:pt x="256" y="183"/>
                  </a:lnTo>
                  <a:lnTo>
                    <a:pt x="254" y="196"/>
                  </a:lnTo>
                  <a:lnTo>
                    <a:pt x="251" y="211"/>
                  </a:lnTo>
                  <a:lnTo>
                    <a:pt x="245" y="226"/>
                  </a:lnTo>
                  <a:lnTo>
                    <a:pt x="235" y="238"/>
                  </a:lnTo>
                  <a:lnTo>
                    <a:pt x="226" y="247"/>
                  </a:lnTo>
                  <a:lnTo>
                    <a:pt x="213" y="257"/>
                  </a:lnTo>
                  <a:lnTo>
                    <a:pt x="201" y="264"/>
                  </a:lnTo>
                  <a:lnTo>
                    <a:pt x="186" y="266"/>
                  </a:lnTo>
                  <a:lnTo>
                    <a:pt x="171" y="266"/>
                  </a:lnTo>
                  <a:lnTo>
                    <a:pt x="154" y="264"/>
                  </a:lnTo>
                  <a:lnTo>
                    <a:pt x="139" y="257"/>
                  </a:lnTo>
                  <a:lnTo>
                    <a:pt x="123" y="247"/>
                  </a:lnTo>
                  <a:lnTo>
                    <a:pt x="110" y="240"/>
                  </a:lnTo>
                  <a:lnTo>
                    <a:pt x="97" y="230"/>
                  </a:lnTo>
                  <a:lnTo>
                    <a:pt x="87" y="221"/>
                  </a:lnTo>
                  <a:lnTo>
                    <a:pt x="76" y="209"/>
                  </a:lnTo>
                  <a:lnTo>
                    <a:pt x="66" y="200"/>
                  </a:lnTo>
                  <a:lnTo>
                    <a:pt x="59" y="187"/>
                  </a:lnTo>
                  <a:lnTo>
                    <a:pt x="51" y="177"/>
                  </a:lnTo>
                  <a:lnTo>
                    <a:pt x="42" y="164"/>
                  </a:lnTo>
                  <a:lnTo>
                    <a:pt x="36" y="150"/>
                  </a:lnTo>
                  <a:lnTo>
                    <a:pt x="28" y="137"/>
                  </a:lnTo>
                  <a:lnTo>
                    <a:pt x="24" y="124"/>
                  </a:lnTo>
                  <a:lnTo>
                    <a:pt x="17" y="109"/>
                  </a:lnTo>
                  <a:lnTo>
                    <a:pt x="13" y="95"/>
                  </a:lnTo>
                  <a:lnTo>
                    <a:pt x="7" y="80"/>
                  </a:lnTo>
                  <a:lnTo>
                    <a:pt x="4" y="67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7" y="15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9" y="10"/>
                  </a:lnTo>
                  <a:lnTo>
                    <a:pt x="97" y="17"/>
                  </a:lnTo>
                  <a:lnTo>
                    <a:pt x="102" y="27"/>
                  </a:lnTo>
                  <a:lnTo>
                    <a:pt x="106" y="40"/>
                  </a:lnTo>
                  <a:close/>
                </a:path>
              </a:pathLst>
            </a:custGeom>
            <a:solidFill>
              <a:srgbClr val="FF1A5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278"/>
            <p:cNvGrpSpPr>
              <a:grpSpLocks/>
            </p:cNvGrpSpPr>
            <p:nvPr/>
          </p:nvGrpSpPr>
          <p:grpSpPr bwMode="auto">
            <a:xfrm>
              <a:off x="4878" y="3003"/>
              <a:ext cx="837" cy="746"/>
              <a:chOff x="3545" y="1385"/>
              <a:chExt cx="1864" cy="1667"/>
            </a:xfrm>
          </p:grpSpPr>
          <p:sp>
            <p:nvSpPr>
              <p:cNvPr id="30" name="Freeform 279"/>
              <p:cNvSpPr>
                <a:spLocks/>
              </p:cNvSpPr>
              <p:nvPr/>
            </p:nvSpPr>
            <p:spPr bwMode="auto">
              <a:xfrm>
                <a:off x="4010" y="1792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80"/>
              <p:cNvSpPr>
                <a:spLocks/>
              </p:cNvSpPr>
              <p:nvPr/>
            </p:nvSpPr>
            <p:spPr bwMode="auto">
              <a:xfrm>
                <a:off x="3545" y="1876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81"/>
              <p:cNvSpPr>
                <a:spLocks/>
              </p:cNvSpPr>
              <p:nvPr/>
            </p:nvSpPr>
            <p:spPr bwMode="auto">
              <a:xfrm>
                <a:off x="3856" y="1549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82"/>
              <p:cNvSpPr>
                <a:spLocks/>
              </p:cNvSpPr>
              <p:nvPr/>
            </p:nvSpPr>
            <p:spPr bwMode="auto">
              <a:xfrm>
                <a:off x="4457" y="1385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83"/>
              <p:cNvSpPr>
                <a:spLocks/>
              </p:cNvSpPr>
              <p:nvPr/>
            </p:nvSpPr>
            <p:spPr bwMode="auto">
              <a:xfrm>
                <a:off x="4883" y="1602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84"/>
              <p:cNvSpPr>
                <a:spLocks/>
              </p:cNvSpPr>
              <p:nvPr/>
            </p:nvSpPr>
            <p:spPr bwMode="auto">
              <a:xfrm>
                <a:off x="5068" y="1932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85"/>
              <p:cNvSpPr>
                <a:spLocks/>
              </p:cNvSpPr>
              <p:nvPr/>
            </p:nvSpPr>
            <p:spPr bwMode="auto">
              <a:xfrm>
                <a:off x="5063" y="2356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86"/>
              <p:cNvSpPr>
                <a:spLocks/>
              </p:cNvSpPr>
              <p:nvPr/>
            </p:nvSpPr>
            <p:spPr bwMode="auto">
              <a:xfrm>
                <a:off x="3638" y="2293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287"/>
            <p:cNvSpPr>
              <a:spLocks/>
            </p:cNvSpPr>
            <p:nvPr/>
          </p:nvSpPr>
          <p:spPr bwMode="auto">
            <a:xfrm>
              <a:off x="5203" y="3761"/>
              <a:ext cx="93" cy="31"/>
            </a:xfrm>
            <a:custGeom>
              <a:avLst/>
              <a:gdLst>
                <a:gd name="T0" fmla="*/ 17 w 340"/>
                <a:gd name="T1" fmla="*/ 0 h 135"/>
                <a:gd name="T2" fmla="*/ 25 w 340"/>
                <a:gd name="T3" fmla="*/ 1 h 135"/>
                <a:gd name="T4" fmla="*/ 34 w 340"/>
                <a:gd name="T5" fmla="*/ 2 h 135"/>
                <a:gd name="T6" fmla="*/ 42 w 340"/>
                <a:gd name="T7" fmla="*/ 4 h 135"/>
                <a:gd name="T8" fmla="*/ 50 w 340"/>
                <a:gd name="T9" fmla="*/ 6 h 135"/>
                <a:gd name="T10" fmla="*/ 59 w 340"/>
                <a:gd name="T11" fmla="*/ 7 h 135"/>
                <a:gd name="T12" fmla="*/ 67 w 340"/>
                <a:gd name="T13" fmla="*/ 9 h 135"/>
                <a:gd name="T14" fmla="*/ 76 w 340"/>
                <a:gd name="T15" fmla="*/ 10 h 135"/>
                <a:gd name="T16" fmla="*/ 83 w 340"/>
                <a:gd name="T17" fmla="*/ 10 h 135"/>
                <a:gd name="T18" fmla="*/ 88 w 340"/>
                <a:gd name="T19" fmla="*/ 11 h 135"/>
                <a:gd name="T20" fmla="*/ 91 w 340"/>
                <a:gd name="T21" fmla="*/ 14 h 135"/>
                <a:gd name="T22" fmla="*/ 93 w 340"/>
                <a:gd name="T23" fmla="*/ 18 h 135"/>
                <a:gd name="T24" fmla="*/ 93 w 340"/>
                <a:gd name="T25" fmla="*/ 22 h 135"/>
                <a:gd name="T26" fmla="*/ 91 w 340"/>
                <a:gd name="T27" fmla="*/ 26 h 135"/>
                <a:gd name="T28" fmla="*/ 88 w 340"/>
                <a:gd name="T29" fmla="*/ 29 h 135"/>
                <a:gd name="T30" fmla="*/ 83 w 340"/>
                <a:gd name="T31" fmla="*/ 31 h 135"/>
                <a:gd name="T32" fmla="*/ 76 w 340"/>
                <a:gd name="T33" fmla="*/ 31 h 135"/>
                <a:gd name="T34" fmla="*/ 67 w 340"/>
                <a:gd name="T35" fmla="*/ 30 h 135"/>
                <a:gd name="T36" fmla="*/ 58 w 340"/>
                <a:gd name="T37" fmla="*/ 29 h 135"/>
                <a:gd name="T38" fmla="*/ 50 w 340"/>
                <a:gd name="T39" fmla="*/ 27 h 135"/>
                <a:gd name="T40" fmla="*/ 42 w 340"/>
                <a:gd name="T41" fmla="*/ 25 h 135"/>
                <a:gd name="T42" fmla="*/ 33 w 340"/>
                <a:gd name="T43" fmla="*/ 23 h 135"/>
                <a:gd name="T44" fmla="*/ 24 w 340"/>
                <a:gd name="T45" fmla="*/ 21 h 135"/>
                <a:gd name="T46" fmla="*/ 16 w 340"/>
                <a:gd name="T47" fmla="*/ 20 h 135"/>
                <a:gd name="T48" fmla="*/ 8 w 340"/>
                <a:gd name="T49" fmla="*/ 19 h 135"/>
                <a:gd name="T50" fmla="*/ 4 w 340"/>
                <a:gd name="T51" fmla="*/ 17 h 135"/>
                <a:gd name="T52" fmla="*/ 1 w 340"/>
                <a:gd name="T53" fmla="*/ 14 h 135"/>
                <a:gd name="T54" fmla="*/ 0 w 340"/>
                <a:gd name="T55" fmla="*/ 11 h 135"/>
                <a:gd name="T56" fmla="*/ 0 w 340"/>
                <a:gd name="T57" fmla="*/ 7 h 135"/>
                <a:gd name="T58" fmla="*/ 2 w 340"/>
                <a:gd name="T59" fmla="*/ 4 h 135"/>
                <a:gd name="T60" fmla="*/ 5 w 340"/>
                <a:gd name="T61" fmla="*/ 1 h 135"/>
                <a:gd name="T62" fmla="*/ 10 w 340"/>
                <a:gd name="T63" fmla="*/ 0 h 135"/>
                <a:gd name="T64" fmla="*/ 13 w 340"/>
                <a:gd name="T65" fmla="*/ 0 h 1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0"/>
                <a:gd name="T100" fmla="*/ 0 h 135"/>
                <a:gd name="T101" fmla="*/ 340 w 340"/>
                <a:gd name="T102" fmla="*/ 135 h 1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0" h="135">
                  <a:moveTo>
                    <a:pt x="46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93" y="4"/>
                  </a:lnTo>
                  <a:lnTo>
                    <a:pt x="108" y="6"/>
                  </a:lnTo>
                  <a:lnTo>
                    <a:pt x="124" y="10"/>
                  </a:lnTo>
                  <a:lnTo>
                    <a:pt x="139" y="13"/>
                  </a:lnTo>
                  <a:lnTo>
                    <a:pt x="154" y="17"/>
                  </a:lnTo>
                  <a:lnTo>
                    <a:pt x="169" y="21"/>
                  </a:lnTo>
                  <a:lnTo>
                    <a:pt x="184" y="25"/>
                  </a:lnTo>
                  <a:lnTo>
                    <a:pt x="200" y="29"/>
                  </a:lnTo>
                  <a:lnTo>
                    <a:pt x="215" y="32"/>
                  </a:lnTo>
                  <a:lnTo>
                    <a:pt x="230" y="34"/>
                  </a:lnTo>
                  <a:lnTo>
                    <a:pt x="245" y="38"/>
                  </a:lnTo>
                  <a:lnTo>
                    <a:pt x="262" y="40"/>
                  </a:lnTo>
                  <a:lnTo>
                    <a:pt x="277" y="42"/>
                  </a:lnTo>
                  <a:lnTo>
                    <a:pt x="295" y="42"/>
                  </a:lnTo>
                  <a:lnTo>
                    <a:pt x="304" y="42"/>
                  </a:lnTo>
                  <a:lnTo>
                    <a:pt x="314" y="46"/>
                  </a:lnTo>
                  <a:lnTo>
                    <a:pt x="321" y="50"/>
                  </a:lnTo>
                  <a:lnTo>
                    <a:pt x="329" y="57"/>
                  </a:lnTo>
                  <a:lnTo>
                    <a:pt x="333" y="63"/>
                  </a:lnTo>
                  <a:lnTo>
                    <a:pt x="336" y="70"/>
                  </a:lnTo>
                  <a:lnTo>
                    <a:pt x="340" y="78"/>
                  </a:lnTo>
                  <a:lnTo>
                    <a:pt x="340" y="88"/>
                  </a:lnTo>
                  <a:lnTo>
                    <a:pt x="340" y="97"/>
                  </a:lnTo>
                  <a:lnTo>
                    <a:pt x="336" y="105"/>
                  </a:lnTo>
                  <a:lnTo>
                    <a:pt x="333" y="112"/>
                  </a:lnTo>
                  <a:lnTo>
                    <a:pt x="329" y="120"/>
                  </a:lnTo>
                  <a:lnTo>
                    <a:pt x="321" y="126"/>
                  </a:lnTo>
                  <a:lnTo>
                    <a:pt x="314" y="131"/>
                  </a:lnTo>
                  <a:lnTo>
                    <a:pt x="304" y="133"/>
                  </a:lnTo>
                  <a:lnTo>
                    <a:pt x="295" y="135"/>
                  </a:lnTo>
                  <a:lnTo>
                    <a:pt x="277" y="135"/>
                  </a:lnTo>
                  <a:lnTo>
                    <a:pt x="260" y="133"/>
                  </a:lnTo>
                  <a:lnTo>
                    <a:pt x="245" y="131"/>
                  </a:lnTo>
                  <a:lnTo>
                    <a:pt x="230" y="129"/>
                  </a:lnTo>
                  <a:lnTo>
                    <a:pt x="213" y="126"/>
                  </a:lnTo>
                  <a:lnTo>
                    <a:pt x="198" y="122"/>
                  </a:lnTo>
                  <a:lnTo>
                    <a:pt x="182" y="118"/>
                  </a:lnTo>
                  <a:lnTo>
                    <a:pt x="167" y="116"/>
                  </a:lnTo>
                  <a:lnTo>
                    <a:pt x="152" y="110"/>
                  </a:lnTo>
                  <a:lnTo>
                    <a:pt x="135" y="107"/>
                  </a:lnTo>
                  <a:lnTo>
                    <a:pt x="120" y="101"/>
                  </a:lnTo>
                  <a:lnTo>
                    <a:pt x="104" y="99"/>
                  </a:lnTo>
                  <a:lnTo>
                    <a:pt x="89" y="93"/>
                  </a:lnTo>
                  <a:lnTo>
                    <a:pt x="72" y="89"/>
                  </a:lnTo>
                  <a:lnTo>
                    <a:pt x="57" y="86"/>
                  </a:lnTo>
                  <a:lnTo>
                    <a:pt x="42" y="84"/>
                  </a:lnTo>
                  <a:lnTo>
                    <a:pt x="30" y="82"/>
                  </a:lnTo>
                  <a:lnTo>
                    <a:pt x="21" y="78"/>
                  </a:lnTo>
                  <a:lnTo>
                    <a:pt x="13" y="74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ACCD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88"/>
            <p:cNvSpPr>
              <a:spLocks/>
            </p:cNvSpPr>
            <p:nvPr/>
          </p:nvSpPr>
          <p:spPr bwMode="auto">
            <a:xfrm>
              <a:off x="5200" y="3800"/>
              <a:ext cx="86" cy="29"/>
            </a:xfrm>
            <a:custGeom>
              <a:avLst/>
              <a:gdLst>
                <a:gd name="T0" fmla="*/ 16 w 323"/>
                <a:gd name="T1" fmla="*/ 5 h 122"/>
                <a:gd name="T2" fmla="*/ 23 w 323"/>
                <a:gd name="T3" fmla="*/ 5 h 122"/>
                <a:gd name="T4" fmla="*/ 30 w 323"/>
                <a:gd name="T5" fmla="*/ 5 h 122"/>
                <a:gd name="T6" fmla="*/ 39 w 323"/>
                <a:gd name="T7" fmla="*/ 5 h 122"/>
                <a:gd name="T8" fmla="*/ 47 w 323"/>
                <a:gd name="T9" fmla="*/ 5 h 122"/>
                <a:gd name="T10" fmla="*/ 55 w 323"/>
                <a:gd name="T11" fmla="*/ 4 h 122"/>
                <a:gd name="T12" fmla="*/ 63 w 323"/>
                <a:gd name="T13" fmla="*/ 3 h 122"/>
                <a:gd name="T14" fmla="*/ 69 w 323"/>
                <a:gd name="T15" fmla="*/ 1 h 122"/>
                <a:gd name="T16" fmla="*/ 75 w 323"/>
                <a:gd name="T17" fmla="*/ 0 h 122"/>
                <a:gd name="T18" fmla="*/ 79 w 323"/>
                <a:gd name="T19" fmla="*/ 0 h 122"/>
                <a:gd name="T20" fmla="*/ 82 w 323"/>
                <a:gd name="T21" fmla="*/ 2 h 122"/>
                <a:gd name="T22" fmla="*/ 84 w 323"/>
                <a:gd name="T23" fmla="*/ 5 h 122"/>
                <a:gd name="T24" fmla="*/ 86 w 323"/>
                <a:gd name="T25" fmla="*/ 8 h 122"/>
                <a:gd name="T26" fmla="*/ 86 w 323"/>
                <a:gd name="T27" fmla="*/ 11 h 122"/>
                <a:gd name="T28" fmla="*/ 84 w 323"/>
                <a:gd name="T29" fmla="*/ 15 h 122"/>
                <a:gd name="T30" fmla="*/ 81 w 323"/>
                <a:gd name="T31" fmla="*/ 18 h 122"/>
                <a:gd name="T32" fmla="*/ 74 w 323"/>
                <a:gd name="T33" fmla="*/ 21 h 122"/>
                <a:gd name="T34" fmla="*/ 64 w 323"/>
                <a:gd name="T35" fmla="*/ 24 h 122"/>
                <a:gd name="T36" fmla="*/ 56 w 323"/>
                <a:gd name="T37" fmla="*/ 27 h 122"/>
                <a:gd name="T38" fmla="*/ 48 w 323"/>
                <a:gd name="T39" fmla="*/ 28 h 122"/>
                <a:gd name="T40" fmla="*/ 41 w 323"/>
                <a:gd name="T41" fmla="*/ 29 h 122"/>
                <a:gd name="T42" fmla="*/ 33 w 323"/>
                <a:gd name="T43" fmla="*/ 28 h 122"/>
                <a:gd name="T44" fmla="*/ 24 w 323"/>
                <a:gd name="T45" fmla="*/ 26 h 122"/>
                <a:gd name="T46" fmla="*/ 14 w 323"/>
                <a:gd name="T47" fmla="*/ 23 h 122"/>
                <a:gd name="T48" fmla="*/ 6 w 323"/>
                <a:gd name="T49" fmla="*/ 21 h 122"/>
                <a:gd name="T50" fmla="*/ 2 w 323"/>
                <a:gd name="T51" fmla="*/ 19 h 122"/>
                <a:gd name="T52" fmla="*/ 0 w 323"/>
                <a:gd name="T53" fmla="*/ 15 h 122"/>
                <a:gd name="T54" fmla="*/ 0 w 323"/>
                <a:gd name="T55" fmla="*/ 13 h 122"/>
                <a:gd name="T56" fmla="*/ 1 w 323"/>
                <a:gd name="T57" fmla="*/ 9 h 122"/>
                <a:gd name="T58" fmla="*/ 3 w 323"/>
                <a:gd name="T59" fmla="*/ 6 h 122"/>
                <a:gd name="T60" fmla="*/ 6 w 323"/>
                <a:gd name="T61" fmla="*/ 5 h 122"/>
                <a:gd name="T62" fmla="*/ 11 w 323"/>
                <a:gd name="T63" fmla="*/ 4 h 122"/>
                <a:gd name="T64" fmla="*/ 14 w 323"/>
                <a:gd name="T65" fmla="*/ 5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2"/>
                <a:gd name="T101" fmla="*/ 323 w 323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2">
                  <a:moveTo>
                    <a:pt x="51" y="19"/>
                  </a:moveTo>
                  <a:lnTo>
                    <a:pt x="61" y="19"/>
                  </a:lnTo>
                  <a:lnTo>
                    <a:pt x="74" y="21"/>
                  </a:lnTo>
                  <a:lnTo>
                    <a:pt x="87" y="21"/>
                  </a:lnTo>
                  <a:lnTo>
                    <a:pt x="100" y="23"/>
                  </a:lnTo>
                  <a:lnTo>
                    <a:pt x="114" y="23"/>
                  </a:lnTo>
                  <a:lnTo>
                    <a:pt x="131" y="23"/>
                  </a:lnTo>
                  <a:lnTo>
                    <a:pt x="146" y="21"/>
                  </a:lnTo>
                  <a:lnTo>
                    <a:pt x="161" y="21"/>
                  </a:lnTo>
                  <a:lnTo>
                    <a:pt x="177" y="19"/>
                  </a:lnTo>
                  <a:lnTo>
                    <a:pt x="192" y="19"/>
                  </a:lnTo>
                  <a:lnTo>
                    <a:pt x="207" y="17"/>
                  </a:lnTo>
                  <a:lnTo>
                    <a:pt x="222" y="15"/>
                  </a:lnTo>
                  <a:lnTo>
                    <a:pt x="235" y="12"/>
                  </a:lnTo>
                  <a:lnTo>
                    <a:pt x="249" y="10"/>
                  </a:lnTo>
                  <a:lnTo>
                    <a:pt x="260" y="6"/>
                  </a:lnTo>
                  <a:lnTo>
                    <a:pt x="273" y="2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4" y="4"/>
                  </a:lnTo>
                  <a:lnTo>
                    <a:pt x="308" y="8"/>
                  </a:lnTo>
                  <a:lnTo>
                    <a:pt x="313" y="14"/>
                  </a:lnTo>
                  <a:lnTo>
                    <a:pt x="317" y="19"/>
                  </a:lnTo>
                  <a:lnTo>
                    <a:pt x="321" y="27"/>
                  </a:lnTo>
                  <a:lnTo>
                    <a:pt x="323" y="33"/>
                  </a:lnTo>
                  <a:lnTo>
                    <a:pt x="323" y="40"/>
                  </a:lnTo>
                  <a:lnTo>
                    <a:pt x="323" y="46"/>
                  </a:lnTo>
                  <a:lnTo>
                    <a:pt x="321" y="55"/>
                  </a:lnTo>
                  <a:lnTo>
                    <a:pt x="317" y="61"/>
                  </a:lnTo>
                  <a:lnTo>
                    <a:pt x="313" y="69"/>
                  </a:lnTo>
                  <a:lnTo>
                    <a:pt x="306" y="74"/>
                  </a:lnTo>
                  <a:lnTo>
                    <a:pt x="298" y="80"/>
                  </a:lnTo>
                  <a:lnTo>
                    <a:pt x="277" y="90"/>
                  </a:lnTo>
                  <a:lnTo>
                    <a:pt x="256" y="97"/>
                  </a:lnTo>
                  <a:lnTo>
                    <a:pt x="239" y="103"/>
                  </a:lnTo>
                  <a:lnTo>
                    <a:pt x="224" y="109"/>
                  </a:lnTo>
                  <a:lnTo>
                    <a:pt x="209" y="112"/>
                  </a:lnTo>
                  <a:lnTo>
                    <a:pt x="194" y="116"/>
                  </a:lnTo>
                  <a:lnTo>
                    <a:pt x="180" y="118"/>
                  </a:lnTo>
                  <a:lnTo>
                    <a:pt x="167" y="122"/>
                  </a:lnTo>
                  <a:lnTo>
                    <a:pt x="154" y="120"/>
                  </a:lnTo>
                  <a:lnTo>
                    <a:pt x="139" y="118"/>
                  </a:lnTo>
                  <a:lnTo>
                    <a:pt x="123" y="116"/>
                  </a:lnTo>
                  <a:lnTo>
                    <a:pt x="108" y="114"/>
                  </a:lnTo>
                  <a:lnTo>
                    <a:pt x="91" y="109"/>
                  </a:lnTo>
                  <a:lnTo>
                    <a:pt x="72" y="105"/>
                  </a:lnTo>
                  <a:lnTo>
                    <a:pt x="53" y="97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4"/>
                  </a:lnTo>
                  <a:lnTo>
                    <a:pt x="7" y="78"/>
                  </a:lnTo>
                  <a:lnTo>
                    <a:pt x="4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7" y="23"/>
                  </a:lnTo>
                  <a:lnTo>
                    <a:pt x="24" y="19"/>
                  </a:lnTo>
                  <a:lnTo>
                    <a:pt x="32" y="17"/>
                  </a:lnTo>
                  <a:lnTo>
                    <a:pt x="42" y="17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89"/>
            <p:cNvSpPr>
              <a:spLocks/>
            </p:cNvSpPr>
            <p:nvPr/>
          </p:nvSpPr>
          <p:spPr bwMode="auto">
            <a:xfrm>
              <a:off x="5228" y="3830"/>
              <a:ext cx="53" cy="22"/>
            </a:xfrm>
            <a:custGeom>
              <a:avLst/>
              <a:gdLst>
                <a:gd name="T0" fmla="*/ 13 w 194"/>
                <a:gd name="T1" fmla="*/ 4 h 97"/>
                <a:gd name="T2" fmla="*/ 16 w 194"/>
                <a:gd name="T3" fmla="*/ 5 h 97"/>
                <a:gd name="T4" fmla="*/ 18 w 194"/>
                <a:gd name="T5" fmla="*/ 5 h 97"/>
                <a:gd name="T6" fmla="*/ 21 w 194"/>
                <a:gd name="T7" fmla="*/ 5 h 97"/>
                <a:gd name="T8" fmla="*/ 24 w 194"/>
                <a:gd name="T9" fmla="*/ 4 h 97"/>
                <a:gd name="T10" fmla="*/ 28 w 194"/>
                <a:gd name="T11" fmla="*/ 4 h 97"/>
                <a:gd name="T12" fmla="*/ 30 w 194"/>
                <a:gd name="T13" fmla="*/ 3 h 97"/>
                <a:gd name="T14" fmla="*/ 32 w 194"/>
                <a:gd name="T15" fmla="*/ 2 h 97"/>
                <a:gd name="T16" fmla="*/ 33 w 194"/>
                <a:gd name="T17" fmla="*/ 2 h 97"/>
                <a:gd name="T18" fmla="*/ 35 w 194"/>
                <a:gd name="T19" fmla="*/ 1 h 97"/>
                <a:gd name="T20" fmla="*/ 37 w 194"/>
                <a:gd name="T21" fmla="*/ 1 h 97"/>
                <a:gd name="T22" fmla="*/ 40 w 194"/>
                <a:gd name="T23" fmla="*/ 0 h 97"/>
                <a:gd name="T24" fmla="*/ 42 w 194"/>
                <a:gd name="T25" fmla="*/ 0 h 97"/>
                <a:gd name="T26" fmla="*/ 44 w 194"/>
                <a:gd name="T27" fmla="*/ 0 h 97"/>
                <a:gd name="T28" fmla="*/ 47 w 194"/>
                <a:gd name="T29" fmla="*/ 1 h 97"/>
                <a:gd name="T30" fmla="*/ 48 w 194"/>
                <a:gd name="T31" fmla="*/ 2 h 97"/>
                <a:gd name="T32" fmla="*/ 50 w 194"/>
                <a:gd name="T33" fmla="*/ 4 h 97"/>
                <a:gd name="T34" fmla="*/ 51 w 194"/>
                <a:gd name="T35" fmla="*/ 5 h 97"/>
                <a:gd name="T36" fmla="*/ 52 w 194"/>
                <a:gd name="T37" fmla="*/ 7 h 97"/>
                <a:gd name="T38" fmla="*/ 52 w 194"/>
                <a:gd name="T39" fmla="*/ 8 h 97"/>
                <a:gd name="T40" fmla="*/ 53 w 194"/>
                <a:gd name="T41" fmla="*/ 10 h 97"/>
                <a:gd name="T42" fmla="*/ 52 w 194"/>
                <a:gd name="T43" fmla="*/ 12 h 97"/>
                <a:gd name="T44" fmla="*/ 52 w 194"/>
                <a:gd name="T45" fmla="*/ 14 h 97"/>
                <a:gd name="T46" fmla="*/ 51 w 194"/>
                <a:gd name="T47" fmla="*/ 16 h 97"/>
                <a:gd name="T48" fmla="*/ 49 w 194"/>
                <a:gd name="T49" fmla="*/ 17 h 97"/>
                <a:gd name="T50" fmla="*/ 47 w 194"/>
                <a:gd name="T51" fmla="*/ 19 h 97"/>
                <a:gd name="T52" fmla="*/ 45 w 194"/>
                <a:gd name="T53" fmla="*/ 20 h 97"/>
                <a:gd name="T54" fmla="*/ 43 w 194"/>
                <a:gd name="T55" fmla="*/ 20 h 97"/>
                <a:gd name="T56" fmla="*/ 40 w 194"/>
                <a:gd name="T57" fmla="*/ 21 h 97"/>
                <a:gd name="T58" fmla="*/ 38 w 194"/>
                <a:gd name="T59" fmla="*/ 22 h 97"/>
                <a:gd name="T60" fmla="*/ 35 w 194"/>
                <a:gd name="T61" fmla="*/ 22 h 97"/>
                <a:gd name="T62" fmla="*/ 33 w 194"/>
                <a:gd name="T63" fmla="*/ 22 h 97"/>
                <a:gd name="T64" fmla="*/ 31 w 194"/>
                <a:gd name="T65" fmla="*/ 22 h 97"/>
                <a:gd name="T66" fmla="*/ 29 w 194"/>
                <a:gd name="T67" fmla="*/ 22 h 97"/>
                <a:gd name="T68" fmla="*/ 26 w 194"/>
                <a:gd name="T69" fmla="*/ 22 h 97"/>
                <a:gd name="T70" fmla="*/ 24 w 194"/>
                <a:gd name="T71" fmla="*/ 22 h 97"/>
                <a:gd name="T72" fmla="*/ 21 w 194"/>
                <a:gd name="T73" fmla="*/ 22 h 97"/>
                <a:gd name="T74" fmla="*/ 19 w 194"/>
                <a:gd name="T75" fmla="*/ 22 h 97"/>
                <a:gd name="T76" fmla="*/ 17 w 194"/>
                <a:gd name="T77" fmla="*/ 21 h 97"/>
                <a:gd name="T78" fmla="*/ 14 w 194"/>
                <a:gd name="T79" fmla="*/ 21 h 97"/>
                <a:gd name="T80" fmla="*/ 12 w 194"/>
                <a:gd name="T81" fmla="*/ 21 h 97"/>
                <a:gd name="T82" fmla="*/ 9 w 194"/>
                <a:gd name="T83" fmla="*/ 20 h 97"/>
                <a:gd name="T84" fmla="*/ 7 w 194"/>
                <a:gd name="T85" fmla="*/ 20 h 97"/>
                <a:gd name="T86" fmla="*/ 5 w 194"/>
                <a:gd name="T87" fmla="*/ 19 h 97"/>
                <a:gd name="T88" fmla="*/ 3 w 194"/>
                <a:gd name="T89" fmla="*/ 18 h 97"/>
                <a:gd name="T90" fmla="*/ 2 w 194"/>
                <a:gd name="T91" fmla="*/ 17 h 97"/>
                <a:gd name="T92" fmla="*/ 1 w 194"/>
                <a:gd name="T93" fmla="*/ 16 h 97"/>
                <a:gd name="T94" fmla="*/ 0 w 194"/>
                <a:gd name="T95" fmla="*/ 14 h 97"/>
                <a:gd name="T96" fmla="*/ 0 w 194"/>
                <a:gd name="T97" fmla="*/ 13 h 97"/>
                <a:gd name="T98" fmla="*/ 0 w 194"/>
                <a:gd name="T99" fmla="*/ 12 h 97"/>
                <a:gd name="T100" fmla="*/ 1 w 194"/>
                <a:gd name="T101" fmla="*/ 10 h 97"/>
                <a:gd name="T102" fmla="*/ 2 w 194"/>
                <a:gd name="T103" fmla="*/ 9 h 97"/>
                <a:gd name="T104" fmla="*/ 3 w 194"/>
                <a:gd name="T105" fmla="*/ 7 h 97"/>
                <a:gd name="T106" fmla="*/ 4 w 194"/>
                <a:gd name="T107" fmla="*/ 6 h 97"/>
                <a:gd name="T108" fmla="*/ 5 w 194"/>
                <a:gd name="T109" fmla="*/ 6 h 97"/>
                <a:gd name="T110" fmla="*/ 7 w 194"/>
                <a:gd name="T111" fmla="*/ 4 h 97"/>
                <a:gd name="T112" fmla="*/ 8 w 194"/>
                <a:gd name="T113" fmla="*/ 4 h 97"/>
                <a:gd name="T114" fmla="*/ 10 w 194"/>
                <a:gd name="T115" fmla="*/ 4 h 97"/>
                <a:gd name="T116" fmla="*/ 13 w 194"/>
                <a:gd name="T117" fmla="*/ 4 h 97"/>
                <a:gd name="T118" fmla="*/ 13 w 194"/>
                <a:gd name="T119" fmla="*/ 4 h 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4"/>
                <a:gd name="T181" fmla="*/ 0 h 97"/>
                <a:gd name="T182" fmla="*/ 194 w 194"/>
                <a:gd name="T183" fmla="*/ 97 h 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4" h="97">
                  <a:moveTo>
                    <a:pt x="46" y="19"/>
                  </a:moveTo>
                  <a:lnTo>
                    <a:pt x="57" y="23"/>
                  </a:lnTo>
                  <a:lnTo>
                    <a:pt x="67" y="23"/>
                  </a:lnTo>
                  <a:lnTo>
                    <a:pt x="78" y="21"/>
                  </a:lnTo>
                  <a:lnTo>
                    <a:pt x="89" y="19"/>
                  </a:lnTo>
                  <a:lnTo>
                    <a:pt x="101" y="16"/>
                  </a:lnTo>
                  <a:lnTo>
                    <a:pt x="110" y="12"/>
                  </a:lnTo>
                  <a:lnTo>
                    <a:pt x="116" y="10"/>
                  </a:lnTo>
                  <a:lnTo>
                    <a:pt x="122" y="8"/>
                  </a:lnTo>
                  <a:lnTo>
                    <a:pt x="127" y="6"/>
                  </a:lnTo>
                  <a:lnTo>
                    <a:pt x="135" y="4"/>
                  </a:lnTo>
                  <a:lnTo>
                    <a:pt x="145" y="0"/>
                  </a:lnTo>
                  <a:lnTo>
                    <a:pt x="154" y="0"/>
                  </a:lnTo>
                  <a:lnTo>
                    <a:pt x="162" y="0"/>
                  </a:lnTo>
                  <a:lnTo>
                    <a:pt x="171" y="6"/>
                  </a:lnTo>
                  <a:lnTo>
                    <a:pt x="175" y="8"/>
                  </a:lnTo>
                  <a:lnTo>
                    <a:pt x="183" y="16"/>
                  </a:lnTo>
                  <a:lnTo>
                    <a:pt x="188" y="21"/>
                  </a:lnTo>
                  <a:lnTo>
                    <a:pt x="192" y="31"/>
                  </a:lnTo>
                  <a:lnTo>
                    <a:pt x="192" y="36"/>
                  </a:lnTo>
                  <a:lnTo>
                    <a:pt x="194" y="46"/>
                  </a:lnTo>
                  <a:lnTo>
                    <a:pt x="192" y="54"/>
                  </a:lnTo>
                  <a:lnTo>
                    <a:pt x="190" y="61"/>
                  </a:lnTo>
                  <a:lnTo>
                    <a:pt x="186" y="69"/>
                  </a:lnTo>
                  <a:lnTo>
                    <a:pt x="181" y="76"/>
                  </a:lnTo>
                  <a:lnTo>
                    <a:pt x="173" y="82"/>
                  </a:lnTo>
                  <a:lnTo>
                    <a:pt x="165" y="88"/>
                  </a:lnTo>
                  <a:lnTo>
                    <a:pt x="156" y="90"/>
                  </a:lnTo>
                  <a:lnTo>
                    <a:pt x="146" y="93"/>
                  </a:lnTo>
                  <a:lnTo>
                    <a:pt x="139" y="95"/>
                  </a:lnTo>
                  <a:lnTo>
                    <a:pt x="129" y="97"/>
                  </a:lnTo>
                  <a:lnTo>
                    <a:pt x="122" y="97"/>
                  </a:lnTo>
                  <a:lnTo>
                    <a:pt x="112" y="97"/>
                  </a:lnTo>
                  <a:lnTo>
                    <a:pt x="105" y="97"/>
                  </a:lnTo>
                  <a:lnTo>
                    <a:pt x="97" y="97"/>
                  </a:lnTo>
                  <a:lnTo>
                    <a:pt x="88" y="97"/>
                  </a:lnTo>
                  <a:lnTo>
                    <a:pt x="78" y="95"/>
                  </a:lnTo>
                  <a:lnTo>
                    <a:pt x="70" y="95"/>
                  </a:lnTo>
                  <a:lnTo>
                    <a:pt x="61" y="93"/>
                  </a:lnTo>
                  <a:lnTo>
                    <a:pt x="51" y="92"/>
                  </a:lnTo>
                  <a:lnTo>
                    <a:pt x="44" y="92"/>
                  </a:lnTo>
                  <a:lnTo>
                    <a:pt x="34" y="88"/>
                  </a:lnTo>
                  <a:lnTo>
                    <a:pt x="25" y="88"/>
                  </a:lnTo>
                  <a:lnTo>
                    <a:pt x="17" y="84"/>
                  </a:lnTo>
                  <a:lnTo>
                    <a:pt x="11" y="80"/>
                  </a:lnTo>
                  <a:lnTo>
                    <a:pt x="6" y="74"/>
                  </a:lnTo>
                  <a:lnTo>
                    <a:pt x="4" y="71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4" y="46"/>
                  </a:lnTo>
                  <a:lnTo>
                    <a:pt x="6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8" y="17"/>
                  </a:lnTo>
                  <a:lnTo>
                    <a:pt x="46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90"/>
            <p:cNvSpPr>
              <a:spLocks/>
            </p:cNvSpPr>
            <p:nvPr/>
          </p:nvSpPr>
          <p:spPr bwMode="auto">
            <a:xfrm>
              <a:off x="5090" y="3184"/>
              <a:ext cx="408" cy="523"/>
            </a:xfrm>
            <a:custGeom>
              <a:avLst/>
              <a:gdLst>
                <a:gd name="T0" fmla="*/ 65 w 1517"/>
                <a:gd name="T1" fmla="*/ 487 h 2293"/>
                <a:gd name="T2" fmla="*/ 69 w 1517"/>
                <a:gd name="T3" fmla="*/ 479 h 2293"/>
                <a:gd name="T4" fmla="*/ 74 w 1517"/>
                <a:gd name="T5" fmla="*/ 473 h 2293"/>
                <a:gd name="T6" fmla="*/ 78 w 1517"/>
                <a:gd name="T7" fmla="*/ 466 h 2293"/>
                <a:gd name="T8" fmla="*/ 89 w 1517"/>
                <a:gd name="T9" fmla="*/ 417 h 2293"/>
                <a:gd name="T10" fmla="*/ 76 w 1517"/>
                <a:gd name="T11" fmla="*/ 357 h 2293"/>
                <a:gd name="T12" fmla="*/ 47 w 1517"/>
                <a:gd name="T13" fmla="*/ 300 h 2293"/>
                <a:gd name="T14" fmla="*/ 17 w 1517"/>
                <a:gd name="T15" fmla="*/ 245 h 2293"/>
                <a:gd name="T16" fmla="*/ 2 w 1517"/>
                <a:gd name="T17" fmla="*/ 194 h 2293"/>
                <a:gd name="T18" fmla="*/ 2 w 1517"/>
                <a:gd name="T19" fmla="*/ 142 h 2293"/>
                <a:gd name="T20" fmla="*/ 18 w 1517"/>
                <a:gd name="T21" fmla="*/ 93 h 2293"/>
                <a:gd name="T22" fmla="*/ 52 w 1517"/>
                <a:gd name="T23" fmla="*/ 52 h 2293"/>
                <a:gd name="T24" fmla="*/ 123 w 1517"/>
                <a:gd name="T25" fmla="*/ 12 h 2293"/>
                <a:gd name="T26" fmla="*/ 212 w 1517"/>
                <a:gd name="T27" fmla="*/ 0 h 2293"/>
                <a:gd name="T28" fmla="*/ 297 w 1517"/>
                <a:gd name="T29" fmla="*/ 20 h 2293"/>
                <a:gd name="T30" fmla="*/ 365 w 1517"/>
                <a:gd name="T31" fmla="*/ 71 h 2293"/>
                <a:gd name="T32" fmla="*/ 397 w 1517"/>
                <a:gd name="T33" fmla="*/ 130 h 2293"/>
                <a:gd name="T34" fmla="*/ 408 w 1517"/>
                <a:gd name="T35" fmla="*/ 188 h 2293"/>
                <a:gd name="T36" fmla="*/ 402 w 1517"/>
                <a:gd name="T37" fmla="*/ 246 h 2293"/>
                <a:gd name="T38" fmla="*/ 380 w 1517"/>
                <a:gd name="T39" fmla="*/ 303 h 2293"/>
                <a:gd name="T40" fmla="*/ 347 w 1517"/>
                <a:gd name="T41" fmla="*/ 353 h 2293"/>
                <a:gd name="T42" fmla="*/ 313 w 1517"/>
                <a:gd name="T43" fmla="*/ 397 h 2293"/>
                <a:gd name="T44" fmla="*/ 288 w 1517"/>
                <a:gd name="T45" fmla="*/ 441 h 2293"/>
                <a:gd name="T46" fmla="*/ 275 w 1517"/>
                <a:gd name="T47" fmla="*/ 495 h 2293"/>
                <a:gd name="T48" fmla="*/ 271 w 1517"/>
                <a:gd name="T49" fmla="*/ 518 h 2293"/>
                <a:gd name="T50" fmla="*/ 262 w 1517"/>
                <a:gd name="T51" fmla="*/ 523 h 2293"/>
                <a:gd name="T52" fmla="*/ 251 w 1517"/>
                <a:gd name="T53" fmla="*/ 521 h 2293"/>
                <a:gd name="T54" fmla="*/ 245 w 1517"/>
                <a:gd name="T55" fmla="*/ 514 h 2293"/>
                <a:gd name="T56" fmla="*/ 250 w 1517"/>
                <a:gd name="T57" fmla="*/ 463 h 2293"/>
                <a:gd name="T58" fmla="*/ 271 w 1517"/>
                <a:gd name="T59" fmla="*/ 412 h 2293"/>
                <a:gd name="T60" fmla="*/ 303 w 1517"/>
                <a:gd name="T61" fmla="*/ 367 h 2293"/>
                <a:gd name="T62" fmla="*/ 339 w 1517"/>
                <a:gd name="T63" fmla="*/ 319 h 2293"/>
                <a:gd name="T64" fmla="*/ 377 w 1517"/>
                <a:gd name="T65" fmla="*/ 218 h 2293"/>
                <a:gd name="T66" fmla="*/ 357 w 1517"/>
                <a:gd name="T67" fmla="*/ 106 h 2293"/>
                <a:gd name="T68" fmla="*/ 279 w 1517"/>
                <a:gd name="T69" fmla="*/ 31 h 2293"/>
                <a:gd name="T70" fmla="*/ 153 w 1517"/>
                <a:gd name="T71" fmla="*/ 26 h 2293"/>
                <a:gd name="T72" fmla="*/ 73 w 1517"/>
                <a:gd name="T73" fmla="*/ 63 h 2293"/>
                <a:gd name="T74" fmla="*/ 37 w 1517"/>
                <a:gd name="T75" fmla="*/ 107 h 2293"/>
                <a:gd name="T76" fmla="*/ 22 w 1517"/>
                <a:gd name="T77" fmla="*/ 157 h 2293"/>
                <a:gd name="T78" fmla="*/ 27 w 1517"/>
                <a:gd name="T79" fmla="*/ 213 h 2293"/>
                <a:gd name="T80" fmla="*/ 39 w 1517"/>
                <a:gd name="T81" fmla="*/ 247 h 2293"/>
                <a:gd name="T82" fmla="*/ 52 w 1517"/>
                <a:gd name="T83" fmla="*/ 274 h 2293"/>
                <a:gd name="T84" fmla="*/ 66 w 1517"/>
                <a:gd name="T85" fmla="*/ 300 h 2293"/>
                <a:gd name="T86" fmla="*/ 79 w 1517"/>
                <a:gd name="T87" fmla="*/ 326 h 2293"/>
                <a:gd name="T88" fmla="*/ 91 w 1517"/>
                <a:gd name="T89" fmla="*/ 362 h 2293"/>
                <a:gd name="T90" fmla="*/ 100 w 1517"/>
                <a:gd name="T91" fmla="*/ 406 h 2293"/>
                <a:gd name="T92" fmla="*/ 97 w 1517"/>
                <a:gd name="T93" fmla="*/ 450 h 2293"/>
                <a:gd name="T94" fmla="*/ 79 w 1517"/>
                <a:gd name="T95" fmla="*/ 489 h 2293"/>
                <a:gd name="T96" fmla="*/ 65 w 1517"/>
                <a:gd name="T97" fmla="*/ 498 h 2293"/>
                <a:gd name="T98" fmla="*/ 62 w 1517"/>
                <a:gd name="T99" fmla="*/ 494 h 2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17"/>
                <a:gd name="T151" fmla="*/ 0 h 2293"/>
                <a:gd name="T152" fmla="*/ 1517 w 1517"/>
                <a:gd name="T153" fmla="*/ 2293 h 22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17" h="2293">
                  <a:moveTo>
                    <a:pt x="234" y="2159"/>
                  </a:moveTo>
                  <a:lnTo>
                    <a:pt x="236" y="2150"/>
                  </a:lnTo>
                  <a:lnTo>
                    <a:pt x="239" y="2142"/>
                  </a:lnTo>
                  <a:lnTo>
                    <a:pt x="243" y="2135"/>
                  </a:lnTo>
                  <a:lnTo>
                    <a:pt x="247" y="2127"/>
                  </a:lnTo>
                  <a:lnTo>
                    <a:pt x="251" y="2120"/>
                  </a:lnTo>
                  <a:lnTo>
                    <a:pt x="255" y="2112"/>
                  </a:lnTo>
                  <a:lnTo>
                    <a:pt x="258" y="2102"/>
                  </a:lnTo>
                  <a:lnTo>
                    <a:pt x="264" y="2097"/>
                  </a:lnTo>
                  <a:lnTo>
                    <a:pt x="268" y="2087"/>
                  </a:lnTo>
                  <a:lnTo>
                    <a:pt x="274" y="2082"/>
                  </a:lnTo>
                  <a:lnTo>
                    <a:pt x="275" y="2072"/>
                  </a:lnTo>
                  <a:lnTo>
                    <a:pt x="281" y="2066"/>
                  </a:lnTo>
                  <a:lnTo>
                    <a:pt x="285" y="2057"/>
                  </a:lnTo>
                  <a:lnTo>
                    <a:pt x="289" y="2049"/>
                  </a:lnTo>
                  <a:lnTo>
                    <a:pt x="291" y="2042"/>
                  </a:lnTo>
                  <a:lnTo>
                    <a:pt x="296" y="2034"/>
                  </a:lnTo>
                  <a:lnTo>
                    <a:pt x="315" y="1964"/>
                  </a:lnTo>
                  <a:lnTo>
                    <a:pt x="327" y="1895"/>
                  </a:lnTo>
                  <a:lnTo>
                    <a:pt x="331" y="1827"/>
                  </a:lnTo>
                  <a:lnTo>
                    <a:pt x="327" y="1762"/>
                  </a:lnTo>
                  <a:lnTo>
                    <a:pt x="317" y="1694"/>
                  </a:lnTo>
                  <a:lnTo>
                    <a:pt x="302" y="1631"/>
                  </a:lnTo>
                  <a:lnTo>
                    <a:pt x="281" y="1566"/>
                  </a:lnTo>
                  <a:lnTo>
                    <a:pt x="258" y="1504"/>
                  </a:lnTo>
                  <a:lnTo>
                    <a:pt x="230" y="1439"/>
                  </a:lnTo>
                  <a:lnTo>
                    <a:pt x="201" y="1378"/>
                  </a:lnTo>
                  <a:lnTo>
                    <a:pt x="173" y="1315"/>
                  </a:lnTo>
                  <a:lnTo>
                    <a:pt x="142" y="1255"/>
                  </a:lnTo>
                  <a:lnTo>
                    <a:pt x="114" y="1194"/>
                  </a:lnTo>
                  <a:lnTo>
                    <a:pt x="87" y="1133"/>
                  </a:lnTo>
                  <a:lnTo>
                    <a:pt x="63" y="1074"/>
                  </a:lnTo>
                  <a:lnTo>
                    <a:pt x="44" y="1015"/>
                  </a:lnTo>
                  <a:lnTo>
                    <a:pt x="26" y="960"/>
                  </a:lnTo>
                  <a:lnTo>
                    <a:pt x="15" y="905"/>
                  </a:lnTo>
                  <a:lnTo>
                    <a:pt x="7" y="850"/>
                  </a:lnTo>
                  <a:lnTo>
                    <a:pt x="2" y="793"/>
                  </a:lnTo>
                  <a:lnTo>
                    <a:pt x="0" y="736"/>
                  </a:lnTo>
                  <a:lnTo>
                    <a:pt x="2" y="679"/>
                  </a:lnTo>
                  <a:lnTo>
                    <a:pt x="7" y="624"/>
                  </a:lnTo>
                  <a:lnTo>
                    <a:pt x="17" y="568"/>
                  </a:lnTo>
                  <a:lnTo>
                    <a:pt x="30" y="513"/>
                  </a:lnTo>
                  <a:lnTo>
                    <a:pt x="47" y="462"/>
                  </a:lnTo>
                  <a:lnTo>
                    <a:pt x="66" y="409"/>
                  </a:lnTo>
                  <a:lnTo>
                    <a:pt x="93" y="359"/>
                  </a:lnTo>
                  <a:lnTo>
                    <a:pt x="122" y="312"/>
                  </a:lnTo>
                  <a:lnTo>
                    <a:pt x="154" y="268"/>
                  </a:lnTo>
                  <a:lnTo>
                    <a:pt x="192" y="226"/>
                  </a:lnTo>
                  <a:lnTo>
                    <a:pt x="234" y="186"/>
                  </a:lnTo>
                  <a:lnTo>
                    <a:pt x="304" y="133"/>
                  </a:lnTo>
                  <a:lnTo>
                    <a:pt x="378" y="88"/>
                  </a:lnTo>
                  <a:lnTo>
                    <a:pt x="456" y="51"/>
                  </a:lnTo>
                  <a:lnTo>
                    <a:pt x="538" y="27"/>
                  </a:lnTo>
                  <a:lnTo>
                    <a:pt x="620" y="8"/>
                  </a:lnTo>
                  <a:lnTo>
                    <a:pt x="703" y="0"/>
                  </a:lnTo>
                  <a:lnTo>
                    <a:pt x="787" y="0"/>
                  </a:lnTo>
                  <a:lnTo>
                    <a:pt x="870" y="10"/>
                  </a:lnTo>
                  <a:lnTo>
                    <a:pt x="952" y="25"/>
                  </a:lnTo>
                  <a:lnTo>
                    <a:pt x="1032" y="51"/>
                  </a:lnTo>
                  <a:lnTo>
                    <a:pt x="1106" y="86"/>
                  </a:lnTo>
                  <a:lnTo>
                    <a:pt x="1178" y="129"/>
                  </a:lnTo>
                  <a:lnTo>
                    <a:pt x="1243" y="181"/>
                  </a:lnTo>
                  <a:lnTo>
                    <a:pt x="1304" y="242"/>
                  </a:lnTo>
                  <a:lnTo>
                    <a:pt x="1357" y="312"/>
                  </a:lnTo>
                  <a:lnTo>
                    <a:pt x="1403" y="390"/>
                  </a:lnTo>
                  <a:lnTo>
                    <a:pt x="1429" y="447"/>
                  </a:lnTo>
                  <a:lnTo>
                    <a:pt x="1454" y="510"/>
                  </a:lnTo>
                  <a:lnTo>
                    <a:pt x="1475" y="570"/>
                  </a:lnTo>
                  <a:lnTo>
                    <a:pt x="1492" y="635"/>
                  </a:lnTo>
                  <a:lnTo>
                    <a:pt x="1503" y="696"/>
                  </a:lnTo>
                  <a:lnTo>
                    <a:pt x="1511" y="760"/>
                  </a:lnTo>
                  <a:lnTo>
                    <a:pt x="1517" y="825"/>
                  </a:lnTo>
                  <a:lnTo>
                    <a:pt x="1517" y="890"/>
                  </a:lnTo>
                  <a:lnTo>
                    <a:pt x="1513" y="952"/>
                  </a:lnTo>
                  <a:lnTo>
                    <a:pt x="1507" y="1017"/>
                  </a:lnTo>
                  <a:lnTo>
                    <a:pt x="1494" y="1080"/>
                  </a:lnTo>
                  <a:lnTo>
                    <a:pt x="1481" y="1144"/>
                  </a:lnTo>
                  <a:lnTo>
                    <a:pt x="1462" y="1205"/>
                  </a:lnTo>
                  <a:lnTo>
                    <a:pt x="1439" y="1268"/>
                  </a:lnTo>
                  <a:lnTo>
                    <a:pt x="1414" y="1329"/>
                  </a:lnTo>
                  <a:lnTo>
                    <a:pt x="1386" y="1388"/>
                  </a:lnTo>
                  <a:lnTo>
                    <a:pt x="1353" y="1445"/>
                  </a:lnTo>
                  <a:lnTo>
                    <a:pt x="1321" y="1500"/>
                  </a:lnTo>
                  <a:lnTo>
                    <a:pt x="1289" y="1549"/>
                  </a:lnTo>
                  <a:lnTo>
                    <a:pt x="1256" y="1599"/>
                  </a:lnTo>
                  <a:lnTo>
                    <a:pt x="1224" y="1646"/>
                  </a:lnTo>
                  <a:lnTo>
                    <a:pt x="1194" y="1694"/>
                  </a:lnTo>
                  <a:lnTo>
                    <a:pt x="1165" y="1739"/>
                  </a:lnTo>
                  <a:lnTo>
                    <a:pt x="1138" y="1787"/>
                  </a:lnTo>
                  <a:lnTo>
                    <a:pt x="1112" y="1834"/>
                  </a:lnTo>
                  <a:lnTo>
                    <a:pt x="1089" y="1884"/>
                  </a:lnTo>
                  <a:lnTo>
                    <a:pt x="1070" y="1935"/>
                  </a:lnTo>
                  <a:lnTo>
                    <a:pt x="1053" y="1988"/>
                  </a:lnTo>
                  <a:lnTo>
                    <a:pt x="1038" y="2045"/>
                  </a:lnTo>
                  <a:lnTo>
                    <a:pt x="1028" y="2106"/>
                  </a:lnTo>
                  <a:lnTo>
                    <a:pt x="1021" y="2171"/>
                  </a:lnTo>
                  <a:lnTo>
                    <a:pt x="1019" y="2241"/>
                  </a:lnTo>
                  <a:lnTo>
                    <a:pt x="1017" y="2253"/>
                  </a:lnTo>
                  <a:lnTo>
                    <a:pt x="1015" y="2264"/>
                  </a:lnTo>
                  <a:lnTo>
                    <a:pt x="1007" y="2272"/>
                  </a:lnTo>
                  <a:lnTo>
                    <a:pt x="1002" y="2279"/>
                  </a:lnTo>
                  <a:lnTo>
                    <a:pt x="992" y="2285"/>
                  </a:lnTo>
                  <a:lnTo>
                    <a:pt x="984" y="2289"/>
                  </a:lnTo>
                  <a:lnTo>
                    <a:pt x="975" y="2291"/>
                  </a:lnTo>
                  <a:lnTo>
                    <a:pt x="965" y="2293"/>
                  </a:lnTo>
                  <a:lnTo>
                    <a:pt x="954" y="2291"/>
                  </a:lnTo>
                  <a:lnTo>
                    <a:pt x="943" y="2289"/>
                  </a:lnTo>
                  <a:lnTo>
                    <a:pt x="933" y="2285"/>
                  </a:lnTo>
                  <a:lnTo>
                    <a:pt x="927" y="2279"/>
                  </a:lnTo>
                  <a:lnTo>
                    <a:pt x="920" y="2272"/>
                  </a:lnTo>
                  <a:lnTo>
                    <a:pt x="914" y="2264"/>
                  </a:lnTo>
                  <a:lnTo>
                    <a:pt x="910" y="2253"/>
                  </a:lnTo>
                  <a:lnTo>
                    <a:pt x="910" y="2241"/>
                  </a:lnTo>
                  <a:lnTo>
                    <a:pt x="912" y="2165"/>
                  </a:lnTo>
                  <a:lnTo>
                    <a:pt x="920" y="2095"/>
                  </a:lnTo>
                  <a:lnTo>
                    <a:pt x="929" y="2030"/>
                  </a:lnTo>
                  <a:lnTo>
                    <a:pt x="945" y="1969"/>
                  </a:lnTo>
                  <a:lnTo>
                    <a:pt x="964" y="1912"/>
                  </a:lnTo>
                  <a:lnTo>
                    <a:pt x="984" y="1859"/>
                  </a:lnTo>
                  <a:lnTo>
                    <a:pt x="1007" y="1806"/>
                  </a:lnTo>
                  <a:lnTo>
                    <a:pt x="1036" y="1756"/>
                  </a:lnTo>
                  <a:lnTo>
                    <a:pt x="1062" y="1707"/>
                  </a:lnTo>
                  <a:lnTo>
                    <a:pt x="1093" y="1660"/>
                  </a:lnTo>
                  <a:lnTo>
                    <a:pt x="1125" y="1608"/>
                  </a:lnTo>
                  <a:lnTo>
                    <a:pt x="1157" y="1561"/>
                  </a:lnTo>
                  <a:lnTo>
                    <a:pt x="1192" y="1507"/>
                  </a:lnTo>
                  <a:lnTo>
                    <a:pt x="1226" y="1454"/>
                  </a:lnTo>
                  <a:lnTo>
                    <a:pt x="1260" y="1397"/>
                  </a:lnTo>
                  <a:lnTo>
                    <a:pt x="1292" y="1336"/>
                  </a:lnTo>
                  <a:lnTo>
                    <a:pt x="1346" y="1211"/>
                  </a:lnTo>
                  <a:lnTo>
                    <a:pt x="1384" y="1085"/>
                  </a:lnTo>
                  <a:lnTo>
                    <a:pt x="1403" y="956"/>
                  </a:lnTo>
                  <a:lnTo>
                    <a:pt x="1406" y="827"/>
                  </a:lnTo>
                  <a:lnTo>
                    <a:pt x="1393" y="702"/>
                  </a:lnTo>
                  <a:lnTo>
                    <a:pt x="1368" y="580"/>
                  </a:lnTo>
                  <a:lnTo>
                    <a:pt x="1327" y="466"/>
                  </a:lnTo>
                  <a:lnTo>
                    <a:pt x="1273" y="363"/>
                  </a:lnTo>
                  <a:lnTo>
                    <a:pt x="1205" y="272"/>
                  </a:lnTo>
                  <a:lnTo>
                    <a:pt x="1127" y="194"/>
                  </a:lnTo>
                  <a:lnTo>
                    <a:pt x="1036" y="135"/>
                  </a:lnTo>
                  <a:lnTo>
                    <a:pt x="933" y="95"/>
                  </a:lnTo>
                  <a:lnTo>
                    <a:pt x="821" y="74"/>
                  </a:lnTo>
                  <a:lnTo>
                    <a:pt x="699" y="80"/>
                  </a:lnTo>
                  <a:lnTo>
                    <a:pt x="568" y="112"/>
                  </a:lnTo>
                  <a:lnTo>
                    <a:pt x="429" y="173"/>
                  </a:lnTo>
                  <a:lnTo>
                    <a:pt x="371" y="204"/>
                  </a:lnTo>
                  <a:lnTo>
                    <a:pt x="319" y="240"/>
                  </a:lnTo>
                  <a:lnTo>
                    <a:pt x="272" y="278"/>
                  </a:lnTo>
                  <a:lnTo>
                    <a:pt x="232" y="321"/>
                  </a:lnTo>
                  <a:lnTo>
                    <a:pt x="196" y="367"/>
                  </a:lnTo>
                  <a:lnTo>
                    <a:pt x="165" y="416"/>
                  </a:lnTo>
                  <a:lnTo>
                    <a:pt x="139" y="468"/>
                  </a:lnTo>
                  <a:lnTo>
                    <a:pt x="118" y="521"/>
                  </a:lnTo>
                  <a:lnTo>
                    <a:pt x="101" y="574"/>
                  </a:lnTo>
                  <a:lnTo>
                    <a:pt x="89" y="633"/>
                  </a:lnTo>
                  <a:lnTo>
                    <a:pt x="82" y="690"/>
                  </a:lnTo>
                  <a:lnTo>
                    <a:pt x="80" y="751"/>
                  </a:lnTo>
                  <a:lnTo>
                    <a:pt x="82" y="810"/>
                  </a:lnTo>
                  <a:lnTo>
                    <a:pt x="87" y="871"/>
                  </a:lnTo>
                  <a:lnTo>
                    <a:pt x="99" y="933"/>
                  </a:lnTo>
                  <a:lnTo>
                    <a:pt x="116" y="994"/>
                  </a:lnTo>
                  <a:lnTo>
                    <a:pt x="123" y="1025"/>
                  </a:lnTo>
                  <a:lnTo>
                    <a:pt x="133" y="1053"/>
                  </a:lnTo>
                  <a:lnTo>
                    <a:pt x="144" y="1084"/>
                  </a:lnTo>
                  <a:lnTo>
                    <a:pt x="158" y="1112"/>
                  </a:lnTo>
                  <a:lnTo>
                    <a:pt x="169" y="1141"/>
                  </a:lnTo>
                  <a:lnTo>
                    <a:pt x="182" y="1171"/>
                  </a:lnTo>
                  <a:lnTo>
                    <a:pt x="194" y="1200"/>
                  </a:lnTo>
                  <a:lnTo>
                    <a:pt x="209" y="1228"/>
                  </a:lnTo>
                  <a:lnTo>
                    <a:pt x="220" y="1255"/>
                  </a:lnTo>
                  <a:lnTo>
                    <a:pt x="234" y="1285"/>
                  </a:lnTo>
                  <a:lnTo>
                    <a:pt x="247" y="1314"/>
                  </a:lnTo>
                  <a:lnTo>
                    <a:pt x="260" y="1342"/>
                  </a:lnTo>
                  <a:lnTo>
                    <a:pt x="272" y="1371"/>
                  </a:lnTo>
                  <a:lnTo>
                    <a:pt x="283" y="1399"/>
                  </a:lnTo>
                  <a:lnTo>
                    <a:pt x="294" y="1430"/>
                  </a:lnTo>
                  <a:lnTo>
                    <a:pt x="306" y="1460"/>
                  </a:lnTo>
                  <a:lnTo>
                    <a:pt x="317" y="1500"/>
                  </a:lnTo>
                  <a:lnTo>
                    <a:pt x="331" y="1542"/>
                  </a:lnTo>
                  <a:lnTo>
                    <a:pt x="340" y="1585"/>
                  </a:lnTo>
                  <a:lnTo>
                    <a:pt x="352" y="1633"/>
                  </a:lnTo>
                  <a:lnTo>
                    <a:pt x="359" y="1680"/>
                  </a:lnTo>
                  <a:lnTo>
                    <a:pt x="367" y="1730"/>
                  </a:lnTo>
                  <a:lnTo>
                    <a:pt x="371" y="1781"/>
                  </a:lnTo>
                  <a:lnTo>
                    <a:pt x="374" y="1831"/>
                  </a:lnTo>
                  <a:lnTo>
                    <a:pt x="372" y="1880"/>
                  </a:lnTo>
                  <a:lnTo>
                    <a:pt x="369" y="1929"/>
                  </a:lnTo>
                  <a:lnTo>
                    <a:pt x="361" y="1975"/>
                  </a:lnTo>
                  <a:lnTo>
                    <a:pt x="352" y="2023"/>
                  </a:lnTo>
                  <a:lnTo>
                    <a:pt x="336" y="2066"/>
                  </a:lnTo>
                  <a:lnTo>
                    <a:pt x="317" y="2108"/>
                  </a:lnTo>
                  <a:lnTo>
                    <a:pt x="293" y="2144"/>
                  </a:lnTo>
                  <a:lnTo>
                    <a:pt x="264" y="2180"/>
                  </a:lnTo>
                  <a:lnTo>
                    <a:pt x="256" y="2182"/>
                  </a:lnTo>
                  <a:lnTo>
                    <a:pt x="249" y="2186"/>
                  </a:lnTo>
                  <a:lnTo>
                    <a:pt x="243" y="2184"/>
                  </a:lnTo>
                  <a:lnTo>
                    <a:pt x="239" y="2182"/>
                  </a:lnTo>
                  <a:lnTo>
                    <a:pt x="236" y="2178"/>
                  </a:lnTo>
                  <a:lnTo>
                    <a:pt x="232" y="2173"/>
                  </a:lnTo>
                  <a:lnTo>
                    <a:pt x="232" y="2165"/>
                  </a:lnTo>
                  <a:lnTo>
                    <a:pt x="234" y="2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91"/>
            <p:cNvSpPr>
              <a:spLocks/>
            </p:cNvSpPr>
            <p:nvPr/>
          </p:nvSpPr>
          <p:spPr bwMode="auto">
            <a:xfrm>
              <a:off x="5125" y="3669"/>
              <a:ext cx="252" cy="79"/>
            </a:xfrm>
            <a:custGeom>
              <a:avLst/>
              <a:gdLst>
                <a:gd name="T0" fmla="*/ 28 w 935"/>
                <a:gd name="T1" fmla="*/ 15 h 340"/>
                <a:gd name="T2" fmla="*/ 19 w 935"/>
                <a:gd name="T3" fmla="*/ 26 h 340"/>
                <a:gd name="T4" fmla="*/ 20 w 935"/>
                <a:gd name="T5" fmla="*/ 36 h 340"/>
                <a:gd name="T6" fmla="*/ 31 w 935"/>
                <a:gd name="T7" fmla="*/ 45 h 340"/>
                <a:gd name="T8" fmla="*/ 47 w 935"/>
                <a:gd name="T9" fmla="*/ 52 h 340"/>
                <a:gd name="T10" fmla="*/ 67 w 935"/>
                <a:gd name="T11" fmla="*/ 58 h 340"/>
                <a:gd name="T12" fmla="*/ 88 w 935"/>
                <a:gd name="T13" fmla="*/ 61 h 340"/>
                <a:gd name="T14" fmla="*/ 106 w 935"/>
                <a:gd name="T15" fmla="*/ 64 h 340"/>
                <a:gd name="T16" fmla="*/ 119 w 935"/>
                <a:gd name="T17" fmla="*/ 63 h 340"/>
                <a:gd name="T18" fmla="*/ 128 w 935"/>
                <a:gd name="T19" fmla="*/ 62 h 340"/>
                <a:gd name="T20" fmla="*/ 137 w 935"/>
                <a:gd name="T21" fmla="*/ 61 h 340"/>
                <a:gd name="T22" fmla="*/ 147 w 935"/>
                <a:gd name="T23" fmla="*/ 60 h 340"/>
                <a:gd name="T24" fmla="*/ 155 w 935"/>
                <a:gd name="T25" fmla="*/ 58 h 340"/>
                <a:gd name="T26" fmla="*/ 164 w 935"/>
                <a:gd name="T27" fmla="*/ 56 h 340"/>
                <a:gd name="T28" fmla="*/ 173 w 935"/>
                <a:gd name="T29" fmla="*/ 55 h 340"/>
                <a:gd name="T30" fmla="*/ 182 w 935"/>
                <a:gd name="T31" fmla="*/ 54 h 340"/>
                <a:gd name="T32" fmla="*/ 192 w 935"/>
                <a:gd name="T33" fmla="*/ 52 h 340"/>
                <a:gd name="T34" fmla="*/ 200 w 935"/>
                <a:gd name="T35" fmla="*/ 50 h 340"/>
                <a:gd name="T36" fmla="*/ 206 w 935"/>
                <a:gd name="T37" fmla="*/ 48 h 340"/>
                <a:gd name="T38" fmla="*/ 212 w 935"/>
                <a:gd name="T39" fmla="*/ 45 h 340"/>
                <a:gd name="T40" fmla="*/ 217 w 935"/>
                <a:gd name="T41" fmla="*/ 42 h 340"/>
                <a:gd name="T42" fmla="*/ 221 w 935"/>
                <a:gd name="T43" fmla="*/ 38 h 340"/>
                <a:gd name="T44" fmla="*/ 225 w 935"/>
                <a:gd name="T45" fmla="*/ 32 h 340"/>
                <a:gd name="T46" fmla="*/ 228 w 935"/>
                <a:gd name="T47" fmla="*/ 26 h 340"/>
                <a:gd name="T48" fmla="*/ 231 w 935"/>
                <a:gd name="T49" fmla="*/ 19 h 340"/>
                <a:gd name="T50" fmla="*/ 234 w 935"/>
                <a:gd name="T51" fmla="*/ 16 h 340"/>
                <a:gd name="T52" fmla="*/ 237 w 935"/>
                <a:gd name="T53" fmla="*/ 14 h 340"/>
                <a:gd name="T54" fmla="*/ 241 w 935"/>
                <a:gd name="T55" fmla="*/ 13 h 340"/>
                <a:gd name="T56" fmla="*/ 244 w 935"/>
                <a:gd name="T57" fmla="*/ 13 h 340"/>
                <a:gd name="T58" fmla="*/ 247 w 935"/>
                <a:gd name="T59" fmla="*/ 15 h 340"/>
                <a:gd name="T60" fmla="*/ 250 w 935"/>
                <a:gd name="T61" fmla="*/ 18 h 340"/>
                <a:gd name="T62" fmla="*/ 252 w 935"/>
                <a:gd name="T63" fmla="*/ 22 h 340"/>
                <a:gd name="T64" fmla="*/ 251 w 935"/>
                <a:gd name="T65" fmla="*/ 34 h 340"/>
                <a:gd name="T66" fmla="*/ 236 w 935"/>
                <a:gd name="T67" fmla="*/ 52 h 340"/>
                <a:gd name="T68" fmla="*/ 210 w 935"/>
                <a:gd name="T69" fmla="*/ 65 h 340"/>
                <a:gd name="T70" fmla="*/ 175 w 935"/>
                <a:gd name="T71" fmla="*/ 74 h 340"/>
                <a:gd name="T72" fmla="*/ 136 w 935"/>
                <a:gd name="T73" fmla="*/ 79 h 340"/>
                <a:gd name="T74" fmla="*/ 97 w 935"/>
                <a:gd name="T75" fmla="*/ 78 h 340"/>
                <a:gd name="T76" fmla="*/ 60 w 935"/>
                <a:gd name="T77" fmla="*/ 72 h 340"/>
                <a:gd name="T78" fmla="*/ 30 w 935"/>
                <a:gd name="T79" fmla="*/ 61 h 340"/>
                <a:gd name="T80" fmla="*/ 8 w 935"/>
                <a:gd name="T81" fmla="*/ 43 h 340"/>
                <a:gd name="T82" fmla="*/ 0 w 935"/>
                <a:gd name="T83" fmla="*/ 27 h 340"/>
                <a:gd name="T84" fmla="*/ 3 w 935"/>
                <a:gd name="T85" fmla="*/ 15 h 340"/>
                <a:gd name="T86" fmla="*/ 13 w 935"/>
                <a:gd name="T87" fmla="*/ 7 h 340"/>
                <a:gd name="T88" fmla="*/ 26 w 935"/>
                <a:gd name="T89" fmla="*/ 2 h 340"/>
                <a:gd name="T90" fmla="*/ 39 w 935"/>
                <a:gd name="T91" fmla="*/ 0 h 340"/>
                <a:gd name="T92" fmla="*/ 46 w 935"/>
                <a:gd name="T93" fmla="*/ 2 h 340"/>
                <a:gd name="T94" fmla="*/ 44 w 935"/>
                <a:gd name="T95" fmla="*/ 6 h 340"/>
                <a:gd name="T96" fmla="*/ 38 w 935"/>
                <a:gd name="T97" fmla="*/ 10 h 3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5"/>
                <a:gd name="T148" fmla="*/ 0 h 340"/>
                <a:gd name="T149" fmla="*/ 935 w 935"/>
                <a:gd name="T150" fmla="*/ 340 h 3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5" h="340">
                  <a:moveTo>
                    <a:pt x="141" y="42"/>
                  </a:moveTo>
                  <a:lnTo>
                    <a:pt x="105" y="65"/>
                  </a:lnTo>
                  <a:lnTo>
                    <a:pt x="82" y="89"/>
                  </a:lnTo>
                  <a:lnTo>
                    <a:pt x="69" y="112"/>
                  </a:lnTo>
                  <a:lnTo>
                    <a:pt x="69" y="135"/>
                  </a:lnTo>
                  <a:lnTo>
                    <a:pt x="76" y="156"/>
                  </a:lnTo>
                  <a:lnTo>
                    <a:pt x="91" y="175"/>
                  </a:lnTo>
                  <a:lnTo>
                    <a:pt x="114" y="194"/>
                  </a:lnTo>
                  <a:lnTo>
                    <a:pt x="143" y="211"/>
                  </a:lnTo>
                  <a:lnTo>
                    <a:pt x="175" y="224"/>
                  </a:lnTo>
                  <a:lnTo>
                    <a:pt x="211" y="238"/>
                  </a:lnTo>
                  <a:lnTo>
                    <a:pt x="247" y="249"/>
                  </a:lnTo>
                  <a:lnTo>
                    <a:pt x="287" y="259"/>
                  </a:lnTo>
                  <a:lnTo>
                    <a:pt x="325" y="264"/>
                  </a:lnTo>
                  <a:lnTo>
                    <a:pt x="361" y="270"/>
                  </a:lnTo>
                  <a:lnTo>
                    <a:pt x="395" y="274"/>
                  </a:lnTo>
                  <a:lnTo>
                    <a:pt x="426" y="276"/>
                  </a:lnTo>
                  <a:lnTo>
                    <a:pt x="441" y="272"/>
                  </a:lnTo>
                  <a:lnTo>
                    <a:pt x="458" y="270"/>
                  </a:lnTo>
                  <a:lnTo>
                    <a:pt x="475" y="268"/>
                  </a:lnTo>
                  <a:lnTo>
                    <a:pt x="492" y="266"/>
                  </a:lnTo>
                  <a:lnTo>
                    <a:pt x="510" y="262"/>
                  </a:lnTo>
                  <a:lnTo>
                    <a:pt x="527" y="261"/>
                  </a:lnTo>
                  <a:lnTo>
                    <a:pt x="544" y="257"/>
                  </a:lnTo>
                  <a:lnTo>
                    <a:pt x="561" y="255"/>
                  </a:lnTo>
                  <a:lnTo>
                    <a:pt x="576" y="251"/>
                  </a:lnTo>
                  <a:lnTo>
                    <a:pt x="593" y="247"/>
                  </a:lnTo>
                  <a:lnTo>
                    <a:pt x="610" y="243"/>
                  </a:lnTo>
                  <a:lnTo>
                    <a:pt x="627" y="242"/>
                  </a:lnTo>
                  <a:lnTo>
                    <a:pt x="643" y="238"/>
                  </a:lnTo>
                  <a:lnTo>
                    <a:pt x="660" y="234"/>
                  </a:lnTo>
                  <a:lnTo>
                    <a:pt x="677" y="232"/>
                  </a:lnTo>
                  <a:lnTo>
                    <a:pt x="694" y="228"/>
                  </a:lnTo>
                  <a:lnTo>
                    <a:pt x="711" y="223"/>
                  </a:lnTo>
                  <a:lnTo>
                    <a:pt x="728" y="219"/>
                  </a:lnTo>
                  <a:lnTo>
                    <a:pt x="741" y="215"/>
                  </a:lnTo>
                  <a:lnTo>
                    <a:pt x="755" y="209"/>
                  </a:lnTo>
                  <a:lnTo>
                    <a:pt x="766" y="205"/>
                  </a:lnTo>
                  <a:lnTo>
                    <a:pt x="778" y="200"/>
                  </a:lnTo>
                  <a:lnTo>
                    <a:pt x="787" y="194"/>
                  </a:lnTo>
                  <a:lnTo>
                    <a:pt x="797" y="188"/>
                  </a:lnTo>
                  <a:lnTo>
                    <a:pt x="804" y="181"/>
                  </a:lnTo>
                  <a:lnTo>
                    <a:pt x="812" y="171"/>
                  </a:lnTo>
                  <a:lnTo>
                    <a:pt x="819" y="162"/>
                  </a:lnTo>
                  <a:lnTo>
                    <a:pt x="827" y="152"/>
                  </a:lnTo>
                  <a:lnTo>
                    <a:pt x="833" y="139"/>
                  </a:lnTo>
                  <a:lnTo>
                    <a:pt x="840" y="126"/>
                  </a:lnTo>
                  <a:lnTo>
                    <a:pt x="846" y="110"/>
                  </a:lnTo>
                  <a:lnTo>
                    <a:pt x="854" y="93"/>
                  </a:lnTo>
                  <a:lnTo>
                    <a:pt x="857" y="82"/>
                  </a:lnTo>
                  <a:lnTo>
                    <a:pt x="863" y="74"/>
                  </a:lnTo>
                  <a:lnTo>
                    <a:pt x="869" y="67"/>
                  </a:lnTo>
                  <a:lnTo>
                    <a:pt x="875" y="63"/>
                  </a:lnTo>
                  <a:lnTo>
                    <a:pt x="880" y="59"/>
                  </a:lnTo>
                  <a:lnTo>
                    <a:pt x="888" y="55"/>
                  </a:lnTo>
                  <a:lnTo>
                    <a:pt x="895" y="55"/>
                  </a:lnTo>
                  <a:lnTo>
                    <a:pt x="903" y="55"/>
                  </a:lnTo>
                  <a:lnTo>
                    <a:pt x="907" y="55"/>
                  </a:lnTo>
                  <a:lnTo>
                    <a:pt x="914" y="59"/>
                  </a:lnTo>
                  <a:lnTo>
                    <a:pt x="918" y="63"/>
                  </a:lnTo>
                  <a:lnTo>
                    <a:pt x="926" y="70"/>
                  </a:lnTo>
                  <a:lnTo>
                    <a:pt x="928" y="76"/>
                  </a:lnTo>
                  <a:lnTo>
                    <a:pt x="933" y="84"/>
                  </a:lnTo>
                  <a:lnTo>
                    <a:pt x="935" y="93"/>
                  </a:lnTo>
                  <a:lnTo>
                    <a:pt x="935" y="105"/>
                  </a:lnTo>
                  <a:lnTo>
                    <a:pt x="930" y="148"/>
                  </a:lnTo>
                  <a:lnTo>
                    <a:pt x="909" y="188"/>
                  </a:lnTo>
                  <a:lnTo>
                    <a:pt x="876" y="223"/>
                  </a:lnTo>
                  <a:lnTo>
                    <a:pt x="833" y="255"/>
                  </a:lnTo>
                  <a:lnTo>
                    <a:pt x="778" y="280"/>
                  </a:lnTo>
                  <a:lnTo>
                    <a:pt x="717" y="302"/>
                  </a:lnTo>
                  <a:lnTo>
                    <a:pt x="650" y="319"/>
                  </a:lnTo>
                  <a:lnTo>
                    <a:pt x="582" y="333"/>
                  </a:lnTo>
                  <a:lnTo>
                    <a:pt x="506" y="338"/>
                  </a:lnTo>
                  <a:lnTo>
                    <a:pt x="434" y="340"/>
                  </a:lnTo>
                  <a:lnTo>
                    <a:pt x="359" y="335"/>
                  </a:lnTo>
                  <a:lnTo>
                    <a:pt x="289" y="327"/>
                  </a:lnTo>
                  <a:lnTo>
                    <a:pt x="223" y="312"/>
                  </a:lnTo>
                  <a:lnTo>
                    <a:pt x="164" y="289"/>
                  </a:lnTo>
                  <a:lnTo>
                    <a:pt x="110" y="262"/>
                  </a:lnTo>
                  <a:lnTo>
                    <a:pt x="69" y="228"/>
                  </a:lnTo>
                  <a:lnTo>
                    <a:pt x="31" y="186"/>
                  </a:lnTo>
                  <a:lnTo>
                    <a:pt x="10" y="148"/>
                  </a:lnTo>
                  <a:lnTo>
                    <a:pt x="0" y="116"/>
                  </a:lnTo>
                  <a:lnTo>
                    <a:pt x="2" y="89"/>
                  </a:lnTo>
                  <a:lnTo>
                    <a:pt x="12" y="63"/>
                  </a:lnTo>
                  <a:lnTo>
                    <a:pt x="29" y="44"/>
                  </a:lnTo>
                  <a:lnTo>
                    <a:pt x="50" y="29"/>
                  </a:lnTo>
                  <a:lnTo>
                    <a:pt x="74" y="17"/>
                  </a:lnTo>
                  <a:lnTo>
                    <a:pt x="97" y="8"/>
                  </a:lnTo>
                  <a:lnTo>
                    <a:pt x="122" y="2"/>
                  </a:lnTo>
                  <a:lnTo>
                    <a:pt x="143" y="0"/>
                  </a:lnTo>
                  <a:lnTo>
                    <a:pt x="160" y="2"/>
                  </a:lnTo>
                  <a:lnTo>
                    <a:pt x="169" y="8"/>
                  </a:lnTo>
                  <a:lnTo>
                    <a:pt x="171" y="15"/>
                  </a:lnTo>
                  <a:lnTo>
                    <a:pt x="162" y="27"/>
                  </a:lnTo>
                  <a:lnTo>
                    <a:pt x="14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92"/>
            <p:cNvSpPr>
              <a:spLocks/>
            </p:cNvSpPr>
            <p:nvPr/>
          </p:nvSpPr>
          <p:spPr bwMode="auto">
            <a:xfrm>
              <a:off x="5196" y="3429"/>
              <a:ext cx="69" cy="321"/>
            </a:xfrm>
            <a:custGeom>
              <a:avLst/>
              <a:gdLst>
                <a:gd name="T0" fmla="*/ 4 w 253"/>
                <a:gd name="T1" fmla="*/ 307 h 1399"/>
                <a:gd name="T2" fmla="*/ 9 w 253"/>
                <a:gd name="T3" fmla="*/ 297 h 1399"/>
                <a:gd name="T4" fmla="*/ 12 w 253"/>
                <a:gd name="T5" fmla="*/ 288 h 1399"/>
                <a:gd name="T6" fmla="*/ 14 w 253"/>
                <a:gd name="T7" fmla="*/ 279 h 1399"/>
                <a:gd name="T8" fmla="*/ 17 w 253"/>
                <a:gd name="T9" fmla="*/ 270 h 1399"/>
                <a:gd name="T10" fmla="*/ 19 w 253"/>
                <a:gd name="T11" fmla="*/ 260 h 1399"/>
                <a:gd name="T12" fmla="*/ 20 w 253"/>
                <a:gd name="T13" fmla="*/ 250 h 1399"/>
                <a:gd name="T14" fmla="*/ 22 w 253"/>
                <a:gd name="T15" fmla="*/ 240 h 1399"/>
                <a:gd name="T16" fmla="*/ 26 w 253"/>
                <a:gd name="T17" fmla="*/ 221 h 1399"/>
                <a:gd name="T18" fmla="*/ 31 w 253"/>
                <a:gd name="T19" fmla="*/ 198 h 1399"/>
                <a:gd name="T20" fmla="*/ 34 w 253"/>
                <a:gd name="T21" fmla="*/ 176 h 1399"/>
                <a:gd name="T22" fmla="*/ 36 w 253"/>
                <a:gd name="T23" fmla="*/ 155 h 1399"/>
                <a:gd name="T24" fmla="*/ 38 w 253"/>
                <a:gd name="T25" fmla="*/ 134 h 1399"/>
                <a:gd name="T26" fmla="*/ 40 w 253"/>
                <a:gd name="T27" fmla="*/ 113 h 1399"/>
                <a:gd name="T28" fmla="*/ 40 w 253"/>
                <a:gd name="T29" fmla="*/ 91 h 1399"/>
                <a:gd name="T30" fmla="*/ 41 w 253"/>
                <a:gd name="T31" fmla="*/ 68 h 1399"/>
                <a:gd name="T32" fmla="*/ 41 w 253"/>
                <a:gd name="T33" fmla="*/ 51 h 1399"/>
                <a:gd name="T34" fmla="*/ 41 w 253"/>
                <a:gd name="T35" fmla="*/ 45 h 1399"/>
                <a:gd name="T36" fmla="*/ 42 w 253"/>
                <a:gd name="T37" fmla="*/ 39 h 1399"/>
                <a:gd name="T38" fmla="*/ 43 w 253"/>
                <a:gd name="T39" fmla="*/ 33 h 1399"/>
                <a:gd name="T40" fmla="*/ 43 w 253"/>
                <a:gd name="T41" fmla="*/ 28 h 1399"/>
                <a:gd name="T42" fmla="*/ 44 w 253"/>
                <a:gd name="T43" fmla="*/ 22 h 1399"/>
                <a:gd name="T44" fmla="*/ 45 w 253"/>
                <a:gd name="T45" fmla="*/ 17 h 1399"/>
                <a:gd name="T46" fmla="*/ 46 w 253"/>
                <a:gd name="T47" fmla="*/ 11 h 1399"/>
                <a:gd name="T48" fmla="*/ 48 w 253"/>
                <a:gd name="T49" fmla="*/ 5 h 1399"/>
                <a:gd name="T50" fmla="*/ 50 w 253"/>
                <a:gd name="T51" fmla="*/ 2 h 1399"/>
                <a:gd name="T52" fmla="*/ 54 w 253"/>
                <a:gd name="T53" fmla="*/ 0 h 1399"/>
                <a:gd name="T54" fmla="*/ 58 w 253"/>
                <a:gd name="T55" fmla="*/ 0 h 1399"/>
                <a:gd name="T56" fmla="*/ 62 w 253"/>
                <a:gd name="T57" fmla="*/ 0 h 1399"/>
                <a:gd name="T58" fmla="*/ 65 w 253"/>
                <a:gd name="T59" fmla="*/ 2 h 1399"/>
                <a:gd name="T60" fmla="*/ 67 w 253"/>
                <a:gd name="T61" fmla="*/ 5 h 1399"/>
                <a:gd name="T62" fmla="*/ 69 w 253"/>
                <a:gd name="T63" fmla="*/ 9 h 1399"/>
                <a:gd name="T64" fmla="*/ 68 w 253"/>
                <a:gd name="T65" fmla="*/ 14 h 1399"/>
                <a:gd name="T66" fmla="*/ 67 w 253"/>
                <a:gd name="T67" fmla="*/ 20 h 1399"/>
                <a:gd name="T68" fmla="*/ 67 w 253"/>
                <a:gd name="T69" fmla="*/ 26 h 1399"/>
                <a:gd name="T70" fmla="*/ 66 w 253"/>
                <a:gd name="T71" fmla="*/ 31 h 1399"/>
                <a:gd name="T72" fmla="*/ 65 w 253"/>
                <a:gd name="T73" fmla="*/ 36 h 1399"/>
                <a:gd name="T74" fmla="*/ 65 w 253"/>
                <a:gd name="T75" fmla="*/ 41 h 1399"/>
                <a:gd name="T76" fmla="*/ 64 w 253"/>
                <a:gd name="T77" fmla="*/ 47 h 1399"/>
                <a:gd name="T78" fmla="*/ 63 w 253"/>
                <a:gd name="T79" fmla="*/ 52 h 1399"/>
                <a:gd name="T80" fmla="*/ 63 w 253"/>
                <a:gd name="T81" fmla="*/ 69 h 1399"/>
                <a:gd name="T82" fmla="*/ 62 w 253"/>
                <a:gd name="T83" fmla="*/ 93 h 1399"/>
                <a:gd name="T84" fmla="*/ 61 w 253"/>
                <a:gd name="T85" fmla="*/ 115 h 1399"/>
                <a:gd name="T86" fmla="*/ 60 w 253"/>
                <a:gd name="T87" fmla="*/ 136 h 1399"/>
                <a:gd name="T88" fmla="*/ 58 w 253"/>
                <a:gd name="T89" fmla="*/ 157 h 1399"/>
                <a:gd name="T90" fmla="*/ 55 w 253"/>
                <a:gd name="T91" fmla="*/ 178 h 1399"/>
                <a:gd name="T92" fmla="*/ 50 w 253"/>
                <a:gd name="T93" fmla="*/ 200 h 1399"/>
                <a:gd name="T94" fmla="*/ 46 w 253"/>
                <a:gd name="T95" fmla="*/ 224 h 1399"/>
                <a:gd name="T96" fmla="*/ 41 w 253"/>
                <a:gd name="T97" fmla="*/ 243 h 1399"/>
                <a:gd name="T98" fmla="*/ 39 w 253"/>
                <a:gd name="T99" fmla="*/ 254 h 1399"/>
                <a:gd name="T100" fmla="*/ 36 w 253"/>
                <a:gd name="T101" fmla="*/ 264 h 1399"/>
                <a:gd name="T102" fmla="*/ 34 w 253"/>
                <a:gd name="T103" fmla="*/ 274 h 1399"/>
                <a:gd name="T104" fmla="*/ 30 w 253"/>
                <a:gd name="T105" fmla="*/ 284 h 1399"/>
                <a:gd name="T106" fmla="*/ 26 w 253"/>
                <a:gd name="T107" fmla="*/ 293 h 1399"/>
                <a:gd name="T108" fmla="*/ 22 w 253"/>
                <a:gd name="T109" fmla="*/ 303 h 1399"/>
                <a:gd name="T110" fmla="*/ 17 w 253"/>
                <a:gd name="T111" fmla="*/ 313 h 1399"/>
                <a:gd name="T112" fmla="*/ 11 w 253"/>
                <a:gd name="T113" fmla="*/ 320 h 1399"/>
                <a:gd name="T114" fmla="*/ 7 w 253"/>
                <a:gd name="T115" fmla="*/ 321 h 1399"/>
                <a:gd name="T116" fmla="*/ 2 w 253"/>
                <a:gd name="T117" fmla="*/ 319 h 1399"/>
                <a:gd name="T118" fmla="*/ 0 w 253"/>
                <a:gd name="T119" fmla="*/ 315 h 1399"/>
                <a:gd name="T120" fmla="*/ 1 w 253"/>
                <a:gd name="T121" fmla="*/ 313 h 13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3"/>
                <a:gd name="T184" fmla="*/ 0 h 1399"/>
                <a:gd name="T185" fmla="*/ 253 w 253"/>
                <a:gd name="T186" fmla="*/ 1399 h 13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3" h="1399">
                  <a:moveTo>
                    <a:pt x="4" y="1363"/>
                  </a:moveTo>
                  <a:lnTo>
                    <a:pt x="14" y="1340"/>
                  </a:lnTo>
                  <a:lnTo>
                    <a:pt x="23" y="1319"/>
                  </a:lnTo>
                  <a:lnTo>
                    <a:pt x="33" y="1296"/>
                  </a:lnTo>
                  <a:lnTo>
                    <a:pt x="38" y="1277"/>
                  </a:lnTo>
                  <a:lnTo>
                    <a:pt x="44" y="1256"/>
                  </a:lnTo>
                  <a:lnTo>
                    <a:pt x="50" y="1236"/>
                  </a:lnTo>
                  <a:lnTo>
                    <a:pt x="53" y="1217"/>
                  </a:lnTo>
                  <a:lnTo>
                    <a:pt x="59" y="1197"/>
                  </a:lnTo>
                  <a:lnTo>
                    <a:pt x="61" y="1175"/>
                  </a:lnTo>
                  <a:lnTo>
                    <a:pt x="65" y="1156"/>
                  </a:lnTo>
                  <a:lnTo>
                    <a:pt x="69" y="1133"/>
                  </a:lnTo>
                  <a:lnTo>
                    <a:pt x="71" y="1114"/>
                  </a:lnTo>
                  <a:lnTo>
                    <a:pt x="74" y="1091"/>
                  </a:lnTo>
                  <a:lnTo>
                    <a:pt x="78" y="1068"/>
                  </a:lnTo>
                  <a:lnTo>
                    <a:pt x="80" y="1044"/>
                  </a:lnTo>
                  <a:lnTo>
                    <a:pt x="88" y="1021"/>
                  </a:lnTo>
                  <a:lnTo>
                    <a:pt x="95" y="964"/>
                  </a:lnTo>
                  <a:lnTo>
                    <a:pt x="105" y="912"/>
                  </a:lnTo>
                  <a:lnTo>
                    <a:pt x="112" y="861"/>
                  </a:lnTo>
                  <a:lnTo>
                    <a:pt x="120" y="814"/>
                  </a:lnTo>
                  <a:lnTo>
                    <a:pt x="126" y="766"/>
                  </a:lnTo>
                  <a:lnTo>
                    <a:pt x="131" y="720"/>
                  </a:lnTo>
                  <a:lnTo>
                    <a:pt x="133" y="675"/>
                  </a:lnTo>
                  <a:lnTo>
                    <a:pt x="139" y="629"/>
                  </a:lnTo>
                  <a:lnTo>
                    <a:pt x="141" y="584"/>
                  </a:lnTo>
                  <a:lnTo>
                    <a:pt x="143" y="538"/>
                  </a:lnTo>
                  <a:lnTo>
                    <a:pt x="145" y="492"/>
                  </a:lnTo>
                  <a:lnTo>
                    <a:pt x="147" y="445"/>
                  </a:lnTo>
                  <a:lnTo>
                    <a:pt x="147" y="395"/>
                  </a:lnTo>
                  <a:lnTo>
                    <a:pt x="149" y="346"/>
                  </a:lnTo>
                  <a:lnTo>
                    <a:pt x="149" y="295"/>
                  </a:lnTo>
                  <a:lnTo>
                    <a:pt x="149" y="239"/>
                  </a:lnTo>
                  <a:lnTo>
                    <a:pt x="150" y="224"/>
                  </a:lnTo>
                  <a:lnTo>
                    <a:pt x="150" y="209"/>
                  </a:lnTo>
                  <a:lnTo>
                    <a:pt x="152" y="196"/>
                  </a:lnTo>
                  <a:lnTo>
                    <a:pt x="154" y="182"/>
                  </a:lnTo>
                  <a:lnTo>
                    <a:pt x="154" y="169"/>
                  </a:lnTo>
                  <a:lnTo>
                    <a:pt x="156" y="158"/>
                  </a:lnTo>
                  <a:lnTo>
                    <a:pt x="156" y="146"/>
                  </a:lnTo>
                  <a:lnTo>
                    <a:pt x="158" y="133"/>
                  </a:lnTo>
                  <a:lnTo>
                    <a:pt x="158" y="122"/>
                  </a:lnTo>
                  <a:lnTo>
                    <a:pt x="160" y="108"/>
                  </a:lnTo>
                  <a:lnTo>
                    <a:pt x="160" y="97"/>
                  </a:lnTo>
                  <a:lnTo>
                    <a:pt x="164" y="86"/>
                  </a:lnTo>
                  <a:lnTo>
                    <a:pt x="164" y="72"/>
                  </a:lnTo>
                  <a:lnTo>
                    <a:pt x="168" y="59"/>
                  </a:lnTo>
                  <a:lnTo>
                    <a:pt x="169" y="46"/>
                  </a:lnTo>
                  <a:lnTo>
                    <a:pt x="175" y="32"/>
                  </a:lnTo>
                  <a:lnTo>
                    <a:pt x="177" y="23"/>
                  </a:lnTo>
                  <a:lnTo>
                    <a:pt x="179" y="15"/>
                  </a:lnTo>
                  <a:lnTo>
                    <a:pt x="185" y="9"/>
                  </a:lnTo>
                  <a:lnTo>
                    <a:pt x="192" y="6"/>
                  </a:lnTo>
                  <a:lnTo>
                    <a:pt x="198" y="2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21" y="2"/>
                  </a:lnTo>
                  <a:lnTo>
                    <a:pt x="228" y="2"/>
                  </a:lnTo>
                  <a:lnTo>
                    <a:pt x="234" y="6"/>
                  </a:lnTo>
                  <a:lnTo>
                    <a:pt x="240" y="9"/>
                  </a:lnTo>
                  <a:lnTo>
                    <a:pt x="245" y="15"/>
                  </a:lnTo>
                  <a:lnTo>
                    <a:pt x="247" y="21"/>
                  </a:lnTo>
                  <a:lnTo>
                    <a:pt x="251" y="29"/>
                  </a:lnTo>
                  <a:lnTo>
                    <a:pt x="253" y="38"/>
                  </a:lnTo>
                  <a:lnTo>
                    <a:pt x="253" y="48"/>
                  </a:lnTo>
                  <a:lnTo>
                    <a:pt x="249" y="61"/>
                  </a:lnTo>
                  <a:lnTo>
                    <a:pt x="245" y="74"/>
                  </a:lnTo>
                  <a:lnTo>
                    <a:pt x="244" y="87"/>
                  </a:lnTo>
                  <a:lnTo>
                    <a:pt x="244" y="101"/>
                  </a:lnTo>
                  <a:lnTo>
                    <a:pt x="244" y="112"/>
                  </a:lnTo>
                  <a:lnTo>
                    <a:pt x="242" y="124"/>
                  </a:lnTo>
                  <a:lnTo>
                    <a:pt x="242" y="135"/>
                  </a:lnTo>
                  <a:lnTo>
                    <a:pt x="242" y="146"/>
                  </a:lnTo>
                  <a:lnTo>
                    <a:pt x="240" y="156"/>
                  </a:lnTo>
                  <a:lnTo>
                    <a:pt x="240" y="167"/>
                  </a:lnTo>
                  <a:lnTo>
                    <a:pt x="238" y="179"/>
                  </a:lnTo>
                  <a:lnTo>
                    <a:pt x="238" y="192"/>
                  </a:lnTo>
                  <a:lnTo>
                    <a:pt x="236" y="203"/>
                  </a:lnTo>
                  <a:lnTo>
                    <a:pt x="234" y="217"/>
                  </a:lnTo>
                  <a:lnTo>
                    <a:pt x="232" y="228"/>
                  </a:lnTo>
                  <a:lnTo>
                    <a:pt x="230" y="245"/>
                  </a:lnTo>
                  <a:lnTo>
                    <a:pt x="230" y="300"/>
                  </a:lnTo>
                  <a:lnTo>
                    <a:pt x="230" y="355"/>
                  </a:lnTo>
                  <a:lnTo>
                    <a:pt x="228" y="405"/>
                  </a:lnTo>
                  <a:lnTo>
                    <a:pt x="226" y="454"/>
                  </a:lnTo>
                  <a:lnTo>
                    <a:pt x="225" y="502"/>
                  </a:lnTo>
                  <a:lnTo>
                    <a:pt x="223" y="549"/>
                  </a:lnTo>
                  <a:lnTo>
                    <a:pt x="219" y="593"/>
                  </a:lnTo>
                  <a:lnTo>
                    <a:pt x="217" y="639"/>
                  </a:lnTo>
                  <a:lnTo>
                    <a:pt x="211" y="684"/>
                  </a:lnTo>
                  <a:lnTo>
                    <a:pt x="207" y="730"/>
                  </a:lnTo>
                  <a:lnTo>
                    <a:pt x="200" y="774"/>
                  </a:lnTo>
                  <a:lnTo>
                    <a:pt x="194" y="821"/>
                  </a:lnTo>
                  <a:lnTo>
                    <a:pt x="185" y="871"/>
                  </a:lnTo>
                  <a:lnTo>
                    <a:pt x="177" y="922"/>
                  </a:lnTo>
                  <a:lnTo>
                    <a:pt x="168" y="975"/>
                  </a:lnTo>
                  <a:lnTo>
                    <a:pt x="160" y="1032"/>
                  </a:lnTo>
                  <a:lnTo>
                    <a:pt x="152" y="1057"/>
                  </a:lnTo>
                  <a:lnTo>
                    <a:pt x="149" y="1083"/>
                  </a:lnTo>
                  <a:lnTo>
                    <a:pt x="143" y="1106"/>
                  </a:lnTo>
                  <a:lnTo>
                    <a:pt x="139" y="1129"/>
                  </a:lnTo>
                  <a:lnTo>
                    <a:pt x="133" y="1150"/>
                  </a:lnTo>
                  <a:lnTo>
                    <a:pt x="129" y="1173"/>
                  </a:lnTo>
                  <a:lnTo>
                    <a:pt x="124" y="1194"/>
                  </a:lnTo>
                  <a:lnTo>
                    <a:pt x="118" y="1215"/>
                  </a:lnTo>
                  <a:lnTo>
                    <a:pt x="110" y="1236"/>
                  </a:lnTo>
                  <a:lnTo>
                    <a:pt x="105" y="1256"/>
                  </a:lnTo>
                  <a:lnTo>
                    <a:pt x="97" y="1275"/>
                  </a:lnTo>
                  <a:lnTo>
                    <a:pt x="90" y="1296"/>
                  </a:lnTo>
                  <a:lnTo>
                    <a:pt x="80" y="1319"/>
                  </a:lnTo>
                  <a:lnTo>
                    <a:pt x="71" y="1340"/>
                  </a:lnTo>
                  <a:lnTo>
                    <a:pt x="61" y="1363"/>
                  </a:lnTo>
                  <a:lnTo>
                    <a:pt x="52" y="1388"/>
                  </a:lnTo>
                  <a:lnTo>
                    <a:pt x="42" y="1393"/>
                  </a:lnTo>
                  <a:lnTo>
                    <a:pt x="34" y="1399"/>
                  </a:lnTo>
                  <a:lnTo>
                    <a:pt x="25" y="1399"/>
                  </a:lnTo>
                  <a:lnTo>
                    <a:pt x="15" y="1397"/>
                  </a:lnTo>
                  <a:lnTo>
                    <a:pt x="8" y="1389"/>
                  </a:lnTo>
                  <a:lnTo>
                    <a:pt x="2" y="1382"/>
                  </a:lnTo>
                  <a:lnTo>
                    <a:pt x="0" y="1372"/>
                  </a:lnTo>
                  <a:lnTo>
                    <a:pt x="4" y="13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93"/>
            <p:cNvSpPr>
              <a:spLocks/>
            </p:cNvSpPr>
            <p:nvPr/>
          </p:nvSpPr>
          <p:spPr bwMode="auto">
            <a:xfrm>
              <a:off x="5230" y="3399"/>
              <a:ext cx="74" cy="345"/>
            </a:xfrm>
            <a:custGeom>
              <a:avLst/>
              <a:gdLst>
                <a:gd name="T0" fmla="*/ 2 w 279"/>
                <a:gd name="T1" fmla="*/ 325 h 1517"/>
                <a:gd name="T2" fmla="*/ 5 w 279"/>
                <a:gd name="T3" fmla="*/ 299 h 1517"/>
                <a:gd name="T4" fmla="*/ 7 w 279"/>
                <a:gd name="T5" fmla="*/ 275 h 1517"/>
                <a:gd name="T6" fmla="*/ 7 w 279"/>
                <a:gd name="T7" fmla="*/ 252 h 1517"/>
                <a:gd name="T8" fmla="*/ 7 w 279"/>
                <a:gd name="T9" fmla="*/ 230 h 1517"/>
                <a:gd name="T10" fmla="*/ 7 w 279"/>
                <a:gd name="T11" fmla="*/ 207 h 1517"/>
                <a:gd name="T12" fmla="*/ 9 w 279"/>
                <a:gd name="T13" fmla="*/ 183 h 1517"/>
                <a:gd name="T14" fmla="*/ 12 w 279"/>
                <a:gd name="T15" fmla="*/ 158 h 1517"/>
                <a:gd name="T16" fmla="*/ 14 w 279"/>
                <a:gd name="T17" fmla="*/ 141 h 1517"/>
                <a:gd name="T18" fmla="*/ 14 w 279"/>
                <a:gd name="T19" fmla="*/ 136 h 1517"/>
                <a:gd name="T20" fmla="*/ 14 w 279"/>
                <a:gd name="T21" fmla="*/ 131 h 1517"/>
                <a:gd name="T22" fmla="*/ 14 w 279"/>
                <a:gd name="T23" fmla="*/ 126 h 1517"/>
                <a:gd name="T24" fmla="*/ 14 w 279"/>
                <a:gd name="T25" fmla="*/ 121 h 1517"/>
                <a:gd name="T26" fmla="*/ 15 w 279"/>
                <a:gd name="T27" fmla="*/ 117 h 1517"/>
                <a:gd name="T28" fmla="*/ 16 w 279"/>
                <a:gd name="T29" fmla="*/ 112 h 1517"/>
                <a:gd name="T30" fmla="*/ 18 w 279"/>
                <a:gd name="T31" fmla="*/ 106 h 1517"/>
                <a:gd name="T32" fmla="*/ 21 w 279"/>
                <a:gd name="T33" fmla="*/ 96 h 1517"/>
                <a:gd name="T34" fmla="*/ 24 w 279"/>
                <a:gd name="T35" fmla="*/ 83 h 1517"/>
                <a:gd name="T36" fmla="*/ 27 w 279"/>
                <a:gd name="T37" fmla="*/ 70 h 1517"/>
                <a:gd name="T38" fmla="*/ 30 w 279"/>
                <a:gd name="T39" fmla="*/ 58 h 1517"/>
                <a:gd name="T40" fmla="*/ 34 w 279"/>
                <a:gd name="T41" fmla="*/ 47 h 1517"/>
                <a:gd name="T42" fmla="*/ 39 w 279"/>
                <a:gd name="T43" fmla="*/ 35 h 1517"/>
                <a:gd name="T44" fmla="*/ 44 w 279"/>
                <a:gd name="T45" fmla="*/ 24 h 1517"/>
                <a:gd name="T46" fmla="*/ 50 w 279"/>
                <a:gd name="T47" fmla="*/ 12 h 1517"/>
                <a:gd name="T48" fmla="*/ 55 w 279"/>
                <a:gd name="T49" fmla="*/ 3 h 1517"/>
                <a:gd name="T50" fmla="*/ 58 w 279"/>
                <a:gd name="T51" fmla="*/ 1 h 1517"/>
                <a:gd name="T52" fmla="*/ 62 w 279"/>
                <a:gd name="T53" fmla="*/ 0 h 1517"/>
                <a:gd name="T54" fmla="*/ 66 w 279"/>
                <a:gd name="T55" fmla="*/ 0 h 1517"/>
                <a:gd name="T56" fmla="*/ 69 w 279"/>
                <a:gd name="T57" fmla="*/ 2 h 1517"/>
                <a:gd name="T58" fmla="*/ 72 w 279"/>
                <a:gd name="T59" fmla="*/ 4 h 1517"/>
                <a:gd name="T60" fmla="*/ 73 w 279"/>
                <a:gd name="T61" fmla="*/ 7 h 1517"/>
                <a:gd name="T62" fmla="*/ 73 w 279"/>
                <a:gd name="T63" fmla="*/ 11 h 1517"/>
                <a:gd name="T64" fmla="*/ 69 w 279"/>
                <a:gd name="T65" fmla="*/ 20 h 1517"/>
                <a:gd name="T66" fmla="*/ 63 w 279"/>
                <a:gd name="T67" fmla="*/ 31 h 1517"/>
                <a:gd name="T68" fmla="*/ 58 w 279"/>
                <a:gd name="T69" fmla="*/ 42 h 1517"/>
                <a:gd name="T70" fmla="*/ 54 w 279"/>
                <a:gd name="T71" fmla="*/ 53 h 1517"/>
                <a:gd name="T72" fmla="*/ 50 w 279"/>
                <a:gd name="T73" fmla="*/ 64 h 1517"/>
                <a:gd name="T74" fmla="*/ 47 w 279"/>
                <a:gd name="T75" fmla="*/ 76 h 1517"/>
                <a:gd name="T76" fmla="*/ 44 w 279"/>
                <a:gd name="T77" fmla="*/ 88 h 1517"/>
                <a:gd name="T78" fmla="*/ 41 w 279"/>
                <a:gd name="T79" fmla="*/ 102 h 1517"/>
                <a:gd name="T80" fmla="*/ 39 w 279"/>
                <a:gd name="T81" fmla="*/ 111 h 1517"/>
                <a:gd name="T82" fmla="*/ 37 w 279"/>
                <a:gd name="T83" fmla="*/ 116 h 1517"/>
                <a:gd name="T84" fmla="*/ 36 w 279"/>
                <a:gd name="T85" fmla="*/ 120 h 1517"/>
                <a:gd name="T86" fmla="*/ 35 w 279"/>
                <a:gd name="T87" fmla="*/ 124 h 1517"/>
                <a:gd name="T88" fmla="*/ 35 w 279"/>
                <a:gd name="T89" fmla="*/ 129 h 1517"/>
                <a:gd name="T90" fmla="*/ 35 w 279"/>
                <a:gd name="T91" fmla="*/ 133 h 1517"/>
                <a:gd name="T92" fmla="*/ 35 w 279"/>
                <a:gd name="T93" fmla="*/ 138 h 1517"/>
                <a:gd name="T94" fmla="*/ 35 w 279"/>
                <a:gd name="T95" fmla="*/ 144 h 1517"/>
                <a:gd name="T96" fmla="*/ 32 w 279"/>
                <a:gd name="T97" fmla="*/ 160 h 1517"/>
                <a:gd name="T98" fmla="*/ 29 w 279"/>
                <a:gd name="T99" fmla="*/ 185 h 1517"/>
                <a:gd name="T100" fmla="*/ 26 w 279"/>
                <a:gd name="T101" fmla="*/ 209 h 1517"/>
                <a:gd name="T102" fmla="*/ 25 w 279"/>
                <a:gd name="T103" fmla="*/ 232 h 1517"/>
                <a:gd name="T104" fmla="*/ 23 w 279"/>
                <a:gd name="T105" fmla="*/ 254 h 1517"/>
                <a:gd name="T106" fmla="*/ 21 w 279"/>
                <a:gd name="T107" fmla="*/ 277 h 1517"/>
                <a:gd name="T108" fmla="*/ 18 w 279"/>
                <a:gd name="T109" fmla="*/ 301 h 1517"/>
                <a:gd name="T110" fmla="*/ 15 w 279"/>
                <a:gd name="T111" fmla="*/ 327 h 1517"/>
                <a:gd name="T112" fmla="*/ 11 w 279"/>
                <a:gd name="T113" fmla="*/ 343 h 1517"/>
                <a:gd name="T114" fmla="*/ 7 w 279"/>
                <a:gd name="T115" fmla="*/ 345 h 1517"/>
                <a:gd name="T116" fmla="*/ 3 w 279"/>
                <a:gd name="T117" fmla="*/ 345 h 1517"/>
                <a:gd name="T118" fmla="*/ 0 w 279"/>
                <a:gd name="T119" fmla="*/ 342 h 1517"/>
                <a:gd name="T120" fmla="*/ 1 w 279"/>
                <a:gd name="T121" fmla="*/ 339 h 15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9"/>
                <a:gd name="T184" fmla="*/ 0 h 1517"/>
                <a:gd name="T185" fmla="*/ 279 w 279"/>
                <a:gd name="T186" fmla="*/ 1517 h 1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9" h="1517">
                  <a:moveTo>
                    <a:pt x="2" y="1492"/>
                  </a:moveTo>
                  <a:lnTo>
                    <a:pt x="9" y="1429"/>
                  </a:lnTo>
                  <a:lnTo>
                    <a:pt x="15" y="1371"/>
                  </a:lnTo>
                  <a:lnTo>
                    <a:pt x="19" y="1315"/>
                  </a:lnTo>
                  <a:lnTo>
                    <a:pt x="25" y="1262"/>
                  </a:lnTo>
                  <a:lnTo>
                    <a:pt x="25" y="1211"/>
                  </a:lnTo>
                  <a:lnTo>
                    <a:pt x="27" y="1161"/>
                  </a:lnTo>
                  <a:lnTo>
                    <a:pt x="27" y="1110"/>
                  </a:lnTo>
                  <a:lnTo>
                    <a:pt x="28" y="1063"/>
                  </a:lnTo>
                  <a:lnTo>
                    <a:pt x="28" y="1013"/>
                  </a:lnTo>
                  <a:lnTo>
                    <a:pt x="28" y="964"/>
                  </a:lnTo>
                  <a:lnTo>
                    <a:pt x="28" y="912"/>
                  </a:lnTo>
                  <a:lnTo>
                    <a:pt x="30" y="861"/>
                  </a:lnTo>
                  <a:lnTo>
                    <a:pt x="34" y="806"/>
                  </a:lnTo>
                  <a:lnTo>
                    <a:pt x="38" y="753"/>
                  </a:lnTo>
                  <a:lnTo>
                    <a:pt x="44" y="694"/>
                  </a:lnTo>
                  <a:lnTo>
                    <a:pt x="53" y="633"/>
                  </a:lnTo>
                  <a:lnTo>
                    <a:pt x="51" y="622"/>
                  </a:lnTo>
                  <a:lnTo>
                    <a:pt x="51" y="608"/>
                  </a:lnTo>
                  <a:lnTo>
                    <a:pt x="51" y="597"/>
                  </a:lnTo>
                  <a:lnTo>
                    <a:pt x="51" y="587"/>
                  </a:lnTo>
                  <a:lnTo>
                    <a:pt x="51" y="576"/>
                  </a:lnTo>
                  <a:lnTo>
                    <a:pt x="51" y="565"/>
                  </a:lnTo>
                  <a:lnTo>
                    <a:pt x="51" y="555"/>
                  </a:lnTo>
                  <a:lnTo>
                    <a:pt x="53" y="546"/>
                  </a:lnTo>
                  <a:lnTo>
                    <a:pt x="53" y="534"/>
                  </a:lnTo>
                  <a:lnTo>
                    <a:pt x="53" y="525"/>
                  </a:lnTo>
                  <a:lnTo>
                    <a:pt x="55" y="513"/>
                  </a:lnTo>
                  <a:lnTo>
                    <a:pt x="57" y="504"/>
                  </a:lnTo>
                  <a:lnTo>
                    <a:pt x="61" y="492"/>
                  </a:lnTo>
                  <a:lnTo>
                    <a:pt x="63" y="481"/>
                  </a:lnTo>
                  <a:lnTo>
                    <a:pt x="68" y="468"/>
                  </a:lnTo>
                  <a:lnTo>
                    <a:pt x="72" y="458"/>
                  </a:lnTo>
                  <a:lnTo>
                    <a:pt x="78" y="424"/>
                  </a:lnTo>
                  <a:lnTo>
                    <a:pt x="84" y="392"/>
                  </a:lnTo>
                  <a:lnTo>
                    <a:pt x="89" y="363"/>
                  </a:lnTo>
                  <a:lnTo>
                    <a:pt x="95" y="335"/>
                  </a:lnTo>
                  <a:lnTo>
                    <a:pt x="101" y="308"/>
                  </a:lnTo>
                  <a:lnTo>
                    <a:pt x="108" y="281"/>
                  </a:lnTo>
                  <a:lnTo>
                    <a:pt x="114" y="257"/>
                  </a:lnTo>
                  <a:lnTo>
                    <a:pt x="122" y="232"/>
                  </a:lnTo>
                  <a:lnTo>
                    <a:pt x="127" y="207"/>
                  </a:lnTo>
                  <a:lnTo>
                    <a:pt x="137" y="183"/>
                  </a:lnTo>
                  <a:lnTo>
                    <a:pt x="146" y="156"/>
                  </a:lnTo>
                  <a:lnTo>
                    <a:pt x="156" y="131"/>
                  </a:lnTo>
                  <a:lnTo>
                    <a:pt x="165" y="105"/>
                  </a:lnTo>
                  <a:lnTo>
                    <a:pt x="177" y="80"/>
                  </a:lnTo>
                  <a:lnTo>
                    <a:pt x="188" y="51"/>
                  </a:lnTo>
                  <a:lnTo>
                    <a:pt x="203" y="23"/>
                  </a:lnTo>
                  <a:lnTo>
                    <a:pt x="207" y="15"/>
                  </a:lnTo>
                  <a:lnTo>
                    <a:pt x="213" y="8"/>
                  </a:lnTo>
                  <a:lnTo>
                    <a:pt x="220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41" y="0"/>
                  </a:lnTo>
                  <a:lnTo>
                    <a:pt x="249" y="2"/>
                  </a:lnTo>
                  <a:lnTo>
                    <a:pt x="257" y="6"/>
                  </a:lnTo>
                  <a:lnTo>
                    <a:pt x="262" y="8"/>
                  </a:lnTo>
                  <a:lnTo>
                    <a:pt x="266" y="13"/>
                  </a:lnTo>
                  <a:lnTo>
                    <a:pt x="272" y="19"/>
                  </a:lnTo>
                  <a:lnTo>
                    <a:pt x="276" y="27"/>
                  </a:lnTo>
                  <a:lnTo>
                    <a:pt x="277" y="32"/>
                  </a:lnTo>
                  <a:lnTo>
                    <a:pt x="279" y="40"/>
                  </a:lnTo>
                  <a:lnTo>
                    <a:pt x="277" y="49"/>
                  </a:lnTo>
                  <a:lnTo>
                    <a:pt x="276" y="59"/>
                  </a:lnTo>
                  <a:lnTo>
                    <a:pt x="262" y="86"/>
                  </a:lnTo>
                  <a:lnTo>
                    <a:pt x="249" y="112"/>
                  </a:lnTo>
                  <a:lnTo>
                    <a:pt x="239" y="137"/>
                  </a:lnTo>
                  <a:lnTo>
                    <a:pt x="230" y="162"/>
                  </a:lnTo>
                  <a:lnTo>
                    <a:pt x="220" y="186"/>
                  </a:lnTo>
                  <a:lnTo>
                    <a:pt x="211" y="211"/>
                  </a:lnTo>
                  <a:lnTo>
                    <a:pt x="203" y="234"/>
                  </a:lnTo>
                  <a:lnTo>
                    <a:pt x="196" y="260"/>
                  </a:lnTo>
                  <a:lnTo>
                    <a:pt x="188" y="283"/>
                  </a:lnTo>
                  <a:lnTo>
                    <a:pt x="182" y="308"/>
                  </a:lnTo>
                  <a:lnTo>
                    <a:pt x="177" y="335"/>
                  </a:lnTo>
                  <a:lnTo>
                    <a:pt x="171" y="361"/>
                  </a:lnTo>
                  <a:lnTo>
                    <a:pt x="165" y="388"/>
                  </a:lnTo>
                  <a:lnTo>
                    <a:pt x="161" y="416"/>
                  </a:lnTo>
                  <a:lnTo>
                    <a:pt x="154" y="447"/>
                  </a:lnTo>
                  <a:lnTo>
                    <a:pt x="150" y="477"/>
                  </a:lnTo>
                  <a:lnTo>
                    <a:pt x="146" y="487"/>
                  </a:lnTo>
                  <a:lnTo>
                    <a:pt x="142" y="498"/>
                  </a:lnTo>
                  <a:lnTo>
                    <a:pt x="141" y="508"/>
                  </a:lnTo>
                  <a:lnTo>
                    <a:pt x="139" y="517"/>
                  </a:lnTo>
                  <a:lnTo>
                    <a:pt x="135" y="527"/>
                  </a:lnTo>
                  <a:lnTo>
                    <a:pt x="133" y="538"/>
                  </a:lnTo>
                  <a:lnTo>
                    <a:pt x="133" y="547"/>
                  </a:lnTo>
                  <a:lnTo>
                    <a:pt x="133" y="559"/>
                  </a:lnTo>
                  <a:lnTo>
                    <a:pt x="131" y="568"/>
                  </a:lnTo>
                  <a:lnTo>
                    <a:pt x="131" y="578"/>
                  </a:lnTo>
                  <a:lnTo>
                    <a:pt x="131" y="587"/>
                  </a:lnTo>
                  <a:lnTo>
                    <a:pt x="131" y="599"/>
                  </a:lnTo>
                  <a:lnTo>
                    <a:pt x="131" y="608"/>
                  </a:lnTo>
                  <a:lnTo>
                    <a:pt x="131" y="620"/>
                  </a:lnTo>
                  <a:lnTo>
                    <a:pt x="131" y="631"/>
                  </a:lnTo>
                  <a:lnTo>
                    <a:pt x="131" y="643"/>
                  </a:lnTo>
                  <a:lnTo>
                    <a:pt x="122" y="703"/>
                  </a:lnTo>
                  <a:lnTo>
                    <a:pt x="114" y="760"/>
                  </a:lnTo>
                  <a:lnTo>
                    <a:pt x="108" y="815"/>
                  </a:lnTo>
                  <a:lnTo>
                    <a:pt x="104" y="869"/>
                  </a:lnTo>
                  <a:lnTo>
                    <a:pt x="99" y="920"/>
                  </a:lnTo>
                  <a:lnTo>
                    <a:pt x="97" y="971"/>
                  </a:lnTo>
                  <a:lnTo>
                    <a:pt x="93" y="1021"/>
                  </a:lnTo>
                  <a:lnTo>
                    <a:pt x="89" y="1070"/>
                  </a:lnTo>
                  <a:lnTo>
                    <a:pt x="85" y="1118"/>
                  </a:lnTo>
                  <a:lnTo>
                    <a:pt x="82" y="1169"/>
                  </a:lnTo>
                  <a:lnTo>
                    <a:pt x="78" y="1218"/>
                  </a:lnTo>
                  <a:lnTo>
                    <a:pt x="74" y="1270"/>
                  </a:lnTo>
                  <a:lnTo>
                    <a:pt x="68" y="1323"/>
                  </a:lnTo>
                  <a:lnTo>
                    <a:pt x="63" y="1378"/>
                  </a:lnTo>
                  <a:lnTo>
                    <a:pt x="55" y="1437"/>
                  </a:lnTo>
                  <a:lnTo>
                    <a:pt x="47" y="1498"/>
                  </a:lnTo>
                  <a:lnTo>
                    <a:pt x="42" y="1507"/>
                  </a:lnTo>
                  <a:lnTo>
                    <a:pt x="36" y="1513"/>
                  </a:lnTo>
                  <a:lnTo>
                    <a:pt x="28" y="1517"/>
                  </a:lnTo>
                  <a:lnTo>
                    <a:pt x="19" y="1517"/>
                  </a:lnTo>
                  <a:lnTo>
                    <a:pt x="11" y="1515"/>
                  </a:lnTo>
                  <a:lnTo>
                    <a:pt x="4" y="1509"/>
                  </a:lnTo>
                  <a:lnTo>
                    <a:pt x="0" y="1502"/>
                  </a:lnTo>
                  <a:lnTo>
                    <a:pt x="2" y="1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94"/>
            <p:cNvSpPr>
              <a:spLocks/>
            </p:cNvSpPr>
            <p:nvPr/>
          </p:nvSpPr>
          <p:spPr bwMode="auto">
            <a:xfrm>
              <a:off x="5203" y="3377"/>
              <a:ext cx="49" cy="66"/>
            </a:xfrm>
            <a:custGeom>
              <a:avLst/>
              <a:gdLst>
                <a:gd name="T0" fmla="*/ 36 w 184"/>
                <a:gd name="T1" fmla="*/ 63 h 289"/>
                <a:gd name="T2" fmla="*/ 34 w 184"/>
                <a:gd name="T3" fmla="*/ 59 h 289"/>
                <a:gd name="T4" fmla="*/ 32 w 184"/>
                <a:gd name="T5" fmla="*/ 55 h 289"/>
                <a:gd name="T6" fmla="*/ 30 w 184"/>
                <a:gd name="T7" fmla="*/ 51 h 289"/>
                <a:gd name="T8" fmla="*/ 28 w 184"/>
                <a:gd name="T9" fmla="*/ 48 h 289"/>
                <a:gd name="T10" fmla="*/ 26 w 184"/>
                <a:gd name="T11" fmla="*/ 45 h 289"/>
                <a:gd name="T12" fmla="*/ 24 w 184"/>
                <a:gd name="T13" fmla="*/ 42 h 289"/>
                <a:gd name="T14" fmla="*/ 22 w 184"/>
                <a:gd name="T15" fmla="*/ 39 h 289"/>
                <a:gd name="T16" fmla="*/ 20 w 184"/>
                <a:gd name="T17" fmla="*/ 37 h 289"/>
                <a:gd name="T18" fmla="*/ 18 w 184"/>
                <a:gd name="T19" fmla="*/ 33 h 289"/>
                <a:gd name="T20" fmla="*/ 15 w 184"/>
                <a:gd name="T21" fmla="*/ 30 h 289"/>
                <a:gd name="T22" fmla="*/ 13 w 184"/>
                <a:gd name="T23" fmla="*/ 28 h 289"/>
                <a:gd name="T24" fmla="*/ 11 w 184"/>
                <a:gd name="T25" fmla="*/ 25 h 289"/>
                <a:gd name="T26" fmla="*/ 9 w 184"/>
                <a:gd name="T27" fmla="*/ 22 h 289"/>
                <a:gd name="T28" fmla="*/ 7 w 184"/>
                <a:gd name="T29" fmla="*/ 18 h 289"/>
                <a:gd name="T30" fmla="*/ 4 w 184"/>
                <a:gd name="T31" fmla="*/ 15 h 289"/>
                <a:gd name="T32" fmla="*/ 2 w 184"/>
                <a:gd name="T33" fmla="*/ 12 h 289"/>
                <a:gd name="T34" fmla="*/ 1 w 184"/>
                <a:gd name="T35" fmla="*/ 10 h 289"/>
                <a:gd name="T36" fmla="*/ 1 w 184"/>
                <a:gd name="T37" fmla="*/ 9 h 289"/>
                <a:gd name="T38" fmla="*/ 0 w 184"/>
                <a:gd name="T39" fmla="*/ 7 h 289"/>
                <a:gd name="T40" fmla="*/ 1 w 184"/>
                <a:gd name="T41" fmla="*/ 6 h 289"/>
                <a:gd name="T42" fmla="*/ 2 w 184"/>
                <a:gd name="T43" fmla="*/ 3 h 289"/>
                <a:gd name="T44" fmla="*/ 5 w 184"/>
                <a:gd name="T45" fmla="*/ 2 h 289"/>
                <a:gd name="T46" fmla="*/ 6 w 184"/>
                <a:gd name="T47" fmla="*/ 1 h 289"/>
                <a:gd name="T48" fmla="*/ 8 w 184"/>
                <a:gd name="T49" fmla="*/ 0 h 289"/>
                <a:gd name="T50" fmla="*/ 9 w 184"/>
                <a:gd name="T51" fmla="*/ 0 h 289"/>
                <a:gd name="T52" fmla="*/ 11 w 184"/>
                <a:gd name="T53" fmla="*/ 0 h 289"/>
                <a:gd name="T54" fmla="*/ 12 w 184"/>
                <a:gd name="T55" fmla="*/ 0 h 289"/>
                <a:gd name="T56" fmla="*/ 14 w 184"/>
                <a:gd name="T57" fmla="*/ 1 h 289"/>
                <a:gd name="T58" fmla="*/ 15 w 184"/>
                <a:gd name="T59" fmla="*/ 2 h 289"/>
                <a:gd name="T60" fmla="*/ 17 w 184"/>
                <a:gd name="T61" fmla="*/ 4 h 289"/>
                <a:gd name="T62" fmla="*/ 19 w 184"/>
                <a:gd name="T63" fmla="*/ 7 h 289"/>
                <a:gd name="T64" fmla="*/ 22 w 184"/>
                <a:gd name="T65" fmla="*/ 11 h 289"/>
                <a:gd name="T66" fmla="*/ 24 w 184"/>
                <a:gd name="T67" fmla="*/ 14 h 289"/>
                <a:gd name="T68" fmla="*/ 26 w 184"/>
                <a:gd name="T69" fmla="*/ 17 h 289"/>
                <a:gd name="T70" fmla="*/ 28 w 184"/>
                <a:gd name="T71" fmla="*/ 20 h 289"/>
                <a:gd name="T72" fmla="*/ 30 w 184"/>
                <a:gd name="T73" fmla="*/ 24 h 289"/>
                <a:gd name="T74" fmla="*/ 31 w 184"/>
                <a:gd name="T75" fmla="*/ 27 h 289"/>
                <a:gd name="T76" fmla="*/ 34 w 184"/>
                <a:gd name="T77" fmla="*/ 30 h 289"/>
                <a:gd name="T78" fmla="*/ 35 w 184"/>
                <a:gd name="T79" fmla="*/ 33 h 289"/>
                <a:gd name="T80" fmla="*/ 37 w 184"/>
                <a:gd name="T81" fmla="*/ 37 h 289"/>
                <a:gd name="T82" fmla="*/ 39 w 184"/>
                <a:gd name="T83" fmla="*/ 40 h 289"/>
                <a:gd name="T84" fmla="*/ 40 w 184"/>
                <a:gd name="T85" fmla="*/ 43 h 289"/>
                <a:gd name="T86" fmla="*/ 43 w 184"/>
                <a:gd name="T87" fmla="*/ 47 h 289"/>
                <a:gd name="T88" fmla="*/ 44 w 184"/>
                <a:gd name="T89" fmla="*/ 50 h 289"/>
                <a:gd name="T90" fmla="*/ 46 w 184"/>
                <a:gd name="T91" fmla="*/ 54 h 289"/>
                <a:gd name="T92" fmla="*/ 49 w 184"/>
                <a:gd name="T93" fmla="*/ 58 h 289"/>
                <a:gd name="T94" fmla="*/ 49 w 184"/>
                <a:gd name="T95" fmla="*/ 60 h 289"/>
                <a:gd name="T96" fmla="*/ 49 w 184"/>
                <a:gd name="T97" fmla="*/ 63 h 289"/>
                <a:gd name="T98" fmla="*/ 48 w 184"/>
                <a:gd name="T99" fmla="*/ 64 h 289"/>
                <a:gd name="T100" fmla="*/ 46 w 184"/>
                <a:gd name="T101" fmla="*/ 66 h 289"/>
                <a:gd name="T102" fmla="*/ 43 w 184"/>
                <a:gd name="T103" fmla="*/ 66 h 289"/>
                <a:gd name="T104" fmla="*/ 40 w 184"/>
                <a:gd name="T105" fmla="*/ 66 h 289"/>
                <a:gd name="T106" fmla="*/ 38 w 184"/>
                <a:gd name="T107" fmla="*/ 65 h 289"/>
                <a:gd name="T108" fmla="*/ 36 w 184"/>
                <a:gd name="T109" fmla="*/ 63 h 289"/>
                <a:gd name="T110" fmla="*/ 36 w 184"/>
                <a:gd name="T111" fmla="*/ 63 h 2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4"/>
                <a:gd name="T169" fmla="*/ 0 h 289"/>
                <a:gd name="T170" fmla="*/ 184 w 184"/>
                <a:gd name="T171" fmla="*/ 289 h 2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4" h="289">
                  <a:moveTo>
                    <a:pt x="137" y="276"/>
                  </a:moveTo>
                  <a:lnTo>
                    <a:pt x="127" y="257"/>
                  </a:lnTo>
                  <a:lnTo>
                    <a:pt x="120" y="241"/>
                  </a:lnTo>
                  <a:lnTo>
                    <a:pt x="112" y="224"/>
                  </a:lnTo>
                  <a:lnTo>
                    <a:pt x="106" y="211"/>
                  </a:lnTo>
                  <a:lnTo>
                    <a:pt x="97" y="198"/>
                  </a:lnTo>
                  <a:lnTo>
                    <a:pt x="89" y="184"/>
                  </a:lnTo>
                  <a:lnTo>
                    <a:pt x="82" y="171"/>
                  </a:lnTo>
                  <a:lnTo>
                    <a:pt x="74" y="160"/>
                  </a:lnTo>
                  <a:lnTo>
                    <a:pt x="67" y="146"/>
                  </a:lnTo>
                  <a:lnTo>
                    <a:pt x="57" y="133"/>
                  </a:lnTo>
                  <a:lnTo>
                    <a:pt x="49" y="122"/>
                  </a:lnTo>
                  <a:lnTo>
                    <a:pt x="42" y="108"/>
                  </a:lnTo>
                  <a:lnTo>
                    <a:pt x="32" y="95"/>
                  </a:lnTo>
                  <a:lnTo>
                    <a:pt x="25" y="80"/>
                  </a:lnTo>
                  <a:lnTo>
                    <a:pt x="15" y="67"/>
                  </a:lnTo>
                  <a:lnTo>
                    <a:pt x="6" y="51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8" y="15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3" y="6"/>
                  </a:lnTo>
                  <a:lnTo>
                    <a:pt x="57" y="10"/>
                  </a:lnTo>
                  <a:lnTo>
                    <a:pt x="65" y="17"/>
                  </a:lnTo>
                  <a:lnTo>
                    <a:pt x="72" y="32"/>
                  </a:lnTo>
                  <a:lnTo>
                    <a:pt x="82" y="48"/>
                  </a:lnTo>
                  <a:lnTo>
                    <a:pt x="89" y="61"/>
                  </a:lnTo>
                  <a:lnTo>
                    <a:pt x="99" y="76"/>
                  </a:lnTo>
                  <a:lnTo>
                    <a:pt x="105" y="89"/>
                  </a:lnTo>
                  <a:lnTo>
                    <a:pt x="112" y="105"/>
                  </a:lnTo>
                  <a:lnTo>
                    <a:pt x="118" y="118"/>
                  </a:lnTo>
                  <a:lnTo>
                    <a:pt x="126" y="133"/>
                  </a:lnTo>
                  <a:lnTo>
                    <a:pt x="133" y="146"/>
                  </a:lnTo>
                  <a:lnTo>
                    <a:pt x="139" y="160"/>
                  </a:lnTo>
                  <a:lnTo>
                    <a:pt x="145" y="173"/>
                  </a:lnTo>
                  <a:lnTo>
                    <a:pt x="152" y="190"/>
                  </a:lnTo>
                  <a:lnTo>
                    <a:pt x="160" y="205"/>
                  </a:lnTo>
                  <a:lnTo>
                    <a:pt x="167" y="221"/>
                  </a:lnTo>
                  <a:lnTo>
                    <a:pt x="173" y="236"/>
                  </a:lnTo>
                  <a:lnTo>
                    <a:pt x="183" y="255"/>
                  </a:lnTo>
                  <a:lnTo>
                    <a:pt x="184" y="264"/>
                  </a:lnTo>
                  <a:lnTo>
                    <a:pt x="184" y="274"/>
                  </a:lnTo>
                  <a:lnTo>
                    <a:pt x="179" y="281"/>
                  </a:lnTo>
                  <a:lnTo>
                    <a:pt x="171" y="287"/>
                  </a:lnTo>
                  <a:lnTo>
                    <a:pt x="162" y="289"/>
                  </a:lnTo>
                  <a:lnTo>
                    <a:pt x="152" y="289"/>
                  </a:lnTo>
                  <a:lnTo>
                    <a:pt x="143" y="283"/>
                  </a:lnTo>
                  <a:lnTo>
                    <a:pt x="137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95"/>
            <p:cNvSpPr>
              <a:spLocks/>
            </p:cNvSpPr>
            <p:nvPr/>
          </p:nvSpPr>
          <p:spPr bwMode="auto">
            <a:xfrm>
              <a:off x="5255" y="3339"/>
              <a:ext cx="15" cy="104"/>
            </a:xfrm>
            <a:custGeom>
              <a:avLst/>
              <a:gdLst>
                <a:gd name="T0" fmla="*/ 0 w 57"/>
                <a:gd name="T1" fmla="*/ 100 h 456"/>
                <a:gd name="T2" fmla="*/ 1 w 57"/>
                <a:gd name="T3" fmla="*/ 93 h 456"/>
                <a:gd name="T4" fmla="*/ 1 w 57"/>
                <a:gd name="T5" fmla="*/ 87 h 456"/>
                <a:gd name="T6" fmla="*/ 2 w 57"/>
                <a:gd name="T7" fmla="*/ 81 h 456"/>
                <a:gd name="T8" fmla="*/ 3 w 57"/>
                <a:gd name="T9" fmla="*/ 75 h 456"/>
                <a:gd name="T10" fmla="*/ 3 w 57"/>
                <a:gd name="T11" fmla="*/ 69 h 456"/>
                <a:gd name="T12" fmla="*/ 3 w 57"/>
                <a:gd name="T13" fmla="*/ 63 h 456"/>
                <a:gd name="T14" fmla="*/ 4 w 57"/>
                <a:gd name="T15" fmla="*/ 57 h 456"/>
                <a:gd name="T16" fmla="*/ 4 w 57"/>
                <a:gd name="T17" fmla="*/ 52 h 456"/>
                <a:gd name="T18" fmla="*/ 4 w 57"/>
                <a:gd name="T19" fmla="*/ 47 h 456"/>
                <a:gd name="T20" fmla="*/ 4 w 57"/>
                <a:gd name="T21" fmla="*/ 41 h 456"/>
                <a:gd name="T22" fmla="*/ 4 w 57"/>
                <a:gd name="T23" fmla="*/ 35 h 456"/>
                <a:gd name="T24" fmla="*/ 4 w 57"/>
                <a:gd name="T25" fmla="*/ 30 h 456"/>
                <a:gd name="T26" fmla="*/ 4 w 57"/>
                <a:gd name="T27" fmla="*/ 24 h 456"/>
                <a:gd name="T28" fmla="*/ 4 w 57"/>
                <a:gd name="T29" fmla="*/ 17 h 456"/>
                <a:gd name="T30" fmla="*/ 4 w 57"/>
                <a:gd name="T31" fmla="*/ 11 h 456"/>
                <a:gd name="T32" fmla="*/ 4 w 57"/>
                <a:gd name="T33" fmla="*/ 4 h 456"/>
                <a:gd name="T34" fmla="*/ 4 w 57"/>
                <a:gd name="T35" fmla="*/ 2 h 456"/>
                <a:gd name="T36" fmla="*/ 6 w 57"/>
                <a:gd name="T37" fmla="*/ 1 h 456"/>
                <a:gd name="T38" fmla="*/ 7 w 57"/>
                <a:gd name="T39" fmla="*/ 0 h 456"/>
                <a:gd name="T40" fmla="*/ 9 w 57"/>
                <a:gd name="T41" fmla="*/ 0 h 456"/>
                <a:gd name="T42" fmla="*/ 11 w 57"/>
                <a:gd name="T43" fmla="*/ 0 h 456"/>
                <a:gd name="T44" fmla="*/ 13 w 57"/>
                <a:gd name="T45" fmla="*/ 1 h 456"/>
                <a:gd name="T46" fmla="*/ 14 w 57"/>
                <a:gd name="T47" fmla="*/ 2 h 456"/>
                <a:gd name="T48" fmla="*/ 15 w 57"/>
                <a:gd name="T49" fmla="*/ 4 h 456"/>
                <a:gd name="T50" fmla="*/ 14 w 57"/>
                <a:gd name="T51" fmla="*/ 11 h 456"/>
                <a:gd name="T52" fmla="*/ 14 w 57"/>
                <a:gd name="T53" fmla="*/ 17 h 456"/>
                <a:gd name="T54" fmla="*/ 14 w 57"/>
                <a:gd name="T55" fmla="*/ 24 h 456"/>
                <a:gd name="T56" fmla="*/ 14 w 57"/>
                <a:gd name="T57" fmla="*/ 30 h 456"/>
                <a:gd name="T58" fmla="*/ 14 w 57"/>
                <a:gd name="T59" fmla="*/ 35 h 456"/>
                <a:gd name="T60" fmla="*/ 14 w 57"/>
                <a:gd name="T61" fmla="*/ 41 h 456"/>
                <a:gd name="T62" fmla="*/ 13 w 57"/>
                <a:gd name="T63" fmla="*/ 47 h 456"/>
                <a:gd name="T64" fmla="*/ 13 w 57"/>
                <a:gd name="T65" fmla="*/ 53 h 456"/>
                <a:gd name="T66" fmla="*/ 13 w 57"/>
                <a:gd name="T67" fmla="*/ 58 h 456"/>
                <a:gd name="T68" fmla="*/ 12 w 57"/>
                <a:gd name="T69" fmla="*/ 64 h 456"/>
                <a:gd name="T70" fmla="*/ 12 w 57"/>
                <a:gd name="T71" fmla="*/ 69 h 456"/>
                <a:gd name="T72" fmla="*/ 11 w 57"/>
                <a:gd name="T73" fmla="*/ 75 h 456"/>
                <a:gd name="T74" fmla="*/ 11 w 57"/>
                <a:gd name="T75" fmla="*/ 81 h 456"/>
                <a:gd name="T76" fmla="*/ 9 w 57"/>
                <a:gd name="T77" fmla="*/ 88 h 456"/>
                <a:gd name="T78" fmla="*/ 9 w 57"/>
                <a:gd name="T79" fmla="*/ 94 h 456"/>
                <a:gd name="T80" fmla="*/ 8 w 57"/>
                <a:gd name="T81" fmla="*/ 101 h 456"/>
                <a:gd name="T82" fmla="*/ 7 w 57"/>
                <a:gd name="T83" fmla="*/ 102 h 456"/>
                <a:gd name="T84" fmla="*/ 6 w 57"/>
                <a:gd name="T85" fmla="*/ 103 h 456"/>
                <a:gd name="T86" fmla="*/ 4 w 57"/>
                <a:gd name="T87" fmla="*/ 104 h 456"/>
                <a:gd name="T88" fmla="*/ 3 w 57"/>
                <a:gd name="T89" fmla="*/ 104 h 456"/>
                <a:gd name="T90" fmla="*/ 1 w 57"/>
                <a:gd name="T91" fmla="*/ 103 h 456"/>
                <a:gd name="T92" fmla="*/ 1 w 57"/>
                <a:gd name="T93" fmla="*/ 103 h 456"/>
                <a:gd name="T94" fmla="*/ 0 w 57"/>
                <a:gd name="T95" fmla="*/ 101 h 456"/>
                <a:gd name="T96" fmla="*/ 0 w 57"/>
                <a:gd name="T97" fmla="*/ 100 h 456"/>
                <a:gd name="T98" fmla="*/ 0 w 57"/>
                <a:gd name="T99" fmla="*/ 100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456"/>
                <a:gd name="T152" fmla="*/ 57 w 57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456">
                  <a:moveTo>
                    <a:pt x="0" y="439"/>
                  </a:moveTo>
                  <a:lnTo>
                    <a:pt x="2" y="408"/>
                  </a:lnTo>
                  <a:lnTo>
                    <a:pt x="5" y="380"/>
                  </a:lnTo>
                  <a:lnTo>
                    <a:pt x="7" y="353"/>
                  </a:lnTo>
                  <a:lnTo>
                    <a:pt x="11" y="327"/>
                  </a:lnTo>
                  <a:lnTo>
                    <a:pt x="11" y="302"/>
                  </a:lnTo>
                  <a:lnTo>
                    <a:pt x="13" y="277"/>
                  </a:lnTo>
                  <a:lnTo>
                    <a:pt x="15" y="252"/>
                  </a:lnTo>
                  <a:lnTo>
                    <a:pt x="15" y="230"/>
                  </a:lnTo>
                  <a:lnTo>
                    <a:pt x="15" y="205"/>
                  </a:lnTo>
                  <a:lnTo>
                    <a:pt x="15" y="180"/>
                  </a:lnTo>
                  <a:lnTo>
                    <a:pt x="15" y="155"/>
                  </a:lnTo>
                  <a:lnTo>
                    <a:pt x="15" y="131"/>
                  </a:lnTo>
                  <a:lnTo>
                    <a:pt x="15" y="104"/>
                  </a:lnTo>
                  <a:lnTo>
                    <a:pt x="15" y="76"/>
                  </a:lnTo>
                  <a:lnTo>
                    <a:pt x="15" y="47"/>
                  </a:lnTo>
                  <a:lnTo>
                    <a:pt x="15" y="19"/>
                  </a:lnTo>
                  <a:lnTo>
                    <a:pt x="17" y="9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9"/>
                  </a:lnTo>
                  <a:lnTo>
                    <a:pt x="57" y="19"/>
                  </a:lnTo>
                  <a:lnTo>
                    <a:pt x="55" y="47"/>
                  </a:lnTo>
                  <a:lnTo>
                    <a:pt x="55" y="76"/>
                  </a:lnTo>
                  <a:lnTo>
                    <a:pt x="55" y="104"/>
                  </a:lnTo>
                  <a:lnTo>
                    <a:pt x="55" y="131"/>
                  </a:lnTo>
                  <a:lnTo>
                    <a:pt x="53" y="155"/>
                  </a:lnTo>
                  <a:lnTo>
                    <a:pt x="53" y="180"/>
                  </a:lnTo>
                  <a:lnTo>
                    <a:pt x="51" y="205"/>
                  </a:lnTo>
                  <a:lnTo>
                    <a:pt x="51" y="232"/>
                  </a:lnTo>
                  <a:lnTo>
                    <a:pt x="49" y="254"/>
                  </a:lnTo>
                  <a:lnTo>
                    <a:pt x="47" y="279"/>
                  </a:lnTo>
                  <a:lnTo>
                    <a:pt x="45" y="304"/>
                  </a:lnTo>
                  <a:lnTo>
                    <a:pt x="43" y="328"/>
                  </a:lnTo>
                  <a:lnTo>
                    <a:pt x="40" y="355"/>
                  </a:lnTo>
                  <a:lnTo>
                    <a:pt x="36" y="384"/>
                  </a:lnTo>
                  <a:lnTo>
                    <a:pt x="34" y="412"/>
                  </a:lnTo>
                  <a:lnTo>
                    <a:pt x="32" y="443"/>
                  </a:lnTo>
                  <a:lnTo>
                    <a:pt x="26" y="448"/>
                  </a:lnTo>
                  <a:lnTo>
                    <a:pt x="23" y="452"/>
                  </a:lnTo>
                  <a:lnTo>
                    <a:pt x="17" y="456"/>
                  </a:lnTo>
                  <a:lnTo>
                    <a:pt x="11" y="456"/>
                  </a:lnTo>
                  <a:lnTo>
                    <a:pt x="5" y="452"/>
                  </a:lnTo>
                  <a:lnTo>
                    <a:pt x="2" y="450"/>
                  </a:lnTo>
                  <a:lnTo>
                    <a:pt x="0" y="443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6"/>
            <p:cNvSpPr>
              <a:spLocks/>
            </p:cNvSpPr>
            <p:nvPr/>
          </p:nvSpPr>
          <p:spPr bwMode="auto">
            <a:xfrm>
              <a:off x="5265" y="3387"/>
              <a:ext cx="91" cy="63"/>
            </a:xfrm>
            <a:custGeom>
              <a:avLst/>
              <a:gdLst>
                <a:gd name="T0" fmla="*/ 1 w 336"/>
                <a:gd name="T1" fmla="*/ 57 h 270"/>
                <a:gd name="T2" fmla="*/ 6 w 336"/>
                <a:gd name="T3" fmla="*/ 53 h 270"/>
                <a:gd name="T4" fmla="*/ 11 w 336"/>
                <a:gd name="T5" fmla="*/ 49 h 270"/>
                <a:gd name="T6" fmla="*/ 16 w 336"/>
                <a:gd name="T7" fmla="*/ 45 h 270"/>
                <a:gd name="T8" fmla="*/ 21 w 336"/>
                <a:gd name="T9" fmla="*/ 41 h 270"/>
                <a:gd name="T10" fmla="*/ 25 w 336"/>
                <a:gd name="T11" fmla="*/ 37 h 270"/>
                <a:gd name="T12" fmla="*/ 30 w 336"/>
                <a:gd name="T13" fmla="*/ 34 h 270"/>
                <a:gd name="T14" fmla="*/ 34 w 336"/>
                <a:gd name="T15" fmla="*/ 31 h 270"/>
                <a:gd name="T16" fmla="*/ 39 w 336"/>
                <a:gd name="T17" fmla="*/ 28 h 270"/>
                <a:gd name="T18" fmla="*/ 44 w 336"/>
                <a:gd name="T19" fmla="*/ 25 h 270"/>
                <a:gd name="T20" fmla="*/ 48 w 336"/>
                <a:gd name="T21" fmla="*/ 21 h 270"/>
                <a:gd name="T22" fmla="*/ 53 w 336"/>
                <a:gd name="T23" fmla="*/ 18 h 270"/>
                <a:gd name="T24" fmla="*/ 58 w 336"/>
                <a:gd name="T25" fmla="*/ 15 h 270"/>
                <a:gd name="T26" fmla="*/ 63 w 336"/>
                <a:gd name="T27" fmla="*/ 11 h 270"/>
                <a:gd name="T28" fmla="*/ 69 w 336"/>
                <a:gd name="T29" fmla="*/ 8 h 270"/>
                <a:gd name="T30" fmla="*/ 74 w 336"/>
                <a:gd name="T31" fmla="*/ 4 h 270"/>
                <a:gd name="T32" fmla="*/ 81 w 336"/>
                <a:gd name="T33" fmla="*/ 1 h 270"/>
                <a:gd name="T34" fmla="*/ 83 w 336"/>
                <a:gd name="T35" fmla="*/ 0 h 270"/>
                <a:gd name="T36" fmla="*/ 86 w 336"/>
                <a:gd name="T37" fmla="*/ 0 h 270"/>
                <a:gd name="T38" fmla="*/ 88 w 336"/>
                <a:gd name="T39" fmla="*/ 1 h 270"/>
                <a:gd name="T40" fmla="*/ 89 w 336"/>
                <a:gd name="T41" fmla="*/ 3 h 270"/>
                <a:gd name="T42" fmla="*/ 90 w 336"/>
                <a:gd name="T43" fmla="*/ 5 h 270"/>
                <a:gd name="T44" fmla="*/ 91 w 336"/>
                <a:gd name="T45" fmla="*/ 8 h 270"/>
                <a:gd name="T46" fmla="*/ 89 w 336"/>
                <a:gd name="T47" fmla="*/ 9 h 270"/>
                <a:gd name="T48" fmla="*/ 87 w 336"/>
                <a:gd name="T49" fmla="*/ 11 h 270"/>
                <a:gd name="T50" fmla="*/ 82 w 336"/>
                <a:gd name="T51" fmla="*/ 14 h 270"/>
                <a:gd name="T52" fmla="*/ 76 w 336"/>
                <a:gd name="T53" fmla="*/ 18 h 270"/>
                <a:gd name="T54" fmla="*/ 70 w 336"/>
                <a:gd name="T55" fmla="*/ 21 h 270"/>
                <a:gd name="T56" fmla="*/ 65 w 336"/>
                <a:gd name="T57" fmla="*/ 24 h 270"/>
                <a:gd name="T58" fmla="*/ 60 w 336"/>
                <a:gd name="T59" fmla="*/ 27 h 270"/>
                <a:gd name="T60" fmla="*/ 56 w 336"/>
                <a:gd name="T61" fmla="*/ 30 h 270"/>
                <a:gd name="T62" fmla="*/ 50 w 336"/>
                <a:gd name="T63" fmla="*/ 32 h 270"/>
                <a:gd name="T64" fmla="*/ 46 w 336"/>
                <a:gd name="T65" fmla="*/ 35 h 270"/>
                <a:gd name="T66" fmla="*/ 41 w 336"/>
                <a:gd name="T67" fmla="*/ 38 h 270"/>
                <a:gd name="T68" fmla="*/ 37 w 336"/>
                <a:gd name="T69" fmla="*/ 41 h 270"/>
                <a:gd name="T70" fmla="*/ 32 w 336"/>
                <a:gd name="T71" fmla="*/ 44 h 270"/>
                <a:gd name="T72" fmla="*/ 27 w 336"/>
                <a:gd name="T73" fmla="*/ 47 h 270"/>
                <a:gd name="T74" fmla="*/ 22 w 336"/>
                <a:gd name="T75" fmla="*/ 51 h 270"/>
                <a:gd name="T76" fmla="*/ 17 w 336"/>
                <a:gd name="T77" fmla="*/ 54 h 270"/>
                <a:gd name="T78" fmla="*/ 12 w 336"/>
                <a:gd name="T79" fmla="*/ 58 h 270"/>
                <a:gd name="T80" fmla="*/ 7 w 336"/>
                <a:gd name="T81" fmla="*/ 62 h 270"/>
                <a:gd name="T82" fmla="*/ 5 w 336"/>
                <a:gd name="T83" fmla="*/ 63 h 270"/>
                <a:gd name="T84" fmla="*/ 4 w 336"/>
                <a:gd name="T85" fmla="*/ 63 h 270"/>
                <a:gd name="T86" fmla="*/ 2 w 336"/>
                <a:gd name="T87" fmla="*/ 63 h 270"/>
                <a:gd name="T88" fmla="*/ 1 w 336"/>
                <a:gd name="T89" fmla="*/ 62 h 270"/>
                <a:gd name="T90" fmla="*/ 1 w 336"/>
                <a:gd name="T91" fmla="*/ 61 h 270"/>
                <a:gd name="T92" fmla="*/ 0 w 336"/>
                <a:gd name="T93" fmla="*/ 60 h 270"/>
                <a:gd name="T94" fmla="*/ 0 w 336"/>
                <a:gd name="T95" fmla="*/ 58 h 270"/>
                <a:gd name="T96" fmla="*/ 1 w 336"/>
                <a:gd name="T97" fmla="*/ 57 h 270"/>
                <a:gd name="T98" fmla="*/ 1 w 336"/>
                <a:gd name="T99" fmla="*/ 57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6"/>
                <a:gd name="T151" fmla="*/ 0 h 270"/>
                <a:gd name="T152" fmla="*/ 336 w 336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6" h="270">
                  <a:moveTo>
                    <a:pt x="4" y="244"/>
                  </a:moveTo>
                  <a:lnTo>
                    <a:pt x="23" y="225"/>
                  </a:lnTo>
                  <a:lnTo>
                    <a:pt x="42" y="210"/>
                  </a:lnTo>
                  <a:lnTo>
                    <a:pt x="59" y="192"/>
                  </a:lnTo>
                  <a:lnTo>
                    <a:pt x="78" y="177"/>
                  </a:lnTo>
                  <a:lnTo>
                    <a:pt x="93" y="160"/>
                  </a:lnTo>
                  <a:lnTo>
                    <a:pt x="110" y="147"/>
                  </a:lnTo>
                  <a:lnTo>
                    <a:pt x="127" y="132"/>
                  </a:lnTo>
                  <a:lnTo>
                    <a:pt x="144" y="120"/>
                  </a:lnTo>
                  <a:lnTo>
                    <a:pt x="161" y="105"/>
                  </a:lnTo>
                  <a:lnTo>
                    <a:pt x="178" y="90"/>
                  </a:lnTo>
                  <a:lnTo>
                    <a:pt x="196" y="76"/>
                  </a:lnTo>
                  <a:lnTo>
                    <a:pt x="215" y="63"/>
                  </a:lnTo>
                  <a:lnTo>
                    <a:pt x="232" y="48"/>
                  </a:lnTo>
                  <a:lnTo>
                    <a:pt x="253" y="35"/>
                  </a:lnTo>
                  <a:lnTo>
                    <a:pt x="275" y="19"/>
                  </a:lnTo>
                  <a:lnTo>
                    <a:pt x="298" y="6"/>
                  </a:lnTo>
                  <a:lnTo>
                    <a:pt x="306" y="0"/>
                  </a:lnTo>
                  <a:lnTo>
                    <a:pt x="317" y="0"/>
                  </a:lnTo>
                  <a:lnTo>
                    <a:pt x="325" y="4"/>
                  </a:lnTo>
                  <a:lnTo>
                    <a:pt x="330" y="14"/>
                  </a:lnTo>
                  <a:lnTo>
                    <a:pt x="334" y="21"/>
                  </a:lnTo>
                  <a:lnTo>
                    <a:pt x="336" y="33"/>
                  </a:lnTo>
                  <a:lnTo>
                    <a:pt x="330" y="40"/>
                  </a:lnTo>
                  <a:lnTo>
                    <a:pt x="323" y="48"/>
                  </a:lnTo>
                  <a:lnTo>
                    <a:pt x="302" y="61"/>
                  </a:lnTo>
                  <a:lnTo>
                    <a:pt x="279" y="76"/>
                  </a:lnTo>
                  <a:lnTo>
                    <a:pt x="260" y="90"/>
                  </a:lnTo>
                  <a:lnTo>
                    <a:pt x="241" y="103"/>
                  </a:lnTo>
                  <a:lnTo>
                    <a:pt x="222" y="114"/>
                  </a:lnTo>
                  <a:lnTo>
                    <a:pt x="205" y="128"/>
                  </a:lnTo>
                  <a:lnTo>
                    <a:pt x="186" y="139"/>
                  </a:lnTo>
                  <a:lnTo>
                    <a:pt x="171" y="152"/>
                  </a:lnTo>
                  <a:lnTo>
                    <a:pt x="152" y="164"/>
                  </a:lnTo>
                  <a:lnTo>
                    <a:pt x="135" y="175"/>
                  </a:lnTo>
                  <a:lnTo>
                    <a:pt x="118" y="189"/>
                  </a:lnTo>
                  <a:lnTo>
                    <a:pt x="100" y="202"/>
                  </a:lnTo>
                  <a:lnTo>
                    <a:pt x="81" y="217"/>
                  </a:lnTo>
                  <a:lnTo>
                    <a:pt x="62" y="232"/>
                  </a:lnTo>
                  <a:lnTo>
                    <a:pt x="43" y="248"/>
                  </a:lnTo>
                  <a:lnTo>
                    <a:pt x="24" y="267"/>
                  </a:lnTo>
                  <a:lnTo>
                    <a:pt x="17" y="268"/>
                  </a:lnTo>
                  <a:lnTo>
                    <a:pt x="13" y="270"/>
                  </a:lnTo>
                  <a:lnTo>
                    <a:pt x="7" y="268"/>
                  </a:lnTo>
                  <a:lnTo>
                    <a:pt x="4" y="267"/>
                  </a:lnTo>
                  <a:lnTo>
                    <a:pt x="2" y="261"/>
                  </a:lnTo>
                  <a:lnTo>
                    <a:pt x="0" y="255"/>
                  </a:lnTo>
                  <a:lnTo>
                    <a:pt x="0" y="249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97"/>
            <p:cNvSpPr>
              <a:spLocks/>
            </p:cNvSpPr>
            <p:nvPr/>
          </p:nvSpPr>
          <p:spPr bwMode="auto">
            <a:xfrm>
              <a:off x="5183" y="3320"/>
              <a:ext cx="222" cy="106"/>
            </a:xfrm>
            <a:custGeom>
              <a:avLst/>
              <a:gdLst>
                <a:gd name="T0" fmla="*/ 2 w 829"/>
                <a:gd name="T1" fmla="*/ 76 h 458"/>
                <a:gd name="T2" fmla="*/ 1 w 829"/>
                <a:gd name="T3" fmla="*/ 62 h 458"/>
                <a:gd name="T4" fmla="*/ 2 w 829"/>
                <a:gd name="T5" fmla="*/ 48 h 458"/>
                <a:gd name="T6" fmla="*/ 7 w 829"/>
                <a:gd name="T7" fmla="*/ 37 h 458"/>
                <a:gd name="T8" fmla="*/ 14 w 829"/>
                <a:gd name="T9" fmla="*/ 30 h 458"/>
                <a:gd name="T10" fmla="*/ 18 w 829"/>
                <a:gd name="T11" fmla="*/ 24 h 458"/>
                <a:gd name="T12" fmla="*/ 23 w 829"/>
                <a:gd name="T13" fmla="*/ 19 h 458"/>
                <a:gd name="T14" fmla="*/ 31 w 829"/>
                <a:gd name="T15" fmla="*/ 14 h 458"/>
                <a:gd name="T16" fmla="*/ 43 w 829"/>
                <a:gd name="T17" fmla="*/ 11 h 458"/>
                <a:gd name="T18" fmla="*/ 66 w 829"/>
                <a:gd name="T19" fmla="*/ 4 h 458"/>
                <a:gd name="T20" fmla="*/ 96 w 829"/>
                <a:gd name="T21" fmla="*/ 0 h 458"/>
                <a:gd name="T22" fmla="*/ 124 w 829"/>
                <a:gd name="T23" fmla="*/ 1 h 458"/>
                <a:gd name="T24" fmla="*/ 141 w 829"/>
                <a:gd name="T25" fmla="*/ 6 h 458"/>
                <a:gd name="T26" fmla="*/ 149 w 829"/>
                <a:gd name="T27" fmla="*/ 7 h 458"/>
                <a:gd name="T28" fmla="*/ 155 w 829"/>
                <a:gd name="T29" fmla="*/ 8 h 458"/>
                <a:gd name="T30" fmla="*/ 161 w 829"/>
                <a:gd name="T31" fmla="*/ 8 h 458"/>
                <a:gd name="T32" fmla="*/ 169 w 829"/>
                <a:gd name="T33" fmla="*/ 15 h 458"/>
                <a:gd name="T34" fmla="*/ 178 w 829"/>
                <a:gd name="T35" fmla="*/ 20 h 458"/>
                <a:gd name="T36" fmla="*/ 194 w 829"/>
                <a:gd name="T37" fmla="*/ 24 h 458"/>
                <a:gd name="T38" fmla="*/ 204 w 829"/>
                <a:gd name="T39" fmla="*/ 31 h 458"/>
                <a:gd name="T40" fmla="*/ 206 w 829"/>
                <a:gd name="T41" fmla="*/ 43 h 458"/>
                <a:gd name="T42" fmla="*/ 209 w 829"/>
                <a:gd name="T43" fmla="*/ 60 h 458"/>
                <a:gd name="T44" fmla="*/ 222 w 829"/>
                <a:gd name="T45" fmla="*/ 77 h 458"/>
                <a:gd name="T46" fmla="*/ 216 w 829"/>
                <a:gd name="T47" fmla="*/ 95 h 458"/>
                <a:gd name="T48" fmla="*/ 197 w 829"/>
                <a:gd name="T49" fmla="*/ 105 h 458"/>
                <a:gd name="T50" fmla="*/ 176 w 829"/>
                <a:gd name="T51" fmla="*/ 104 h 458"/>
                <a:gd name="T52" fmla="*/ 171 w 829"/>
                <a:gd name="T53" fmla="*/ 99 h 458"/>
                <a:gd name="T54" fmla="*/ 175 w 829"/>
                <a:gd name="T55" fmla="*/ 93 h 458"/>
                <a:gd name="T56" fmla="*/ 184 w 829"/>
                <a:gd name="T57" fmla="*/ 92 h 458"/>
                <a:gd name="T58" fmla="*/ 201 w 829"/>
                <a:gd name="T59" fmla="*/ 88 h 458"/>
                <a:gd name="T60" fmla="*/ 210 w 829"/>
                <a:gd name="T61" fmla="*/ 81 h 458"/>
                <a:gd name="T62" fmla="*/ 206 w 829"/>
                <a:gd name="T63" fmla="*/ 72 h 458"/>
                <a:gd name="T64" fmla="*/ 190 w 829"/>
                <a:gd name="T65" fmla="*/ 58 h 458"/>
                <a:gd name="T66" fmla="*/ 194 w 829"/>
                <a:gd name="T67" fmla="*/ 48 h 458"/>
                <a:gd name="T68" fmla="*/ 195 w 829"/>
                <a:gd name="T69" fmla="*/ 43 h 458"/>
                <a:gd name="T70" fmla="*/ 192 w 829"/>
                <a:gd name="T71" fmla="*/ 34 h 458"/>
                <a:gd name="T72" fmla="*/ 186 w 829"/>
                <a:gd name="T73" fmla="*/ 30 h 458"/>
                <a:gd name="T74" fmla="*/ 178 w 829"/>
                <a:gd name="T75" fmla="*/ 30 h 458"/>
                <a:gd name="T76" fmla="*/ 170 w 829"/>
                <a:gd name="T77" fmla="*/ 29 h 458"/>
                <a:gd name="T78" fmla="*/ 164 w 829"/>
                <a:gd name="T79" fmla="*/ 25 h 458"/>
                <a:gd name="T80" fmla="*/ 161 w 829"/>
                <a:gd name="T81" fmla="*/ 19 h 458"/>
                <a:gd name="T82" fmla="*/ 155 w 829"/>
                <a:gd name="T83" fmla="*/ 16 h 458"/>
                <a:gd name="T84" fmla="*/ 149 w 829"/>
                <a:gd name="T85" fmla="*/ 16 h 458"/>
                <a:gd name="T86" fmla="*/ 143 w 829"/>
                <a:gd name="T87" fmla="*/ 15 h 458"/>
                <a:gd name="T88" fmla="*/ 134 w 829"/>
                <a:gd name="T89" fmla="*/ 15 h 458"/>
                <a:gd name="T90" fmla="*/ 107 w 829"/>
                <a:gd name="T91" fmla="*/ 8 h 458"/>
                <a:gd name="T92" fmla="*/ 75 w 829"/>
                <a:gd name="T93" fmla="*/ 12 h 458"/>
                <a:gd name="T94" fmla="*/ 48 w 829"/>
                <a:gd name="T95" fmla="*/ 19 h 458"/>
                <a:gd name="T96" fmla="*/ 36 w 829"/>
                <a:gd name="T97" fmla="*/ 21 h 458"/>
                <a:gd name="T98" fmla="*/ 28 w 829"/>
                <a:gd name="T99" fmla="*/ 28 h 458"/>
                <a:gd name="T100" fmla="*/ 28 w 829"/>
                <a:gd name="T101" fmla="*/ 35 h 458"/>
                <a:gd name="T102" fmla="*/ 26 w 829"/>
                <a:gd name="T103" fmla="*/ 41 h 458"/>
                <a:gd name="T104" fmla="*/ 18 w 829"/>
                <a:gd name="T105" fmla="*/ 43 h 458"/>
                <a:gd name="T106" fmla="*/ 13 w 829"/>
                <a:gd name="T107" fmla="*/ 49 h 458"/>
                <a:gd name="T108" fmla="*/ 11 w 829"/>
                <a:gd name="T109" fmla="*/ 56 h 458"/>
                <a:gd name="T110" fmla="*/ 11 w 829"/>
                <a:gd name="T111" fmla="*/ 64 h 458"/>
                <a:gd name="T112" fmla="*/ 13 w 829"/>
                <a:gd name="T113" fmla="*/ 71 h 458"/>
                <a:gd name="T114" fmla="*/ 21 w 829"/>
                <a:gd name="T115" fmla="*/ 69 h 458"/>
                <a:gd name="T116" fmla="*/ 28 w 829"/>
                <a:gd name="T117" fmla="*/ 65 h 458"/>
                <a:gd name="T118" fmla="*/ 34 w 829"/>
                <a:gd name="T119" fmla="*/ 64 h 458"/>
                <a:gd name="T120" fmla="*/ 34 w 829"/>
                <a:gd name="T121" fmla="*/ 69 h 458"/>
                <a:gd name="T122" fmla="*/ 27 w 829"/>
                <a:gd name="T123" fmla="*/ 77 h 458"/>
                <a:gd name="T124" fmla="*/ 13 w 829"/>
                <a:gd name="T125" fmla="*/ 83 h 4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9"/>
                <a:gd name="T190" fmla="*/ 0 h 458"/>
                <a:gd name="T191" fmla="*/ 829 w 829"/>
                <a:gd name="T192" fmla="*/ 458 h 4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9" h="458">
                  <a:moveTo>
                    <a:pt x="49" y="359"/>
                  </a:moveTo>
                  <a:lnTo>
                    <a:pt x="19" y="350"/>
                  </a:lnTo>
                  <a:lnTo>
                    <a:pt x="13" y="338"/>
                  </a:lnTo>
                  <a:lnTo>
                    <a:pt x="9" y="327"/>
                  </a:lnTo>
                  <a:lnTo>
                    <a:pt x="6" y="314"/>
                  </a:lnTo>
                  <a:lnTo>
                    <a:pt x="4" y="300"/>
                  </a:lnTo>
                  <a:lnTo>
                    <a:pt x="2" y="283"/>
                  </a:lnTo>
                  <a:lnTo>
                    <a:pt x="2" y="270"/>
                  </a:lnTo>
                  <a:lnTo>
                    <a:pt x="0" y="253"/>
                  </a:lnTo>
                  <a:lnTo>
                    <a:pt x="2" y="237"/>
                  </a:lnTo>
                  <a:lnTo>
                    <a:pt x="4" y="222"/>
                  </a:lnTo>
                  <a:lnTo>
                    <a:pt x="8" y="207"/>
                  </a:lnTo>
                  <a:lnTo>
                    <a:pt x="9" y="192"/>
                  </a:lnTo>
                  <a:lnTo>
                    <a:pt x="17" y="179"/>
                  </a:lnTo>
                  <a:lnTo>
                    <a:pt x="23" y="167"/>
                  </a:lnTo>
                  <a:lnTo>
                    <a:pt x="28" y="158"/>
                  </a:lnTo>
                  <a:lnTo>
                    <a:pt x="40" y="150"/>
                  </a:lnTo>
                  <a:lnTo>
                    <a:pt x="49" y="148"/>
                  </a:lnTo>
                  <a:lnTo>
                    <a:pt x="49" y="139"/>
                  </a:lnTo>
                  <a:lnTo>
                    <a:pt x="51" y="131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1" y="108"/>
                  </a:lnTo>
                  <a:lnTo>
                    <a:pt x="66" y="103"/>
                  </a:lnTo>
                  <a:lnTo>
                    <a:pt x="70" y="97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7" y="80"/>
                  </a:lnTo>
                  <a:lnTo>
                    <a:pt x="93" y="74"/>
                  </a:lnTo>
                  <a:lnTo>
                    <a:pt x="101" y="70"/>
                  </a:lnTo>
                  <a:lnTo>
                    <a:pt x="106" y="65"/>
                  </a:lnTo>
                  <a:lnTo>
                    <a:pt x="114" y="61"/>
                  </a:lnTo>
                  <a:lnTo>
                    <a:pt x="120" y="59"/>
                  </a:lnTo>
                  <a:lnTo>
                    <a:pt x="127" y="55"/>
                  </a:lnTo>
                  <a:lnTo>
                    <a:pt x="148" y="55"/>
                  </a:lnTo>
                  <a:lnTo>
                    <a:pt x="160" y="46"/>
                  </a:lnTo>
                  <a:lnTo>
                    <a:pt x="179" y="36"/>
                  </a:lnTo>
                  <a:lnTo>
                    <a:pt x="200" y="28"/>
                  </a:lnTo>
                  <a:lnTo>
                    <a:pt x="224" y="23"/>
                  </a:lnTo>
                  <a:lnTo>
                    <a:pt x="247" y="17"/>
                  </a:lnTo>
                  <a:lnTo>
                    <a:pt x="274" y="11"/>
                  </a:lnTo>
                  <a:lnTo>
                    <a:pt x="302" y="7"/>
                  </a:lnTo>
                  <a:lnTo>
                    <a:pt x="331" y="4"/>
                  </a:lnTo>
                  <a:lnTo>
                    <a:pt x="359" y="2"/>
                  </a:lnTo>
                  <a:lnTo>
                    <a:pt x="386" y="0"/>
                  </a:lnTo>
                  <a:lnTo>
                    <a:pt x="412" y="0"/>
                  </a:lnTo>
                  <a:lnTo>
                    <a:pt x="439" y="4"/>
                  </a:lnTo>
                  <a:lnTo>
                    <a:pt x="462" y="6"/>
                  </a:lnTo>
                  <a:lnTo>
                    <a:pt x="483" y="11"/>
                  </a:lnTo>
                  <a:lnTo>
                    <a:pt x="500" y="19"/>
                  </a:lnTo>
                  <a:lnTo>
                    <a:pt x="515" y="28"/>
                  </a:lnTo>
                  <a:lnTo>
                    <a:pt x="526" y="28"/>
                  </a:lnTo>
                  <a:lnTo>
                    <a:pt x="538" y="30"/>
                  </a:lnTo>
                  <a:lnTo>
                    <a:pt x="544" y="30"/>
                  </a:lnTo>
                  <a:lnTo>
                    <a:pt x="549" y="30"/>
                  </a:lnTo>
                  <a:lnTo>
                    <a:pt x="555" y="32"/>
                  </a:lnTo>
                  <a:lnTo>
                    <a:pt x="561" y="34"/>
                  </a:lnTo>
                  <a:lnTo>
                    <a:pt x="566" y="34"/>
                  </a:lnTo>
                  <a:lnTo>
                    <a:pt x="572" y="34"/>
                  </a:lnTo>
                  <a:lnTo>
                    <a:pt x="578" y="34"/>
                  </a:lnTo>
                  <a:lnTo>
                    <a:pt x="585" y="34"/>
                  </a:lnTo>
                  <a:lnTo>
                    <a:pt x="589" y="34"/>
                  </a:lnTo>
                  <a:lnTo>
                    <a:pt x="595" y="36"/>
                  </a:lnTo>
                  <a:lnTo>
                    <a:pt x="602" y="36"/>
                  </a:lnTo>
                  <a:lnTo>
                    <a:pt x="608" y="38"/>
                  </a:lnTo>
                  <a:lnTo>
                    <a:pt x="618" y="47"/>
                  </a:lnTo>
                  <a:lnTo>
                    <a:pt x="627" y="59"/>
                  </a:lnTo>
                  <a:lnTo>
                    <a:pt x="631" y="63"/>
                  </a:lnTo>
                  <a:lnTo>
                    <a:pt x="637" y="68"/>
                  </a:lnTo>
                  <a:lnTo>
                    <a:pt x="640" y="74"/>
                  </a:lnTo>
                  <a:lnTo>
                    <a:pt x="644" y="80"/>
                  </a:lnTo>
                  <a:lnTo>
                    <a:pt x="663" y="85"/>
                  </a:lnTo>
                  <a:lnTo>
                    <a:pt x="682" y="89"/>
                  </a:lnTo>
                  <a:lnTo>
                    <a:pt x="698" y="95"/>
                  </a:lnTo>
                  <a:lnTo>
                    <a:pt x="713" y="101"/>
                  </a:lnTo>
                  <a:lnTo>
                    <a:pt x="724" y="104"/>
                  </a:lnTo>
                  <a:lnTo>
                    <a:pt x="737" y="112"/>
                  </a:lnTo>
                  <a:lnTo>
                    <a:pt x="745" y="118"/>
                  </a:lnTo>
                  <a:lnTo>
                    <a:pt x="755" y="125"/>
                  </a:lnTo>
                  <a:lnTo>
                    <a:pt x="760" y="133"/>
                  </a:lnTo>
                  <a:lnTo>
                    <a:pt x="766" y="144"/>
                  </a:lnTo>
                  <a:lnTo>
                    <a:pt x="768" y="156"/>
                  </a:lnTo>
                  <a:lnTo>
                    <a:pt x="770" y="169"/>
                  </a:lnTo>
                  <a:lnTo>
                    <a:pt x="770" y="184"/>
                  </a:lnTo>
                  <a:lnTo>
                    <a:pt x="768" y="201"/>
                  </a:lnTo>
                  <a:lnTo>
                    <a:pt x="762" y="222"/>
                  </a:lnTo>
                  <a:lnTo>
                    <a:pt x="756" y="245"/>
                  </a:lnTo>
                  <a:lnTo>
                    <a:pt x="781" y="260"/>
                  </a:lnTo>
                  <a:lnTo>
                    <a:pt x="802" y="277"/>
                  </a:lnTo>
                  <a:lnTo>
                    <a:pt x="815" y="296"/>
                  </a:lnTo>
                  <a:lnTo>
                    <a:pt x="825" y="315"/>
                  </a:lnTo>
                  <a:lnTo>
                    <a:pt x="829" y="334"/>
                  </a:lnTo>
                  <a:lnTo>
                    <a:pt x="829" y="355"/>
                  </a:lnTo>
                  <a:lnTo>
                    <a:pt x="825" y="374"/>
                  </a:lnTo>
                  <a:lnTo>
                    <a:pt x="817" y="393"/>
                  </a:lnTo>
                  <a:lnTo>
                    <a:pt x="806" y="410"/>
                  </a:lnTo>
                  <a:lnTo>
                    <a:pt x="791" y="426"/>
                  </a:lnTo>
                  <a:lnTo>
                    <a:pt x="774" y="437"/>
                  </a:lnTo>
                  <a:lnTo>
                    <a:pt x="756" y="448"/>
                  </a:lnTo>
                  <a:lnTo>
                    <a:pt x="734" y="454"/>
                  </a:lnTo>
                  <a:lnTo>
                    <a:pt x="713" y="458"/>
                  </a:lnTo>
                  <a:lnTo>
                    <a:pt x="688" y="456"/>
                  </a:lnTo>
                  <a:lnTo>
                    <a:pt x="665" y="452"/>
                  </a:lnTo>
                  <a:lnTo>
                    <a:pt x="658" y="450"/>
                  </a:lnTo>
                  <a:lnTo>
                    <a:pt x="652" y="447"/>
                  </a:lnTo>
                  <a:lnTo>
                    <a:pt x="648" y="443"/>
                  </a:lnTo>
                  <a:lnTo>
                    <a:pt x="644" y="439"/>
                  </a:lnTo>
                  <a:lnTo>
                    <a:pt x="640" y="429"/>
                  </a:lnTo>
                  <a:lnTo>
                    <a:pt x="640" y="422"/>
                  </a:lnTo>
                  <a:lnTo>
                    <a:pt x="642" y="412"/>
                  </a:lnTo>
                  <a:lnTo>
                    <a:pt x="648" y="407"/>
                  </a:lnTo>
                  <a:lnTo>
                    <a:pt x="652" y="403"/>
                  </a:lnTo>
                  <a:lnTo>
                    <a:pt x="658" y="401"/>
                  </a:lnTo>
                  <a:lnTo>
                    <a:pt x="663" y="401"/>
                  </a:lnTo>
                  <a:lnTo>
                    <a:pt x="671" y="401"/>
                  </a:lnTo>
                  <a:lnTo>
                    <a:pt x="688" y="399"/>
                  </a:lnTo>
                  <a:lnTo>
                    <a:pt x="707" y="397"/>
                  </a:lnTo>
                  <a:lnTo>
                    <a:pt x="722" y="393"/>
                  </a:lnTo>
                  <a:lnTo>
                    <a:pt x="737" y="390"/>
                  </a:lnTo>
                  <a:lnTo>
                    <a:pt x="751" y="382"/>
                  </a:lnTo>
                  <a:lnTo>
                    <a:pt x="762" y="376"/>
                  </a:lnTo>
                  <a:lnTo>
                    <a:pt x="772" y="369"/>
                  </a:lnTo>
                  <a:lnTo>
                    <a:pt x="781" y="361"/>
                  </a:lnTo>
                  <a:lnTo>
                    <a:pt x="785" y="352"/>
                  </a:lnTo>
                  <a:lnTo>
                    <a:pt x="787" y="342"/>
                  </a:lnTo>
                  <a:lnTo>
                    <a:pt x="785" y="331"/>
                  </a:lnTo>
                  <a:lnTo>
                    <a:pt x="779" y="321"/>
                  </a:lnTo>
                  <a:lnTo>
                    <a:pt x="770" y="310"/>
                  </a:lnTo>
                  <a:lnTo>
                    <a:pt x="758" y="298"/>
                  </a:lnTo>
                  <a:lnTo>
                    <a:pt x="741" y="287"/>
                  </a:lnTo>
                  <a:lnTo>
                    <a:pt x="720" y="277"/>
                  </a:lnTo>
                  <a:lnTo>
                    <a:pt x="711" y="251"/>
                  </a:lnTo>
                  <a:lnTo>
                    <a:pt x="713" y="239"/>
                  </a:lnTo>
                  <a:lnTo>
                    <a:pt x="717" y="230"/>
                  </a:lnTo>
                  <a:lnTo>
                    <a:pt x="720" y="218"/>
                  </a:lnTo>
                  <a:lnTo>
                    <a:pt x="724" y="209"/>
                  </a:lnTo>
                  <a:lnTo>
                    <a:pt x="726" y="201"/>
                  </a:lnTo>
                  <a:lnTo>
                    <a:pt x="726" y="196"/>
                  </a:lnTo>
                  <a:lnTo>
                    <a:pt x="728" y="190"/>
                  </a:lnTo>
                  <a:lnTo>
                    <a:pt x="728" y="184"/>
                  </a:lnTo>
                  <a:lnTo>
                    <a:pt x="728" y="173"/>
                  </a:lnTo>
                  <a:lnTo>
                    <a:pt x="726" y="161"/>
                  </a:lnTo>
                  <a:lnTo>
                    <a:pt x="722" y="152"/>
                  </a:lnTo>
                  <a:lnTo>
                    <a:pt x="718" y="146"/>
                  </a:lnTo>
                  <a:lnTo>
                    <a:pt x="713" y="141"/>
                  </a:lnTo>
                  <a:lnTo>
                    <a:pt x="707" y="137"/>
                  </a:lnTo>
                  <a:lnTo>
                    <a:pt x="699" y="133"/>
                  </a:lnTo>
                  <a:lnTo>
                    <a:pt x="694" y="131"/>
                  </a:lnTo>
                  <a:lnTo>
                    <a:pt x="686" y="131"/>
                  </a:lnTo>
                  <a:lnTo>
                    <a:pt x="679" y="131"/>
                  </a:lnTo>
                  <a:lnTo>
                    <a:pt x="671" y="129"/>
                  </a:lnTo>
                  <a:lnTo>
                    <a:pt x="663" y="129"/>
                  </a:lnTo>
                  <a:lnTo>
                    <a:pt x="654" y="129"/>
                  </a:lnTo>
                  <a:lnTo>
                    <a:pt x="648" y="129"/>
                  </a:lnTo>
                  <a:lnTo>
                    <a:pt x="640" y="127"/>
                  </a:lnTo>
                  <a:lnTo>
                    <a:pt x="633" y="125"/>
                  </a:lnTo>
                  <a:lnTo>
                    <a:pt x="627" y="123"/>
                  </a:lnTo>
                  <a:lnTo>
                    <a:pt x="623" y="122"/>
                  </a:lnTo>
                  <a:lnTo>
                    <a:pt x="616" y="116"/>
                  </a:lnTo>
                  <a:lnTo>
                    <a:pt x="614" y="108"/>
                  </a:lnTo>
                  <a:lnTo>
                    <a:pt x="610" y="103"/>
                  </a:lnTo>
                  <a:lnTo>
                    <a:pt x="606" y="97"/>
                  </a:lnTo>
                  <a:lnTo>
                    <a:pt x="604" y="89"/>
                  </a:lnTo>
                  <a:lnTo>
                    <a:pt x="601" y="84"/>
                  </a:lnTo>
                  <a:lnTo>
                    <a:pt x="597" y="78"/>
                  </a:lnTo>
                  <a:lnTo>
                    <a:pt x="593" y="76"/>
                  </a:lnTo>
                  <a:lnTo>
                    <a:pt x="585" y="72"/>
                  </a:lnTo>
                  <a:lnTo>
                    <a:pt x="580" y="70"/>
                  </a:lnTo>
                  <a:lnTo>
                    <a:pt x="574" y="68"/>
                  </a:lnTo>
                  <a:lnTo>
                    <a:pt x="568" y="68"/>
                  </a:lnTo>
                  <a:lnTo>
                    <a:pt x="563" y="68"/>
                  </a:lnTo>
                  <a:lnTo>
                    <a:pt x="557" y="68"/>
                  </a:lnTo>
                  <a:lnTo>
                    <a:pt x="551" y="68"/>
                  </a:lnTo>
                  <a:lnTo>
                    <a:pt x="545" y="68"/>
                  </a:lnTo>
                  <a:lnTo>
                    <a:pt x="540" y="66"/>
                  </a:lnTo>
                  <a:lnTo>
                    <a:pt x="534" y="66"/>
                  </a:lnTo>
                  <a:lnTo>
                    <a:pt x="526" y="65"/>
                  </a:lnTo>
                  <a:lnTo>
                    <a:pt x="523" y="65"/>
                  </a:lnTo>
                  <a:lnTo>
                    <a:pt x="509" y="65"/>
                  </a:lnTo>
                  <a:lnTo>
                    <a:pt x="500" y="65"/>
                  </a:lnTo>
                  <a:lnTo>
                    <a:pt x="477" y="51"/>
                  </a:lnTo>
                  <a:lnTo>
                    <a:pt x="454" y="44"/>
                  </a:lnTo>
                  <a:lnTo>
                    <a:pt x="428" y="38"/>
                  </a:lnTo>
                  <a:lnTo>
                    <a:pt x="399" y="36"/>
                  </a:lnTo>
                  <a:lnTo>
                    <a:pt x="369" y="36"/>
                  </a:lnTo>
                  <a:lnTo>
                    <a:pt x="340" y="42"/>
                  </a:lnTo>
                  <a:lnTo>
                    <a:pt x="310" y="46"/>
                  </a:lnTo>
                  <a:lnTo>
                    <a:pt x="281" y="51"/>
                  </a:lnTo>
                  <a:lnTo>
                    <a:pt x="251" y="59"/>
                  </a:lnTo>
                  <a:lnTo>
                    <a:pt x="226" y="65"/>
                  </a:lnTo>
                  <a:lnTo>
                    <a:pt x="201" y="72"/>
                  </a:lnTo>
                  <a:lnTo>
                    <a:pt x="180" y="80"/>
                  </a:lnTo>
                  <a:lnTo>
                    <a:pt x="160" y="85"/>
                  </a:lnTo>
                  <a:lnTo>
                    <a:pt x="146" y="89"/>
                  </a:lnTo>
                  <a:lnTo>
                    <a:pt x="137" y="91"/>
                  </a:lnTo>
                  <a:lnTo>
                    <a:pt x="133" y="91"/>
                  </a:lnTo>
                  <a:lnTo>
                    <a:pt x="122" y="97"/>
                  </a:lnTo>
                  <a:lnTo>
                    <a:pt x="116" y="106"/>
                  </a:lnTo>
                  <a:lnTo>
                    <a:pt x="110" y="114"/>
                  </a:lnTo>
                  <a:lnTo>
                    <a:pt x="106" y="122"/>
                  </a:lnTo>
                  <a:lnTo>
                    <a:pt x="104" y="129"/>
                  </a:lnTo>
                  <a:lnTo>
                    <a:pt x="104" y="137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8"/>
                  </a:lnTo>
                  <a:lnTo>
                    <a:pt x="103" y="163"/>
                  </a:lnTo>
                  <a:lnTo>
                    <a:pt x="101" y="169"/>
                  </a:lnTo>
                  <a:lnTo>
                    <a:pt x="97" y="175"/>
                  </a:lnTo>
                  <a:lnTo>
                    <a:pt x="93" y="177"/>
                  </a:lnTo>
                  <a:lnTo>
                    <a:pt x="85" y="180"/>
                  </a:lnTo>
                  <a:lnTo>
                    <a:pt x="78" y="182"/>
                  </a:lnTo>
                  <a:lnTo>
                    <a:pt x="66" y="184"/>
                  </a:lnTo>
                  <a:lnTo>
                    <a:pt x="61" y="190"/>
                  </a:lnTo>
                  <a:lnTo>
                    <a:pt x="57" y="196"/>
                  </a:lnTo>
                  <a:lnTo>
                    <a:pt x="53" y="203"/>
                  </a:lnTo>
                  <a:lnTo>
                    <a:pt x="49" y="211"/>
                  </a:lnTo>
                  <a:lnTo>
                    <a:pt x="46" y="218"/>
                  </a:lnTo>
                  <a:lnTo>
                    <a:pt x="44" y="228"/>
                  </a:lnTo>
                  <a:lnTo>
                    <a:pt x="42" y="236"/>
                  </a:lnTo>
                  <a:lnTo>
                    <a:pt x="42" y="243"/>
                  </a:lnTo>
                  <a:lnTo>
                    <a:pt x="40" y="251"/>
                  </a:lnTo>
                  <a:lnTo>
                    <a:pt x="40" y="260"/>
                  </a:lnTo>
                  <a:lnTo>
                    <a:pt x="40" y="266"/>
                  </a:lnTo>
                  <a:lnTo>
                    <a:pt x="42" y="276"/>
                  </a:lnTo>
                  <a:lnTo>
                    <a:pt x="42" y="283"/>
                  </a:lnTo>
                  <a:lnTo>
                    <a:pt x="44" y="291"/>
                  </a:lnTo>
                  <a:lnTo>
                    <a:pt x="46" y="298"/>
                  </a:lnTo>
                  <a:lnTo>
                    <a:pt x="49" y="308"/>
                  </a:lnTo>
                  <a:lnTo>
                    <a:pt x="57" y="304"/>
                  </a:lnTo>
                  <a:lnTo>
                    <a:pt x="63" y="302"/>
                  </a:lnTo>
                  <a:lnTo>
                    <a:pt x="70" y="298"/>
                  </a:lnTo>
                  <a:lnTo>
                    <a:pt x="78" y="296"/>
                  </a:lnTo>
                  <a:lnTo>
                    <a:pt x="84" y="291"/>
                  </a:lnTo>
                  <a:lnTo>
                    <a:pt x="89" y="289"/>
                  </a:lnTo>
                  <a:lnTo>
                    <a:pt x="95" y="285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4"/>
                  </a:lnTo>
                  <a:lnTo>
                    <a:pt x="123" y="274"/>
                  </a:lnTo>
                  <a:lnTo>
                    <a:pt x="127" y="277"/>
                  </a:lnTo>
                  <a:lnTo>
                    <a:pt x="129" y="279"/>
                  </a:lnTo>
                  <a:lnTo>
                    <a:pt x="131" y="283"/>
                  </a:lnTo>
                  <a:lnTo>
                    <a:pt x="129" y="291"/>
                  </a:lnTo>
                  <a:lnTo>
                    <a:pt x="127" y="298"/>
                  </a:lnTo>
                  <a:lnTo>
                    <a:pt x="123" y="306"/>
                  </a:lnTo>
                  <a:lnTo>
                    <a:pt x="118" y="314"/>
                  </a:lnTo>
                  <a:lnTo>
                    <a:pt x="110" y="323"/>
                  </a:lnTo>
                  <a:lnTo>
                    <a:pt x="101" y="331"/>
                  </a:lnTo>
                  <a:lnTo>
                    <a:pt x="89" y="338"/>
                  </a:lnTo>
                  <a:lnTo>
                    <a:pt x="78" y="348"/>
                  </a:lnTo>
                  <a:lnTo>
                    <a:pt x="65" y="353"/>
                  </a:lnTo>
                  <a:lnTo>
                    <a:pt x="49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98"/>
            <p:cNvSpPr>
              <a:spLocks/>
            </p:cNvSpPr>
            <p:nvPr/>
          </p:nvSpPr>
          <p:spPr bwMode="auto">
            <a:xfrm>
              <a:off x="5109" y="3692"/>
              <a:ext cx="271" cy="181"/>
            </a:xfrm>
            <a:custGeom>
              <a:avLst/>
              <a:gdLst>
                <a:gd name="T0" fmla="*/ 15 w 1014"/>
                <a:gd name="T1" fmla="*/ 115 h 791"/>
                <a:gd name="T2" fmla="*/ 47 w 1014"/>
                <a:gd name="T3" fmla="*/ 147 h 791"/>
                <a:gd name="T4" fmla="*/ 117 w 1014"/>
                <a:gd name="T5" fmla="*/ 166 h 791"/>
                <a:gd name="T6" fmla="*/ 189 w 1014"/>
                <a:gd name="T7" fmla="*/ 149 h 791"/>
                <a:gd name="T8" fmla="*/ 215 w 1014"/>
                <a:gd name="T9" fmla="*/ 115 h 791"/>
                <a:gd name="T10" fmla="*/ 218 w 1014"/>
                <a:gd name="T11" fmla="*/ 106 h 791"/>
                <a:gd name="T12" fmla="*/ 224 w 1014"/>
                <a:gd name="T13" fmla="*/ 97 h 791"/>
                <a:gd name="T14" fmla="*/ 231 w 1014"/>
                <a:gd name="T15" fmla="*/ 89 h 791"/>
                <a:gd name="T16" fmla="*/ 234 w 1014"/>
                <a:gd name="T17" fmla="*/ 82 h 791"/>
                <a:gd name="T18" fmla="*/ 235 w 1014"/>
                <a:gd name="T19" fmla="*/ 75 h 791"/>
                <a:gd name="T20" fmla="*/ 235 w 1014"/>
                <a:gd name="T21" fmla="*/ 69 h 791"/>
                <a:gd name="T22" fmla="*/ 237 w 1014"/>
                <a:gd name="T23" fmla="*/ 62 h 791"/>
                <a:gd name="T24" fmla="*/ 242 w 1014"/>
                <a:gd name="T25" fmla="*/ 54 h 791"/>
                <a:gd name="T26" fmla="*/ 246 w 1014"/>
                <a:gd name="T27" fmla="*/ 46 h 791"/>
                <a:gd name="T28" fmla="*/ 249 w 1014"/>
                <a:gd name="T29" fmla="*/ 41 h 791"/>
                <a:gd name="T30" fmla="*/ 248 w 1014"/>
                <a:gd name="T31" fmla="*/ 33 h 791"/>
                <a:gd name="T32" fmla="*/ 247 w 1014"/>
                <a:gd name="T33" fmla="*/ 22 h 791"/>
                <a:gd name="T34" fmla="*/ 250 w 1014"/>
                <a:gd name="T35" fmla="*/ 16 h 791"/>
                <a:gd name="T36" fmla="*/ 256 w 1014"/>
                <a:gd name="T37" fmla="*/ 13 h 791"/>
                <a:gd name="T38" fmla="*/ 263 w 1014"/>
                <a:gd name="T39" fmla="*/ 16 h 791"/>
                <a:gd name="T40" fmla="*/ 269 w 1014"/>
                <a:gd name="T41" fmla="*/ 26 h 791"/>
                <a:gd name="T42" fmla="*/ 270 w 1014"/>
                <a:gd name="T43" fmla="*/ 38 h 791"/>
                <a:gd name="T44" fmla="*/ 265 w 1014"/>
                <a:gd name="T45" fmla="*/ 50 h 791"/>
                <a:gd name="T46" fmla="*/ 259 w 1014"/>
                <a:gd name="T47" fmla="*/ 62 h 791"/>
                <a:gd name="T48" fmla="*/ 254 w 1014"/>
                <a:gd name="T49" fmla="*/ 70 h 791"/>
                <a:gd name="T50" fmla="*/ 253 w 1014"/>
                <a:gd name="T51" fmla="*/ 77 h 791"/>
                <a:gd name="T52" fmla="*/ 253 w 1014"/>
                <a:gd name="T53" fmla="*/ 83 h 791"/>
                <a:gd name="T54" fmla="*/ 253 w 1014"/>
                <a:gd name="T55" fmla="*/ 89 h 791"/>
                <a:gd name="T56" fmla="*/ 250 w 1014"/>
                <a:gd name="T57" fmla="*/ 96 h 791"/>
                <a:gd name="T58" fmla="*/ 241 w 1014"/>
                <a:gd name="T59" fmla="*/ 103 h 791"/>
                <a:gd name="T60" fmla="*/ 237 w 1014"/>
                <a:gd name="T61" fmla="*/ 108 h 791"/>
                <a:gd name="T62" fmla="*/ 236 w 1014"/>
                <a:gd name="T63" fmla="*/ 117 h 791"/>
                <a:gd name="T64" fmla="*/ 233 w 1014"/>
                <a:gd name="T65" fmla="*/ 130 h 791"/>
                <a:gd name="T66" fmla="*/ 227 w 1014"/>
                <a:gd name="T67" fmla="*/ 142 h 791"/>
                <a:gd name="T68" fmla="*/ 216 w 1014"/>
                <a:gd name="T69" fmla="*/ 152 h 791"/>
                <a:gd name="T70" fmla="*/ 204 w 1014"/>
                <a:gd name="T71" fmla="*/ 160 h 791"/>
                <a:gd name="T72" fmla="*/ 116 w 1014"/>
                <a:gd name="T73" fmla="*/ 181 h 791"/>
                <a:gd name="T74" fmla="*/ 45 w 1014"/>
                <a:gd name="T75" fmla="*/ 164 h 791"/>
                <a:gd name="T76" fmla="*/ 5 w 1014"/>
                <a:gd name="T77" fmla="*/ 129 h 791"/>
                <a:gd name="T78" fmla="*/ 8 w 1014"/>
                <a:gd name="T79" fmla="*/ 92 h 791"/>
                <a:gd name="T80" fmla="*/ 6 w 1014"/>
                <a:gd name="T81" fmla="*/ 85 h 791"/>
                <a:gd name="T82" fmla="*/ 5 w 1014"/>
                <a:gd name="T83" fmla="*/ 77 h 791"/>
                <a:gd name="T84" fmla="*/ 6 w 1014"/>
                <a:gd name="T85" fmla="*/ 69 h 791"/>
                <a:gd name="T86" fmla="*/ 9 w 1014"/>
                <a:gd name="T87" fmla="*/ 61 h 791"/>
                <a:gd name="T88" fmla="*/ 2 w 1014"/>
                <a:gd name="T89" fmla="*/ 48 h 791"/>
                <a:gd name="T90" fmla="*/ 2 w 1014"/>
                <a:gd name="T91" fmla="*/ 30 h 791"/>
                <a:gd name="T92" fmla="*/ 8 w 1014"/>
                <a:gd name="T93" fmla="*/ 13 h 791"/>
                <a:gd name="T94" fmla="*/ 19 w 1014"/>
                <a:gd name="T95" fmla="*/ 3 h 791"/>
                <a:gd name="T96" fmla="*/ 28 w 1014"/>
                <a:gd name="T97" fmla="*/ 3 h 791"/>
                <a:gd name="T98" fmla="*/ 21 w 1014"/>
                <a:gd name="T99" fmla="*/ 16 h 791"/>
                <a:gd name="T100" fmla="*/ 13 w 1014"/>
                <a:gd name="T101" fmla="*/ 35 h 791"/>
                <a:gd name="T102" fmla="*/ 22 w 1014"/>
                <a:gd name="T103" fmla="*/ 53 h 791"/>
                <a:gd name="T104" fmla="*/ 25 w 1014"/>
                <a:gd name="T105" fmla="*/ 59 h 791"/>
                <a:gd name="T106" fmla="*/ 25 w 1014"/>
                <a:gd name="T107" fmla="*/ 70 h 791"/>
                <a:gd name="T108" fmla="*/ 25 w 1014"/>
                <a:gd name="T109" fmla="*/ 82 h 791"/>
                <a:gd name="T110" fmla="*/ 26 w 1014"/>
                <a:gd name="T111" fmla="*/ 91 h 7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14"/>
                <a:gd name="T169" fmla="*/ 0 h 791"/>
                <a:gd name="T170" fmla="*/ 1014 w 1014"/>
                <a:gd name="T171" fmla="*/ 791 h 7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14" h="791">
                  <a:moveTo>
                    <a:pt x="97" y="399"/>
                  </a:moveTo>
                  <a:lnTo>
                    <a:pt x="86" y="435"/>
                  </a:lnTo>
                  <a:lnTo>
                    <a:pt x="61" y="466"/>
                  </a:lnTo>
                  <a:lnTo>
                    <a:pt x="56" y="502"/>
                  </a:lnTo>
                  <a:lnTo>
                    <a:pt x="65" y="538"/>
                  </a:lnTo>
                  <a:lnTo>
                    <a:pt x="92" y="576"/>
                  </a:lnTo>
                  <a:lnTo>
                    <a:pt x="130" y="610"/>
                  </a:lnTo>
                  <a:lnTo>
                    <a:pt x="177" y="644"/>
                  </a:lnTo>
                  <a:lnTo>
                    <a:pt x="234" y="673"/>
                  </a:lnTo>
                  <a:lnTo>
                    <a:pt x="299" y="698"/>
                  </a:lnTo>
                  <a:lnTo>
                    <a:pt x="367" y="715"/>
                  </a:lnTo>
                  <a:lnTo>
                    <a:pt x="438" y="724"/>
                  </a:lnTo>
                  <a:lnTo>
                    <a:pt x="510" y="722"/>
                  </a:lnTo>
                  <a:lnTo>
                    <a:pt x="580" y="711"/>
                  </a:lnTo>
                  <a:lnTo>
                    <a:pt x="647" y="686"/>
                  </a:lnTo>
                  <a:lnTo>
                    <a:pt x="708" y="650"/>
                  </a:lnTo>
                  <a:lnTo>
                    <a:pt x="761" y="597"/>
                  </a:lnTo>
                  <a:lnTo>
                    <a:pt x="805" y="528"/>
                  </a:lnTo>
                  <a:lnTo>
                    <a:pt x="803" y="515"/>
                  </a:lnTo>
                  <a:lnTo>
                    <a:pt x="803" y="504"/>
                  </a:lnTo>
                  <a:lnTo>
                    <a:pt x="805" y="494"/>
                  </a:lnTo>
                  <a:lnTo>
                    <a:pt x="808" y="485"/>
                  </a:lnTo>
                  <a:lnTo>
                    <a:pt x="812" y="473"/>
                  </a:lnTo>
                  <a:lnTo>
                    <a:pt x="816" y="464"/>
                  </a:lnTo>
                  <a:lnTo>
                    <a:pt x="822" y="454"/>
                  </a:lnTo>
                  <a:lnTo>
                    <a:pt x="827" y="447"/>
                  </a:lnTo>
                  <a:lnTo>
                    <a:pt x="833" y="435"/>
                  </a:lnTo>
                  <a:lnTo>
                    <a:pt x="839" y="426"/>
                  </a:lnTo>
                  <a:lnTo>
                    <a:pt x="844" y="416"/>
                  </a:lnTo>
                  <a:lnTo>
                    <a:pt x="850" y="409"/>
                  </a:lnTo>
                  <a:lnTo>
                    <a:pt x="856" y="399"/>
                  </a:lnTo>
                  <a:lnTo>
                    <a:pt x="863" y="390"/>
                  </a:lnTo>
                  <a:lnTo>
                    <a:pt x="867" y="380"/>
                  </a:lnTo>
                  <a:lnTo>
                    <a:pt x="873" y="373"/>
                  </a:lnTo>
                  <a:lnTo>
                    <a:pt x="873" y="365"/>
                  </a:lnTo>
                  <a:lnTo>
                    <a:pt x="875" y="357"/>
                  </a:lnTo>
                  <a:lnTo>
                    <a:pt x="877" y="350"/>
                  </a:lnTo>
                  <a:lnTo>
                    <a:pt x="879" y="344"/>
                  </a:lnTo>
                  <a:lnTo>
                    <a:pt x="879" y="336"/>
                  </a:lnTo>
                  <a:lnTo>
                    <a:pt x="879" y="329"/>
                  </a:lnTo>
                  <a:lnTo>
                    <a:pt x="879" y="321"/>
                  </a:lnTo>
                  <a:lnTo>
                    <a:pt x="881" y="316"/>
                  </a:lnTo>
                  <a:lnTo>
                    <a:pt x="881" y="308"/>
                  </a:lnTo>
                  <a:lnTo>
                    <a:pt x="881" y="300"/>
                  </a:lnTo>
                  <a:lnTo>
                    <a:pt x="881" y="293"/>
                  </a:lnTo>
                  <a:lnTo>
                    <a:pt x="882" y="287"/>
                  </a:lnTo>
                  <a:lnTo>
                    <a:pt x="884" y="279"/>
                  </a:lnTo>
                  <a:lnTo>
                    <a:pt x="886" y="272"/>
                  </a:lnTo>
                  <a:lnTo>
                    <a:pt x="890" y="266"/>
                  </a:lnTo>
                  <a:lnTo>
                    <a:pt x="894" y="258"/>
                  </a:lnTo>
                  <a:lnTo>
                    <a:pt x="900" y="243"/>
                  </a:lnTo>
                  <a:lnTo>
                    <a:pt x="905" y="234"/>
                  </a:lnTo>
                  <a:lnTo>
                    <a:pt x="909" y="222"/>
                  </a:lnTo>
                  <a:lnTo>
                    <a:pt x="915" y="215"/>
                  </a:lnTo>
                  <a:lnTo>
                    <a:pt x="919" y="207"/>
                  </a:lnTo>
                  <a:lnTo>
                    <a:pt x="920" y="203"/>
                  </a:lnTo>
                  <a:lnTo>
                    <a:pt x="924" y="196"/>
                  </a:lnTo>
                  <a:lnTo>
                    <a:pt x="928" y="192"/>
                  </a:lnTo>
                  <a:lnTo>
                    <a:pt x="928" y="186"/>
                  </a:lnTo>
                  <a:lnTo>
                    <a:pt x="930" y="179"/>
                  </a:lnTo>
                  <a:lnTo>
                    <a:pt x="930" y="171"/>
                  </a:lnTo>
                  <a:lnTo>
                    <a:pt x="930" y="163"/>
                  </a:lnTo>
                  <a:lnTo>
                    <a:pt x="928" y="154"/>
                  </a:lnTo>
                  <a:lnTo>
                    <a:pt x="928" y="143"/>
                  </a:lnTo>
                  <a:lnTo>
                    <a:pt x="926" y="129"/>
                  </a:lnTo>
                  <a:lnTo>
                    <a:pt x="924" y="114"/>
                  </a:lnTo>
                  <a:lnTo>
                    <a:pt x="924" y="105"/>
                  </a:lnTo>
                  <a:lnTo>
                    <a:pt x="924" y="95"/>
                  </a:lnTo>
                  <a:lnTo>
                    <a:pt x="926" y="86"/>
                  </a:lnTo>
                  <a:lnTo>
                    <a:pt x="928" y="80"/>
                  </a:lnTo>
                  <a:lnTo>
                    <a:pt x="932" y="74"/>
                  </a:lnTo>
                  <a:lnTo>
                    <a:pt x="936" y="68"/>
                  </a:lnTo>
                  <a:lnTo>
                    <a:pt x="941" y="65"/>
                  </a:lnTo>
                  <a:lnTo>
                    <a:pt x="947" y="61"/>
                  </a:lnTo>
                  <a:lnTo>
                    <a:pt x="953" y="59"/>
                  </a:lnTo>
                  <a:lnTo>
                    <a:pt x="959" y="57"/>
                  </a:lnTo>
                  <a:lnTo>
                    <a:pt x="964" y="57"/>
                  </a:lnTo>
                  <a:lnTo>
                    <a:pt x="972" y="61"/>
                  </a:lnTo>
                  <a:lnTo>
                    <a:pt x="978" y="63"/>
                  </a:lnTo>
                  <a:lnTo>
                    <a:pt x="983" y="68"/>
                  </a:lnTo>
                  <a:lnTo>
                    <a:pt x="991" y="74"/>
                  </a:lnTo>
                  <a:lnTo>
                    <a:pt x="997" y="84"/>
                  </a:lnTo>
                  <a:lnTo>
                    <a:pt x="1004" y="97"/>
                  </a:lnTo>
                  <a:lnTo>
                    <a:pt x="1008" y="112"/>
                  </a:lnTo>
                  <a:lnTo>
                    <a:pt x="1010" y="125"/>
                  </a:lnTo>
                  <a:lnTo>
                    <a:pt x="1014" y="141"/>
                  </a:lnTo>
                  <a:lnTo>
                    <a:pt x="1012" y="154"/>
                  </a:lnTo>
                  <a:lnTo>
                    <a:pt x="1010" y="167"/>
                  </a:lnTo>
                  <a:lnTo>
                    <a:pt x="1008" y="181"/>
                  </a:lnTo>
                  <a:lnTo>
                    <a:pt x="1004" y="194"/>
                  </a:lnTo>
                  <a:lnTo>
                    <a:pt x="998" y="205"/>
                  </a:lnTo>
                  <a:lnTo>
                    <a:pt x="993" y="219"/>
                  </a:lnTo>
                  <a:lnTo>
                    <a:pt x="987" y="232"/>
                  </a:lnTo>
                  <a:lnTo>
                    <a:pt x="981" y="243"/>
                  </a:lnTo>
                  <a:lnTo>
                    <a:pt x="974" y="257"/>
                  </a:lnTo>
                  <a:lnTo>
                    <a:pt x="968" y="270"/>
                  </a:lnTo>
                  <a:lnTo>
                    <a:pt x="960" y="283"/>
                  </a:lnTo>
                  <a:lnTo>
                    <a:pt x="955" y="295"/>
                  </a:lnTo>
                  <a:lnTo>
                    <a:pt x="953" y="302"/>
                  </a:lnTo>
                  <a:lnTo>
                    <a:pt x="951" y="308"/>
                  </a:lnTo>
                  <a:lnTo>
                    <a:pt x="947" y="314"/>
                  </a:lnTo>
                  <a:lnTo>
                    <a:pt x="947" y="321"/>
                  </a:lnTo>
                  <a:lnTo>
                    <a:pt x="947" y="329"/>
                  </a:lnTo>
                  <a:lnTo>
                    <a:pt x="947" y="335"/>
                  </a:lnTo>
                  <a:lnTo>
                    <a:pt x="947" y="342"/>
                  </a:lnTo>
                  <a:lnTo>
                    <a:pt x="947" y="348"/>
                  </a:lnTo>
                  <a:lnTo>
                    <a:pt x="947" y="355"/>
                  </a:lnTo>
                  <a:lnTo>
                    <a:pt x="947" y="361"/>
                  </a:lnTo>
                  <a:lnTo>
                    <a:pt x="947" y="369"/>
                  </a:lnTo>
                  <a:lnTo>
                    <a:pt x="947" y="374"/>
                  </a:lnTo>
                  <a:lnTo>
                    <a:pt x="947" y="382"/>
                  </a:lnTo>
                  <a:lnTo>
                    <a:pt x="947" y="390"/>
                  </a:lnTo>
                  <a:lnTo>
                    <a:pt x="945" y="395"/>
                  </a:lnTo>
                  <a:lnTo>
                    <a:pt x="945" y="403"/>
                  </a:lnTo>
                  <a:lnTo>
                    <a:pt x="940" y="412"/>
                  </a:lnTo>
                  <a:lnTo>
                    <a:pt x="934" y="420"/>
                  </a:lnTo>
                  <a:lnTo>
                    <a:pt x="928" y="426"/>
                  </a:lnTo>
                  <a:lnTo>
                    <a:pt x="924" y="433"/>
                  </a:lnTo>
                  <a:lnTo>
                    <a:pt x="913" y="443"/>
                  </a:lnTo>
                  <a:lnTo>
                    <a:pt x="903" y="450"/>
                  </a:lnTo>
                  <a:lnTo>
                    <a:pt x="900" y="454"/>
                  </a:lnTo>
                  <a:lnTo>
                    <a:pt x="894" y="460"/>
                  </a:lnTo>
                  <a:lnTo>
                    <a:pt x="892" y="466"/>
                  </a:lnTo>
                  <a:lnTo>
                    <a:pt x="888" y="471"/>
                  </a:lnTo>
                  <a:lnTo>
                    <a:pt x="884" y="477"/>
                  </a:lnTo>
                  <a:lnTo>
                    <a:pt x="884" y="488"/>
                  </a:lnTo>
                  <a:lnTo>
                    <a:pt x="882" y="498"/>
                  </a:lnTo>
                  <a:lnTo>
                    <a:pt x="882" y="511"/>
                  </a:lnTo>
                  <a:lnTo>
                    <a:pt x="882" y="526"/>
                  </a:lnTo>
                  <a:lnTo>
                    <a:pt x="879" y="540"/>
                  </a:lnTo>
                  <a:lnTo>
                    <a:pt x="877" y="553"/>
                  </a:lnTo>
                  <a:lnTo>
                    <a:pt x="873" y="568"/>
                  </a:lnTo>
                  <a:lnTo>
                    <a:pt x="867" y="580"/>
                  </a:lnTo>
                  <a:lnTo>
                    <a:pt x="862" y="595"/>
                  </a:lnTo>
                  <a:lnTo>
                    <a:pt x="854" y="606"/>
                  </a:lnTo>
                  <a:lnTo>
                    <a:pt x="848" y="622"/>
                  </a:lnTo>
                  <a:lnTo>
                    <a:pt x="839" y="631"/>
                  </a:lnTo>
                  <a:lnTo>
                    <a:pt x="829" y="642"/>
                  </a:lnTo>
                  <a:lnTo>
                    <a:pt x="820" y="654"/>
                  </a:lnTo>
                  <a:lnTo>
                    <a:pt x="810" y="665"/>
                  </a:lnTo>
                  <a:lnTo>
                    <a:pt x="797" y="673"/>
                  </a:lnTo>
                  <a:lnTo>
                    <a:pt x="787" y="682"/>
                  </a:lnTo>
                  <a:lnTo>
                    <a:pt x="776" y="690"/>
                  </a:lnTo>
                  <a:lnTo>
                    <a:pt x="763" y="699"/>
                  </a:lnTo>
                  <a:lnTo>
                    <a:pt x="677" y="741"/>
                  </a:lnTo>
                  <a:lnTo>
                    <a:pt x="594" y="770"/>
                  </a:lnTo>
                  <a:lnTo>
                    <a:pt x="510" y="785"/>
                  </a:lnTo>
                  <a:lnTo>
                    <a:pt x="434" y="791"/>
                  </a:lnTo>
                  <a:lnTo>
                    <a:pt x="358" y="785"/>
                  </a:lnTo>
                  <a:lnTo>
                    <a:pt x="289" y="770"/>
                  </a:lnTo>
                  <a:lnTo>
                    <a:pt x="227" y="747"/>
                  </a:lnTo>
                  <a:lnTo>
                    <a:pt x="170" y="718"/>
                  </a:lnTo>
                  <a:lnTo>
                    <a:pt x="118" y="684"/>
                  </a:lnTo>
                  <a:lnTo>
                    <a:pt x="77" y="646"/>
                  </a:lnTo>
                  <a:lnTo>
                    <a:pt x="42" y="604"/>
                  </a:lnTo>
                  <a:lnTo>
                    <a:pt x="18" y="563"/>
                  </a:lnTo>
                  <a:lnTo>
                    <a:pt x="2" y="519"/>
                  </a:lnTo>
                  <a:lnTo>
                    <a:pt x="0" y="477"/>
                  </a:lnTo>
                  <a:lnTo>
                    <a:pt x="8" y="439"/>
                  </a:lnTo>
                  <a:lnTo>
                    <a:pt x="31" y="403"/>
                  </a:lnTo>
                  <a:lnTo>
                    <a:pt x="27" y="395"/>
                  </a:lnTo>
                  <a:lnTo>
                    <a:pt x="25" y="386"/>
                  </a:lnTo>
                  <a:lnTo>
                    <a:pt x="23" y="378"/>
                  </a:lnTo>
                  <a:lnTo>
                    <a:pt x="23" y="371"/>
                  </a:lnTo>
                  <a:lnTo>
                    <a:pt x="21" y="361"/>
                  </a:lnTo>
                  <a:lnTo>
                    <a:pt x="20" y="354"/>
                  </a:lnTo>
                  <a:lnTo>
                    <a:pt x="20" y="344"/>
                  </a:lnTo>
                  <a:lnTo>
                    <a:pt x="20" y="336"/>
                  </a:lnTo>
                  <a:lnTo>
                    <a:pt x="20" y="327"/>
                  </a:lnTo>
                  <a:lnTo>
                    <a:pt x="20" y="317"/>
                  </a:lnTo>
                  <a:lnTo>
                    <a:pt x="21" y="310"/>
                  </a:lnTo>
                  <a:lnTo>
                    <a:pt x="23" y="300"/>
                  </a:lnTo>
                  <a:lnTo>
                    <a:pt x="25" y="291"/>
                  </a:lnTo>
                  <a:lnTo>
                    <a:pt x="27" y="283"/>
                  </a:lnTo>
                  <a:lnTo>
                    <a:pt x="31" y="276"/>
                  </a:lnTo>
                  <a:lnTo>
                    <a:pt x="35" y="268"/>
                  </a:lnTo>
                  <a:lnTo>
                    <a:pt x="23" y="257"/>
                  </a:lnTo>
                  <a:lnTo>
                    <a:pt x="16" y="243"/>
                  </a:lnTo>
                  <a:lnTo>
                    <a:pt x="8" y="226"/>
                  </a:lnTo>
                  <a:lnTo>
                    <a:pt x="6" y="209"/>
                  </a:lnTo>
                  <a:lnTo>
                    <a:pt x="2" y="190"/>
                  </a:lnTo>
                  <a:lnTo>
                    <a:pt x="2" y="171"/>
                  </a:lnTo>
                  <a:lnTo>
                    <a:pt x="2" y="150"/>
                  </a:lnTo>
                  <a:lnTo>
                    <a:pt x="6" y="131"/>
                  </a:lnTo>
                  <a:lnTo>
                    <a:pt x="10" y="110"/>
                  </a:lnTo>
                  <a:lnTo>
                    <a:pt x="16" y="91"/>
                  </a:lnTo>
                  <a:lnTo>
                    <a:pt x="21" y="72"/>
                  </a:lnTo>
                  <a:lnTo>
                    <a:pt x="31" y="57"/>
                  </a:lnTo>
                  <a:lnTo>
                    <a:pt x="39" y="40"/>
                  </a:lnTo>
                  <a:lnTo>
                    <a:pt x="50" y="28"/>
                  </a:lnTo>
                  <a:lnTo>
                    <a:pt x="59" y="17"/>
                  </a:lnTo>
                  <a:lnTo>
                    <a:pt x="71" y="11"/>
                  </a:lnTo>
                  <a:lnTo>
                    <a:pt x="88" y="4"/>
                  </a:lnTo>
                  <a:lnTo>
                    <a:pt x="97" y="0"/>
                  </a:lnTo>
                  <a:lnTo>
                    <a:pt x="103" y="4"/>
                  </a:lnTo>
                  <a:lnTo>
                    <a:pt x="103" y="11"/>
                  </a:lnTo>
                  <a:lnTo>
                    <a:pt x="99" y="21"/>
                  </a:lnTo>
                  <a:lnTo>
                    <a:pt x="94" y="34"/>
                  </a:lnTo>
                  <a:lnTo>
                    <a:pt x="84" y="51"/>
                  </a:lnTo>
                  <a:lnTo>
                    <a:pt x="77" y="72"/>
                  </a:lnTo>
                  <a:lnTo>
                    <a:pt x="67" y="91"/>
                  </a:lnTo>
                  <a:lnTo>
                    <a:pt x="59" y="112"/>
                  </a:lnTo>
                  <a:lnTo>
                    <a:pt x="52" y="133"/>
                  </a:lnTo>
                  <a:lnTo>
                    <a:pt x="50" y="154"/>
                  </a:lnTo>
                  <a:lnTo>
                    <a:pt x="50" y="175"/>
                  </a:lnTo>
                  <a:lnTo>
                    <a:pt x="54" y="196"/>
                  </a:lnTo>
                  <a:lnTo>
                    <a:pt x="65" y="215"/>
                  </a:lnTo>
                  <a:lnTo>
                    <a:pt x="82" y="232"/>
                  </a:lnTo>
                  <a:lnTo>
                    <a:pt x="86" y="236"/>
                  </a:lnTo>
                  <a:lnTo>
                    <a:pt x="88" y="243"/>
                  </a:lnTo>
                  <a:lnTo>
                    <a:pt x="92" y="251"/>
                  </a:lnTo>
                  <a:lnTo>
                    <a:pt x="94" y="260"/>
                  </a:lnTo>
                  <a:lnTo>
                    <a:pt x="94" y="270"/>
                  </a:lnTo>
                  <a:lnTo>
                    <a:pt x="94" y="283"/>
                  </a:lnTo>
                  <a:lnTo>
                    <a:pt x="94" y="295"/>
                  </a:lnTo>
                  <a:lnTo>
                    <a:pt x="94" y="308"/>
                  </a:lnTo>
                  <a:lnTo>
                    <a:pt x="92" y="319"/>
                  </a:lnTo>
                  <a:lnTo>
                    <a:pt x="92" y="331"/>
                  </a:lnTo>
                  <a:lnTo>
                    <a:pt x="92" y="344"/>
                  </a:lnTo>
                  <a:lnTo>
                    <a:pt x="92" y="357"/>
                  </a:lnTo>
                  <a:lnTo>
                    <a:pt x="92" y="369"/>
                  </a:lnTo>
                  <a:lnTo>
                    <a:pt x="94" y="380"/>
                  </a:lnTo>
                  <a:lnTo>
                    <a:pt x="94" y="390"/>
                  </a:lnTo>
                  <a:lnTo>
                    <a:pt x="97" y="3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99"/>
            <p:cNvSpPr>
              <a:spLocks/>
            </p:cNvSpPr>
            <p:nvPr/>
          </p:nvSpPr>
          <p:spPr bwMode="auto">
            <a:xfrm>
              <a:off x="5120" y="3773"/>
              <a:ext cx="88" cy="56"/>
            </a:xfrm>
            <a:custGeom>
              <a:avLst/>
              <a:gdLst>
                <a:gd name="T0" fmla="*/ 13 w 325"/>
                <a:gd name="T1" fmla="*/ 9 h 238"/>
                <a:gd name="T2" fmla="*/ 21 w 325"/>
                <a:gd name="T3" fmla="*/ 16 h 238"/>
                <a:gd name="T4" fmla="*/ 27 w 325"/>
                <a:gd name="T5" fmla="*/ 22 h 238"/>
                <a:gd name="T6" fmla="*/ 32 w 325"/>
                <a:gd name="T7" fmla="*/ 27 h 238"/>
                <a:gd name="T8" fmla="*/ 37 w 325"/>
                <a:gd name="T9" fmla="*/ 31 h 238"/>
                <a:gd name="T10" fmla="*/ 43 w 325"/>
                <a:gd name="T11" fmla="*/ 35 h 238"/>
                <a:gd name="T12" fmla="*/ 51 w 325"/>
                <a:gd name="T13" fmla="*/ 38 h 238"/>
                <a:gd name="T14" fmla="*/ 62 w 325"/>
                <a:gd name="T15" fmla="*/ 42 h 238"/>
                <a:gd name="T16" fmla="*/ 70 w 325"/>
                <a:gd name="T17" fmla="*/ 44 h 238"/>
                <a:gd name="T18" fmla="*/ 74 w 325"/>
                <a:gd name="T19" fmla="*/ 46 h 238"/>
                <a:gd name="T20" fmla="*/ 78 w 325"/>
                <a:gd name="T21" fmla="*/ 48 h 238"/>
                <a:gd name="T22" fmla="*/ 82 w 325"/>
                <a:gd name="T23" fmla="*/ 49 h 238"/>
                <a:gd name="T24" fmla="*/ 86 w 325"/>
                <a:gd name="T25" fmla="*/ 51 h 238"/>
                <a:gd name="T26" fmla="*/ 88 w 325"/>
                <a:gd name="T27" fmla="*/ 53 h 238"/>
                <a:gd name="T28" fmla="*/ 87 w 325"/>
                <a:gd name="T29" fmla="*/ 54 h 238"/>
                <a:gd name="T30" fmla="*/ 84 w 325"/>
                <a:gd name="T31" fmla="*/ 56 h 238"/>
                <a:gd name="T32" fmla="*/ 77 w 325"/>
                <a:gd name="T33" fmla="*/ 56 h 238"/>
                <a:gd name="T34" fmla="*/ 70 w 325"/>
                <a:gd name="T35" fmla="*/ 55 h 238"/>
                <a:gd name="T36" fmla="*/ 64 w 325"/>
                <a:gd name="T37" fmla="*/ 54 h 238"/>
                <a:gd name="T38" fmla="*/ 57 w 325"/>
                <a:gd name="T39" fmla="*/ 53 h 238"/>
                <a:gd name="T40" fmla="*/ 50 w 325"/>
                <a:gd name="T41" fmla="*/ 51 h 238"/>
                <a:gd name="T42" fmla="*/ 44 w 325"/>
                <a:gd name="T43" fmla="*/ 48 h 238"/>
                <a:gd name="T44" fmla="*/ 38 w 325"/>
                <a:gd name="T45" fmla="*/ 46 h 238"/>
                <a:gd name="T46" fmla="*/ 32 w 325"/>
                <a:gd name="T47" fmla="*/ 44 h 238"/>
                <a:gd name="T48" fmla="*/ 25 w 325"/>
                <a:gd name="T49" fmla="*/ 40 h 238"/>
                <a:gd name="T50" fmla="*/ 18 w 325"/>
                <a:gd name="T51" fmla="*/ 32 h 238"/>
                <a:gd name="T52" fmla="*/ 10 w 325"/>
                <a:gd name="T53" fmla="*/ 24 h 238"/>
                <a:gd name="T54" fmla="*/ 5 w 325"/>
                <a:gd name="T55" fmla="*/ 16 h 238"/>
                <a:gd name="T56" fmla="*/ 2 w 325"/>
                <a:gd name="T57" fmla="*/ 8 h 238"/>
                <a:gd name="T58" fmla="*/ 0 w 325"/>
                <a:gd name="T59" fmla="*/ 3 h 238"/>
                <a:gd name="T60" fmla="*/ 2 w 325"/>
                <a:gd name="T61" fmla="*/ 0 h 238"/>
                <a:gd name="T62" fmla="*/ 6 w 325"/>
                <a:gd name="T63" fmla="*/ 2 h 238"/>
                <a:gd name="T64" fmla="*/ 9 w 325"/>
                <a:gd name="T65" fmla="*/ 5 h 2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38"/>
                <a:gd name="T101" fmla="*/ 325 w 325"/>
                <a:gd name="T102" fmla="*/ 238 h 2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38">
                  <a:moveTo>
                    <a:pt x="34" y="21"/>
                  </a:moveTo>
                  <a:lnTo>
                    <a:pt x="49" y="38"/>
                  </a:lnTo>
                  <a:lnTo>
                    <a:pt x="65" y="55"/>
                  </a:lnTo>
                  <a:lnTo>
                    <a:pt x="78" y="69"/>
                  </a:lnTo>
                  <a:lnTo>
                    <a:pt x="89" y="82"/>
                  </a:lnTo>
                  <a:lnTo>
                    <a:pt x="99" y="93"/>
                  </a:lnTo>
                  <a:lnTo>
                    <a:pt x="108" y="105"/>
                  </a:lnTo>
                  <a:lnTo>
                    <a:pt x="118" y="114"/>
                  </a:lnTo>
                  <a:lnTo>
                    <a:pt x="127" y="124"/>
                  </a:lnTo>
                  <a:lnTo>
                    <a:pt x="137" y="131"/>
                  </a:lnTo>
                  <a:lnTo>
                    <a:pt x="146" y="141"/>
                  </a:lnTo>
                  <a:lnTo>
                    <a:pt x="160" y="147"/>
                  </a:lnTo>
                  <a:lnTo>
                    <a:pt x="175" y="154"/>
                  </a:lnTo>
                  <a:lnTo>
                    <a:pt x="188" y="162"/>
                  </a:lnTo>
                  <a:lnTo>
                    <a:pt x="207" y="169"/>
                  </a:lnTo>
                  <a:lnTo>
                    <a:pt x="230" y="177"/>
                  </a:lnTo>
                  <a:lnTo>
                    <a:pt x="257" y="187"/>
                  </a:lnTo>
                  <a:lnTo>
                    <a:pt x="259" y="187"/>
                  </a:lnTo>
                  <a:lnTo>
                    <a:pt x="264" y="190"/>
                  </a:lnTo>
                  <a:lnTo>
                    <a:pt x="272" y="194"/>
                  </a:lnTo>
                  <a:lnTo>
                    <a:pt x="279" y="198"/>
                  </a:lnTo>
                  <a:lnTo>
                    <a:pt x="287" y="202"/>
                  </a:lnTo>
                  <a:lnTo>
                    <a:pt x="295" y="206"/>
                  </a:lnTo>
                  <a:lnTo>
                    <a:pt x="302" y="208"/>
                  </a:lnTo>
                  <a:lnTo>
                    <a:pt x="312" y="213"/>
                  </a:lnTo>
                  <a:lnTo>
                    <a:pt x="317" y="217"/>
                  </a:lnTo>
                  <a:lnTo>
                    <a:pt x="321" y="221"/>
                  </a:lnTo>
                  <a:lnTo>
                    <a:pt x="325" y="225"/>
                  </a:lnTo>
                  <a:lnTo>
                    <a:pt x="325" y="228"/>
                  </a:lnTo>
                  <a:lnTo>
                    <a:pt x="321" y="230"/>
                  </a:lnTo>
                  <a:lnTo>
                    <a:pt x="317" y="234"/>
                  </a:lnTo>
                  <a:lnTo>
                    <a:pt x="310" y="236"/>
                  </a:lnTo>
                  <a:lnTo>
                    <a:pt x="298" y="238"/>
                  </a:lnTo>
                  <a:lnTo>
                    <a:pt x="285" y="238"/>
                  </a:lnTo>
                  <a:lnTo>
                    <a:pt x="274" y="236"/>
                  </a:lnTo>
                  <a:lnTo>
                    <a:pt x="260" y="234"/>
                  </a:lnTo>
                  <a:lnTo>
                    <a:pt x="249" y="232"/>
                  </a:lnTo>
                  <a:lnTo>
                    <a:pt x="238" y="230"/>
                  </a:lnTo>
                  <a:lnTo>
                    <a:pt x="224" y="228"/>
                  </a:lnTo>
                  <a:lnTo>
                    <a:pt x="211" y="225"/>
                  </a:lnTo>
                  <a:lnTo>
                    <a:pt x="200" y="221"/>
                  </a:lnTo>
                  <a:lnTo>
                    <a:pt x="186" y="215"/>
                  </a:lnTo>
                  <a:lnTo>
                    <a:pt x="175" y="211"/>
                  </a:lnTo>
                  <a:lnTo>
                    <a:pt x="162" y="206"/>
                  </a:lnTo>
                  <a:lnTo>
                    <a:pt x="152" y="202"/>
                  </a:lnTo>
                  <a:lnTo>
                    <a:pt x="141" y="196"/>
                  </a:lnTo>
                  <a:lnTo>
                    <a:pt x="129" y="190"/>
                  </a:lnTo>
                  <a:lnTo>
                    <a:pt x="120" y="187"/>
                  </a:lnTo>
                  <a:lnTo>
                    <a:pt x="110" y="181"/>
                  </a:lnTo>
                  <a:lnTo>
                    <a:pt x="93" y="168"/>
                  </a:lnTo>
                  <a:lnTo>
                    <a:pt x="80" y="152"/>
                  </a:lnTo>
                  <a:lnTo>
                    <a:pt x="65" y="137"/>
                  </a:lnTo>
                  <a:lnTo>
                    <a:pt x="51" y="120"/>
                  </a:lnTo>
                  <a:lnTo>
                    <a:pt x="38" y="101"/>
                  </a:lnTo>
                  <a:lnTo>
                    <a:pt x="29" y="84"/>
                  </a:lnTo>
                  <a:lnTo>
                    <a:pt x="19" y="67"/>
                  </a:lnTo>
                  <a:lnTo>
                    <a:pt x="11" y="50"/>
                  </a:lnTo>
                  <a:lnTo>
                    <a:pt x="6" y="35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00"/>
            <p:cNvSpPr>
              <a:spLocks/>
            </p:cNvSpPr>
            <p:nvPr/>
          </p:nvSpPr>
          <p:spPr bwMode="auto">
            <a:xfrm>
              <a:off x="5124" y="3746"/>
              <a:ext cx="81" cy="51"/>
            </a:xfrm>
            <a:custGeom>
              <a:avLst/>
              <a:gdLst>
                <a:gd name="T0" fmla="*/ 9 w 306"/>
                <a:gd name="T1" fmla="*/ 3 h 218"/>
                <a:gd name="T2" fmla="*/ 10 w 306"/>
                <a:gd name="T3" fmla="*/ 4 h 218"/>
                <a:gd name="T4" fmla="*/ 12 w 306"/>
                <a:gd name="T5" fmla="*/ 7 h 218"/>
                <a:gd name="T6" fmla="*/ 14 w 306"/>
                <a:gd name="T7" fmla="*/ 9 h 218"/>
                <a:gd name="T8" fmla="*/ 15 w 306"/>
                <a:gd name="T9" fmla="*/ 11 h 218"/>
                <a:gd name="T10" fmla="*/ 17 w 306"/>
                <a:gd name="T11" fmla="*/ 12 h 218"/>
                <a:gd name="T12" fmla="*/ 19 w 306"/>
                <a:gd name="T13" fmla="*/ 14 h 218"/>
                <a:gd name="T14" fmla="*/ 21 w 306"/>
                <a:gd name="T15" fmla="*/ 16 h 218"/>
                <a:gd name="T16" fmla="*/ 24 w 306"/>
                <a:gd name="T17" fmla="*/ 18 h 218"/>
                <a:gd name="T18" fmla="*/ 25 w 306"/>
                <a:gd name="T19" fmla="*/ 19 h 218"/>
                <a:gd name="T20" fmla="*/ 28 w 306"/>
                <a:gd name="T21" fmla="*/ 20 h 218"/>
                <a:gd name="T22" fmla="*/ 29 w 306"/>
                <a:gd name="T23" fmla="*/ 22 h 218"/>
                <a:gd name="T24" fmla="*/ 32 w 306"/>
                <a:gd name="T25" fmla="*/ 23 h 218"/>
                <a:gd name="T26" fmla="*/ 34 w 306"/>
                <a:gd name="T27" fmla="*/ 25 h 218"/>
                <a:gd name="T28" fmla="*/ 37 w 306"/>
                <a:gd name="T29" fmla="*/ 26 h 218"/>
                <a:gd name="T30" fmla="*/ 39 w 306"/>
                <a:gd name="T31" fmla="*/ 27 h 218"/>
                <a:gd name="T32" fmla="*/ 42 w 306"/>
                <a:gd name="T33" fmla="*/ 29 h 218"/>
                <a:gd name="T34" fmla="*/ 44 w 306"/>
                <a:gd name="T35" fmla="*/ 30 h 218"/>
                <a:gd name="T36" fmla="*/ 46 w 306"/>
                <a:gd name="T37" fmla="*/ 31 h 218"/>
                <a:gd name="T38" fmla="*/ 49 w 306"/>
                <a:gd name="T39" fmla="*/ 32 h 218"/>
                <a:gd name="T40" fmla="*/ 51 w 306"/>
                <a:gd name="T41" fmla="*/ 33 h 218"/>
                <a:gd name="T42" fmla="*/ 53 w 306"/>
                <a:gd name="T43" fmla="*/ 34 h 218"/>
                <a:gd name="T44" fmla="*/ 56 w 306"/>
                <a:gd name="T45" fmla="*/ 35 h 218"/>
                <a:gd name="T46" fmla="*/ 58 w 306"/>
                <a:gd name="T47" fmla="*/ 36 h 218"/>
                <a:gd name="T48" fmla="*/ 60 w 306"/>
                <a:gd name="T49" fmla="*/ 37 h 218"/>
                <a:gd name="T50" fmla="*/ 63 w 306"/>
                <a:gd name="T51" fmla="*/ 38 h 218"/>
                <a:gd name="T52" fmla="*/ 65 w 306"/>
                <a:gd name="T53" fmla="*/ 39 h 218"/>
                <a:gd name="T54" fmla="*/ 67 w 306"/>
                <a:gd name="T55" fmla="*/ 40 h 218"/>
                <a:gd name="T56" fmla="*/ 70 w 306"/>
                <a:gd name="T57" fmla="*/ 40 h 218"/>
                <a:gd name="T58" fmla="*/ 72 w 306"/>
                <a:gd name="T59" fmla="*/ 41 h 218"/>
                <a:gd name="T60" fmla="*/ 74 w 306"/>
                <a:gd name="T61" fmla="*/ 43 h 218"/>
                <a:gd name="T62" fmla="*/ 76 w 306"/>
                <a:gd name="T63" fmla="*/ 44 h 218"/>
                <a:gd name="T64" fmla="*/ 79 w 306"/>
                <a:gd name="T65" fmla="*/ 45 h 218"/>
                <a:gd name="T66" fmla="*/ 81 w 306"/>
                <a:gd name="T67" fmla="*/ 47 h 218"/>
                <a:gd name="T68" fmla="*/ 80 w 306"/>
                <a:gd name="T69" fmla="*/ 49 h 218"/>
                <a:gd name="T70" fmla="*/ 79 w 306"/>
                <a:gd name="T71" fmla="*/ 51 h 218"/>
                <a:gd name="T72" fmla="*/ 76 w 306"/>
                <a:gd name="T73" fmla="*/ 51 h 218"/>
                <a:gd name="T74" fmla="*/ 71 w 306"/>
                <a:gd name="T75" fmla="*/ 50 h 218"/>
                <a:gd name="T76" fmla="*/ 66 w 306"/>
                <a:gd name="T77" fmla="*/ 48 h 218"/>
                <a:gd name="T78" fmla="*/ 60 w 306"/>
                <a:gd name="T79" fmla="*/ 47 h 218"/>
                <a:gd name="T80" fmla="*/ 54 w 306"/>
                <a:gd name="T81" fmla="*/ 45 h 218"/>
                <a:gd name="T82" fmla="*/ 49 w 306"/>
                <a:gd name="T83" fmla="*/ 43 h 218"/>
                <a:gd name="T84" fmla="*/ 43 w 306"/>
                <a:gd name="T85" fmla="*/ 40 h 218"/>
                <a:gd name="T86" fmla="*/ 37 w 306"/>
                <a:gd name="T87" fmla="*/ 38 h 218"/>
                <a:gd name="T88" fmla="*/ 32 w 306"/>
                <a:gd name="T89" fmla="*/ 35 h 218"/>
                <a:gd name="T90" fmla="*/ 26 w 306"/>
                <a:gd name="T91" fmla="*/ 32 h 218"/>
                <a:gd name="T92" fmla="*/ 21 w 306"/>
                <a:gd name="T93" fmla="*/ 29 h 218"/>
                <a:gd name="T94" fmla="*/ 17 w 306"/>
                <a:gd name="T95" fmla="*/ 25 h 218"/>
                <a:gd name="T96" fmla="*/ 12 w 306"/>
                <a:gd name="T97" fmla="*/ 22 h 218"/>
                <a:gd name="T98" fmla="*/ 9 w 306"/>
                <a:gd name="T99" fmla="*/ 18 h 218"/>
                <a:gd name="T100" fmla="*/ 5 w 306"/>
                <a:gd name="T101" fmla="*/ 15 h 218"/>
                <a:gd name="T102" fmla="*/ 2 w 306"/>
                <a:gd name="T103" fmla="*/ 10 h 218"/>
                <a:gd name="T104" fmla="*/ 1 w 306"/>
                <a:gd name="T105" fmla="*/ 6 h 218"/>
                <a:gd name="T106" fmla="*/ 0 w 306"/>
                <a:gd name="T107" fmla="*/ 4 h 218"/>
                <a:gd name="T108" fmla="*/ 0 w 306"/>
                <a:gd name="T109" fmla="*/ 3 h 218"/>
                <a:gd name="T110" fmla="*/ 1 w 306"/>
                <a:gd name="T111" fmla="*/ 1 h 218"/>
                <a:gd name="T112" fmla="*/ 2 w 306"/>
                <a:gd name="T113" fmla="*/ 0 h 218"/>
                <a:gd name="T114" fmla="*/ 3 w 306"/>
                <a:gd name="T115" fmla="*/ 0 h 218"/>
                <a:gd name="T116" fmla="*/ 5 w 306"/>
                <a:gd name="T117" fmla="*/ 0 h 218"/>
                <a:gd name="T118" fmla="*/ 7 w 306"/>
                <a:gd name="T119" fmla="*/ 1 h 218"/>
                <a:gd name="T120" fmla="*/ 9 w 306"/>
                <a:gd name="T121" fmla="*/ 3 h 218"/>
                <a:gd name="T122" fmla="*/ 9 w 306"/>
                <a:gd name="T123" fmla="*/ 3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6"/>
                <a:gd name="T187" fmla="*/ 0 h 218"/>
                <a:gd name="T188" fmla="*/ 306 w 306"/>
                <a:gd name="T189" fmla="*/ 218 h 2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6" h="218">
                  <a:moveTo>
                    <a:pt x="34" y="11"/>
                  </a:moveTo>
                  <a:lnTo>
                    <a:pt x="39" y="19"/>
                  </a:lnTo>
                  <a:lnTo>
                    <a:pt x="45" y="28"/>
                  </a:lnTo>
                  <a:lnTo>
                    <a:pt x="51" y="38"/>
                  </a:lnTo>
                  <a:lnTo>
                    <a:pt x="58" y="45"/>
                  </a:lnTo>
                  <a:lnTo>
                    <a:pt x="64" y="53"/>
                  </a:lnTo>
                  <a:lnTo>
                    <a:pt x="72" y="60"/>
                  </a:lnTo>
                  <a:lnTo>
                    <a:pt x="79" y="68"/>
                  </a:lnTo>
                  <a:lnTo>
                    <a:pt x="89" y="76"/>
                  </a:lnTo>
                  <a:lnTo>
                    <a:pt x="95" y="81"/>
                  </a:lnTo>
                  <a:lnTo>
                    <a:pt x="104" y="87"/>
                  </a:lnTo>
                  <a:lnTo>
                    <a:pt x="110" y="93"/>
                  </a:lnTo>
                  <a:lnTo>
                    <a:pt x="119" y="100"/>
                  </a:lnTo>
                  <a:lnTo>
                    <a:pt x="129" y="106"/>
                  </a:lnTo>
                  <a:lnTo>
                    <a:pt x="138" y="112"/>
                  </a:lnTo>
                  <a:lnTo>
                    <a:pt x="148" y="117"/>
                  </a:lnTo>
                  <a:lnTo>
                    <a:pt x="159" y="125"/>
                  </a:lnTo>
                  <a:lnTo>
                    <a:pt x="167" y="129"/>
                  </a:lnTo>
                  <a:lnTo>
                    <a:pt x="174" y="133"/>
                  </a:lnTo>
                  <a:lnTo>
                    <a:pt x="184" y="136"/>
                  </a:lnTo>
                  <a:lnTo>
                    <a:pt x="193" y="142"/>
                  </a:lnTo>
                  <a:lnTo>
                    <a:pt x="201" y="144"/>
                  </a:lnTo>
                  <a:lnTo>
                    <a:pt x="211" y="150"/>
                  </a:lnTo>
                  <a:lnTo>
                    <a:pt x="218" y="154"/>
                  </a:lnTo>
                  <a:lnTo>
                    <a:pt x="228" y="157"/>
                  </a:lnTo>
                  <a:lnTo>
                    <a:pt x="237" y="161"/>
                  </a:lnTo>
                  <a:lnTo>
                    <a:pt x="245" y="165"/>
                  </a:lnTo>
                  <a:lnTo>
                    <a:pt x="254" y="169"/>
                  </a:lnTo>
                  <a:lnTo>
                    <a:pt x="264" y="173"/>
                  </a:lnTo>
                  <a:lnTo>
                    <a:pt x="271" y="176"/>
                  </a:lnTo>
                  <a:lnTo>
                    <a:pt x="281" y="182"/>
                  </a:lnTo>
                  <a:lnTo>
                    <a:pt x="288" y="186"/>
                  </a:lnTo>
                  <a:lnTo>
                    <a:pt x="298" y="192"/>
                  </a:lnTo>
                  <a:lnTo>
                    <a:pt x="306" y="199"/>
                  </a:lnTo>
                  <a:lnTo>
                    <a:pt x="304" y="211"/>
                  </a:lnTo>
                  <a:lnTo>
                    <a:pt x="298" y="216"/>
                  </a:lnTo>
                  <a:lnTo>
                    <a:pt x="288" y="218"/>
                  </a:lnTo>
                  <a:lnTo>
                    <a:pt x="268" y="212"/>
                  </a:lnTo>
                  <a:lnTo>
                    <a:pt x="249" y="207"/>
                  </a:lnTo>
                  <a:lnTo>
                    <a:pt x="228" y="199"/>
                  </a:lnTo>
                  <a:lnTo>
                    <a:pt x="205" y="192"/>
                  </a:lnTo>
                  <a:lnTo>
                    <a:pt x="184" y="182"/>
                  </a:lnTo>
                  <a:lnTo>
                    <a:pt x="163" y="173"/>
                  </a:lnTo>
                  <a:lnTo>
                    <a:pt x="140" y="161"/>
                  </a:lnTo>
                  <a:lnTo>
                    <a:pt x="121" y="150"/>
                  </a:lnTo>
                  <a:lnTo>
                    <a:pt x="100" y="136"/>
                  </a:lnTo>
                  <a:lnTo>
                    <a:pt x="81" y="123"/>
                  </a:lnTo>
                  <a:lnTo>
                    <a:pt x="64" y="108"/>
                  </a:lnTo>
                  <a:lnTo>
                    <a:pt x="47" y="95"/>
                  </a:lnTo>
                  <a:lnTo>
                    <a:pt x="34" y="78"/>
                  </a:lnTo>
                  <a:lnTo>
                    <a:pt x="20" y="62"/>
                  </a:lnTo>
                  <a:lnTo>
                    <a:pt x="9" y="43"/>
                  </a:lnTo>
                  <a:lnTo>
                    <a:pt x="3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8" y="3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1"/>
            <p:cNvSpPr>
              <a:spLocks/>
            </p:cNvSpPr>
            <p:nvPr/>
          </p:nvSpPr>
          <p:spPr bwMode="auto">
            <a:xfrm>
              <a:off x="5125" y="3830"/>
              <a:ext cx="171" cy="98"/>
            </a:xfrm>
            <a:custGeom>
              <a:avLst/>
              <a:gdLst>
                <a:gd name="T0" fmla="*/ 12 w 627"/>
                <a:gd name="T1" fmla="*/ 11 h 430"/>
                <a:gd name="T2" fmla="*/ 15 w 627"/>
                <a:gd name="T3" fmla="*/ 23 h 430"/>
                <a:gd name="T4" fmla="*/ 18 w 627"/>
                <a:gd name="T5" fmla="*/ 35 h 430"/>
                <a:gd name="T6" fmla="*/ 21 w 627"/>
                <a:gd name="T7" fmla="*/ 47 h 430"/>
                <a:gd name="T8" fmla="*/ 24 w 627"/>
                <a:gd name="T9" fmla="*/ 57 h 430"/>
                <a:gd name="T10" fmla="*/ 31 w 627"/>
                <a:gd name="T11" fmla="*/ 66 h 430"/>
                <a:gd name="T12" fmla="*/ 39 w 627"/>
                <a:gd name="T13" fmla="*/ 74 h 430"/>
                <a:gd name="T14" fmla="*/ 50 w 627"/>
                <a:gd name="T15" fmla="*/ 80 h 430"/>
                <a:gd name="T16" fmla="*/ 65 w 627"/>
                <a:gd name="T17" fmla="*/ 82 h 430"/>
                <a:gd name="T18" fmla="*/ 81 w 627"/>
                <a:gd name="T19" fmla="*/ 81 h 430"/>
                <a:gd name="T20" fmla="*/ 96 w 627"/>
                <a:gd name="T21" fmla="*/ 78 h 430"/>
                <a:gd name="T22" fmla="*/ 111 w 627"/>
                <a:gd name="T23" fmla="*/ 73 h 430"/>
                <a:gd name="T24" fmla="*/ 123 w 627"/>
                <a:gd name="T25" fmla="*/ 67 h 430"/>
                <a:gd name="T26" fmla="*/ 134 w 627"/>
                <a:gd name="T27" fmla="*/ 59 h 430"/>
                <a:gd name="T28" fmla="*/ 143 w 627"/>
                <a:gd name="T29" fmla="*/ 49 h 430"/>
                <a:gd name="T30" fmla="*/ 150 w 627"/>
                <a:gd name="T31" fmla="*/ 38 h 430"/>
                <a:gd name="T32" fmla="*/ 154 w 627"/>
                <a:gd name="T33" fmla="*/ 30 h 430"/>
                <a:gd name="T34" fmla="*/ 155 w 627"/>
                <a:gd name="T35" fmla="*/ 27 h 430"/>
                <a:gd name="T36" fmla="*/ 159 w 627"/>
                <a:gd name="T37" fmla="*/ 26 h 430"/>
                <a:gd name="T38" fmla="*/ 162 w 627"/>
                <a:gd name="T39" fmla="*/ 26 h 430"/>
                <a:gd name="T40" fmla="*/ 167 w 627"/>
                <a:gd name="T41" fmla="*/ 27 h 430"/>
                <a:gd name="T42" fmla="*/ 170 w 627"/>
                <a:gd name="T43" fmla="*/ 31 h 430"/>
                <a:gd name="T44" fmla="*/ 171 w 627"/>
                <a:gd name="T45" fmla="*/ 34 h 430"/>
                <a:gd name="T46" fmla="*/ 168 w 627"/>
                <a:gd name="T47" fmla="*/ 44 h 430"/>
                <a:gd name="T48" fmla="*/ 160 w 627"/>
                <a:gd name="T49" fmla="*/ 58 h 430"/>
                <a:gd name="T50" fmla="*/ 148 w 627"/>
                <a:gd name="T51" fmla="*/ 69 h 430"/>
                <a:gd name="T52" fmla="*/ 135 w 627"/>
                <a:gd name="T53" fmla="*/ 78 h 430"/>
                <a:gd name="T54" fmla="*/ 119 w 627"/>
                <a:gd name="T55" fmla="*/ 86 h 430"/>
                <a:gd name="T56" fmla="*/ 102 w 627"/>
                <a:gd name="T57" fmla="*/ 91 h 430"/>
                <a:gd name="T58" fmla="*/ 83 w 627"/>
                <a:gd name="T59" fmla="*/ 95 h 430"/>
                <a:gd name="T60" fmla="*/ 64 w 627"/>
                <a:gd name="T61" fmla="*/ 97 h 430"/>
                <a:gd name="T62" fmla="*/ 46 w 627"/>
                <a:gd name="T63" fmla="*/ 95 h 430"/>
                <a:gd name="T64" fmla="*/ 33 w 627"/>
                <a:gd name="T65" fmla="*/ 88 h 430"/>
                <a:gd name="T66" fmla="*/ 23 w 627"/>
                <a:gd name="T67" fmla="*/ 78 h 430"/>
                <a:gd name="T68" fmla="*/ 17 w 627"/>
                <a:gd name="T69" fmla="*/ 68 h 430"/>
                <a:gd name="T70" fmla="*/ 11 w 627"/>
                <a:gd name="T71" fmla="*/ 56 h 430"/>
                <a:gd name="T72" fmla="*/ 8 w 627"/>
                <a:gd name="T73" fmla="*/ 42 h 430"/>
                <a:gd name="T74" fmla="*/ 5 w 627"/>
                <a:gd name="T75" fmla="*/ 28 h 430"/>
                <a:gd name="T76" fmla="*/ 2 w 627"/>
                <a:gd name="T77" fmla="*/ 13 h 430"/>
                <a:gd name="T78" fmla="*/ 0 w 627"/>
                <a:gd name="T79" fmla="*/ 4 h 430"/>
                <a:gd name="T80" fmla="*/ 2 w 627"/>
                <a:gd name="T81" fmla="*/ 0 h 430"/>
                <a:gd name="T82" fmla="*/ 6 w 627"/>
                <a:gd name="T83" fmla="*/ 0 h 430"/>
                <a:gd name="T84" fmla="*/ 9 w 627"/>
                <a:gd name="T85" fmla="*/ 1 h 430"/>
                <a:gd name="T86" fmla="*/ 10 w 627"/>
                <a:gd name="T87" fmla="*/ 3 h 430"/>
                <a:gd name="T88" fmla="*/ 11 w 627"/>
                <a:gd name="T89" fmla="*/ 4 h 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7"/>
                <a:gd name="T136" fmla="*/ 0 h 430"/>
                <a:gd name="T137" fmla="*/ 627 w 627"/>
                <a:gd name="T138" fmla="*/ 430 h 4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7" h="430">
                  <a:moveTo>
                    <a:pt x="40" y="19"/>
                  </a:moveTo>
                  <a:lnTo>
                    <a:pt x="44" y="48"/>
                  </a:lnTo>
                  <a:lnTo>
                    <a:pt x="49" y="74"/>
                  </a:lnTo>
                  <a:lnTo>
                    <a:pt x="55" y="101"/>
                  </a:lnTo>
                  <a:lnTo>
                    <a:pt x="61" y="130"/>
                  </a:lnTo>
                  <a:lnTo>
                    <a:pt x="65" y="154"/>
                  </a:lnTo>
                  <a:lnTo>
                    <a:pt x="70" y="181"/>
                  </a:lnTo>
                  <a:lnTo>
                    <a:pt x="76" y="206"/>
                  </a:lnTo>
                  <a:lnTo>
                    <a:pt x="82" y="230"/>
                  </a:lnTo>
                  <a:lnTo>
                    <a:pt x="89" y="251"/>
                  </a:lnTo>
                  <a:lnTo>
                    <a:pt x="99" y="272"/>
                  </a:lnTo>
                  <a:lnTo>
                    <a:pt x="112" y="291"/>
                  </a:lnTo>
                  <a:lnTo>
                    <a:pt x="125" y="310"/>
                  </a:lnTo>
                  <a:lnTo>
                    <a:pt x="142" y="325"/>
                  </a:lnTo>
                  <a:lnTo>
                    <a:pt x="161" y="339"/>
                  </a:lnTo>
                  <a:lnTo>
                    <a:pt x="184" y="352"/>
                  </a:lnTo>
                  <a:lnTo>
                    <a:pt x="209" y="361"/>
                  </a:lnTo>
                  <a:lnTo>
                    <a:pt x="239" y="361"/>
                  </a:lnTo>
                  <a:lnTo>
                    <a:pt x="270" y="360"/>
                  </a:lnTo>
                  <a:lnTo>
                    <a:pt x="298" y="354"/>
                  </a:lnTo>
                  <a:lnTo>
                    <a:pt x="329" y="348"/>
                  </a:lnTo>
                  <a:lnTo>
                    <a:pt x="353" y="342"/>
                  </a:lnTo>
                  <a:lnTo>
                    <a:pt x="380" y="333"/>
                  </a:lnTo>
                  <a:lnTo>
                    <a:pt x="407" y="322"/>
                  </a:lnTo>
                  <a:lnTo>
                    <a:pt x="431" y="310"/>
                  </a:lnTo>
                  <a:lnTo>
                    <a:pt x="452" y="295"/>
                  </a:lnTo>
                  <a:lnTo>
                    <a:pt x="473" y="278"/>
                  </a:lnTo>
                  <a:lnTo>
                    <a:pt x="492" y="259"/>
                  </a:lnTo>
                  <a:lnTo>
                    <a:pt x="511" y="240"/>
                  </a:lnTo>
                  <a:lnTo>
                    <a:pt x="526" y="217"/>
                  </a:lnTo>
                  <a:lnTo>
                    <a:pt x="538" y="192"/>
                  </a:lnTo>
                  <a:lnTo>
                    <a:pt x="551" y="166"/>
                  </a:lnTo>
                  <a:lnTo>
                    <a:pt x="561" y="139"/>
                  </a:lnTo>
                  <a:lnTo>
                    <a:pt x="563" y="131"/>
                  </a:lnTo>
                  <a:lnTo>
                    <a:pt x="566" y="126"/>
                  </a:lnTo>
                  <a:lnTo>
                    <a:pt x="570" y="120"/>
                  </a:lnTo>
                  <a:lnTo>
                    <a:pt x="576" y="118"/>
                  </a:lnTo>
                  <a:lnTo>
                    <a:pt x="582" y="114"/>
                  </a:lnTo>
                  <a:lnTo>
                    <a:pt x="587" y="114"/>
                  </a:lnTo>
                  <a:lnTo>
                    <a:pt x="595" y="114"/>
                  </a:lnTo>
                  <a:lnTo>
                    <a:pt x="602" y="116"/>
                  </a:lnTo>
                  <a:lnTo>
                    <a:pt x="612" y="120"/>
                  </a:lnTo>
                  <a:lnTo>
                    <a:pt x="621" y="130"/>
                  </a:lnTo>
                  <a:lnTo>
                    <a:pt x="623" y="135"/>
                  </a:lnTo>
                  <a:lnTo>
                    <a:pt x="627" y="143"/>
                  </a:lnTo>
                  <a:lnTo>
                    <a:pt x="627" y="150"/>
                  </a:lnTo>
                  <a:lnTo>
                    <a:pt x="627" y="160"/>
                  </a:lnTo>
                  <a:lnTo>
                    <a:pt x="616" y="192"/>
                  </a:lnTo>
                  <a:lnTo>
                    <a:pt x="602" y="225"/>
                  </a:lnTo>
                  <a:lnTo>
                    <a:pt x="585" y="253"/>
                  </a:lnTo>
                  <a:lnTo>
                    <a:pt x="566" y="280"/>
                  </a:lnTo>
                  <a:lnTo>
                    <a:pt x="544" y="303"/>
                  </a:lnTo>
                  <a:lnTo>
                    <a:pt x="519" y="325"/>
                  </a:lnTo>
                  <a:lnTo>
                    <a:pt x="494" y="344"/>
                  </a:lnTo>
                  <a:lnTo>
                    <a:pt x="468" y="363"/>
                  </a:lnTo>
                  <a:lnTo>
                    <a:pt x="437" y="379"/>
                  </a:lnTo>
                  <a:lnTo>
                    <a:pt x="407" y="392"/>
                  </a:lnTo>
                  <a:lnTo>
                    <a:pt x="374" y="401"/>
                  </a:lnTo>
                  <a:lnTo>
                    <a:pt x="340" y="413"/>
                  </a:lnTo>
                  <a:lnTo>
                    <a:pt x="306" y="419"/>
                  </a:lnTo>
                  <a:lnTo>
                    <a:pt x="272" y="424"/>
                  </a:lnTo>
                  <a:lnTo>
                    <a:pt x="236" y="426"/>
                  </a:lnTo>
                  <a:lnTo>
                    <a:pt x="200" y="430"/>
                  </a:lnTo>
                  <a:lnTo>
                    <a:pt x="169" y="417"/>
                  </a:lnTo>
                  <a:lnTo>
                    <a:pt x="142" y="401"/>
                  </a:lnTo>
                  <a:lnTo>
                    <a:pt x="122" y="384"/>
                  </a:lnTo>
                  <a:lnTo>
                    <a:pt x="103" y="365"/>
                  </a:lnTo>
                  <a:lnTo>
                    <a:pt x="85" y="344"/>
                  </a:lnTo>
                  <a:lnTo>
                    <a:pt x="72" y="322"/>
                  </a:lnTo>
                  <a:lnTo>
                    <a:pt x="61" y="297"/>
                  </a:lnTo>
                  <a:lnTo>
                    <a:pt x="51" y="272"/>
                  </a:lnTo>
                  <a:lnTo>
                    <a:pt x="42" y="244"/>
                  </a:lnTo>
                  <a:lnTo>
                    <a:pt x="36" y="215"/>
                  </a:lnTo>
                  <a:lnTo>
                    <a:pt x="28" y="183"/>
                  </a:lnTo>
                  <a:lnTo>
                    <a:pt x="25" y="154"/>
                  </a:lnTo>
                  <a:lnTo>
                    <a:pt x="19" y="122"/>
                  </a:lnTo>
                  <a:lnTo>
                    <a:pt x="13" y="90"/>
                  </a:lnTo>
                  <a:lnTo>
                    <a:pt x="8" y="57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4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02"/>
            <p:cNvSpPr>
              <a:spLocks/>
            </p:cNvSpPr>
            <p:nvPr/>
          </p:nvSpPr>
          <p:spPr bwMode="auto">
            <a:xfrm>
              <a:off x="5156" y="3910"/>
              <a:ext cx="55" cy="40"/>
            </a:xfrm>
            <a:custGeom>
              <a:avLst/>
              <a:gdLst>
                <a:gd name="T0" fmla="*/ 15 w 211"/>
                <a:gd name="T1" fmla="*/ 8 h 179"/>
                <a:gd name="T2" fmla="*/ 15 w 211"/>
                <a:gd name="T3" fmla="*/ 15 h 179"/>
                <a:gd name="T4" fmla="*/ 16 w 211"/>
                <a:gd name="T5" fmla="*/ 19 h 179"/>
                <a:gd name="T6" fmla="*/ 18 w 211"/>
                <a:gd name="T7" fmla="*/ 23 h 179"/>
                <a:gd name="T8" fmla="*/ 21 w 211"/>
                <a:gd name="T9" fmla="*/ 25 h 179"/>
                <a:gd name="T10" fmla="*/ 25 w 211"/>
                <a:gd name="T11" fmla="*/ 26 h 179"/>
                <a:gd name="T12" fmla="*/ 31 w 211"/>
                <a:gd name="T13" fmla="*/ 25 h 179"/>
                <a:gd name="T14" fmla="*/ 39 w 211"/>
                <a:gd name="T15" fmla="*/ 23 h 179"/>
                <a:gd name="T16" fmla="*/ 45 w 211"/>
                <a:gd name="T17" fmla="*/ 21 h 179"/>
                <a:gd name="T18" fmla="*/ 48 w 211"/>
                <a:gd name="T19" fmla="*/ 21 h 179"/>
                <a:gd name="T20" fmla="*/ 53 w 211"/>
                <a:gd name="T21" fmla="*/ 23 h 179"/>
                <a:gd name="T22" fmla="*/ 54 w 211"/>
                <a:gd name="T23" fmla="*/ 25 h 179"/>
                <a:gd name="T24" fmla="*/ 55 w 211"/>
                <a:gd name="T25" fmla="*/ 28 h 179"/>
                <a:gd name="T26" fmla="*/ 54 w 211"/>
                <a:gd name="T27" fmla="*/ 31 h 179"/>
                <a:gd name="T28" fmla="*/ 53 w 211"/>
                <a:gd name="T29" fmla="*/ 33 h 179"/>
                <a:gd name="T30" fmla="*/ 48 w 211"/>
                <a:gd name="T31" fmla="*/ 35 h 179"/>
                <a:gd name="T32" fmla="*/ 43 w 211"/>
                <a:gd name="T33" fmla="*/ 38 h 179"/>
                <a:gd name="T34" fmla="*/ 36 w 211"/>
                <a:gd name="T35" fmla="*/ 39 h 179"/>
                <a:gd name="T36" fmla="*/ 29 w 211"/>
                <a:gd name="T37" fmla="*/ 40 h 179"/>
                <a:gd name="T38" fmla="*/ 23 w 211"/>
                <a:gd name="T39" fmla="*/ 40 h 179"/>
                <a:gd name="T40" fmla="*/ 17 w 211"/>
                <a:gd name="T41" fmla="*/ 38 h 179"/>
                <a:gd name="T42" fmla="*/ 11 w 211"/>
                <a:gd name="T43" fmla="*/ 36 h 179"/>
                <a:gd name="T44" fmla="*/ 6 w 211"/>
                <a:gd name="T45" fmla="*/ 32 h 179"/>
                <a:gd name="T46" fmla="*/ 3 w 211"/>
                <a:gd name="T47" fmla="*/ 29 h 179"/>
                <a:gd name="T48" fmla="*/ 1 w 211"/>
                <a:gd name="T49" fmla="*/ 26 h 179"/>
                <a:gd name="T50" fmla="*/ 0 w 211"/>
                <a:gd name="T51" fmla="*/ 23 h 179"/>
                <a:gd name="T52" fmla="*/ 1 w 211"/>
                <a:gd name="T53" fmla="*/ 20 h 179"/>
                <a:gd name="T54" fmla="*/ 1 w 211"/>
                <a:gd name="T55" fmla="*/ 17 h 179"/>
                <a:gd name="T56" fmla="*/ 2 w 211"/>
                <a:gd name="T57" fmla="*/ 13 h 179"/>
                <a:gd name="T58" fmla="*/ 2 w 211"/>
                <a:gd name="T59" fmla="*/ 10 h 179"/>
                <a:gd name="T60" fmla="*/ 3 w 211"/>
                <a:gd name="T61" fmla="*/ 6 h 179"/>
                <a:gd name="T62" fmla="*/ 3 w 211"/>
                <a:gd name="T63" fmla="*/ 4 h 179"/>
                <a:gd name="T64" fmla="*/ 4 w 211"/>
                <a:gd name="T65" fmla="*/ 2 h 179"/>
                <a:gd name="T66" fmla="*/ 6 w 211"/>
                <a:gd name="T67" fmla="*/ 0 h 179"/>
                <a:gd name="T68" fmla="*/ 10 w 211"/>
                <a:gd name="T69" fmla="*/ 0 h 179"/>
                <a:gd name="T70" fmla="*/ 14 w 211"/>
                <a:gd name="T71" fmla="*/ 2 h 179"/>
                <a:gd name="T72" fmla="*/ 14 w 211"/>
                <a:gd name="T73" fmla="*/ 4 h 179"/>
                <a:gd name="T74" fmla="*/ 15 w 211"/>
                <a:gd name="T75" fmla="*/ 5 h 1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79"/>
                <a:gd name="T116" fmla="*/ 211 w 211"/>
                <a:gd name="T117" fmla="*/ 179 h 1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79">
                  <a:moveTo>
                    <a:pt x="57" y="23"/>
                  </a:moveTo>
                  <a:lnTo>
                    <a:pt x="57" y="38"/>
                  </a:lnTo>
                  <a:lnTo>
                    <a:pt x="57" y="52"/>
                  </a:lnTo>
                  <a:lnTo>
                    <a:pt x="57" y="65"/>
                  </a:lnTo>
                  <a:lnTo>
                    <a:pt x="59" y="78"/>
                  </a:lnTo>
                  <a:lnTo>
                    <a:pt x="61" y="86"/>
                  </a:lnTo>
                  <a:lnTo>
                    <a:pt x="65" y="95"/>
                  </a:lnTo>
                  <a:lnTo>
                    <a:pt x="69" y="101"/>
                  </a:lnTo>
                  <a:lnTo>
                    <a:pt x="76" y="109"/>
                  </a:lnTo>
                  <a:lnTo>
                    <a:pt x="80" y="113"/>
                  </a:lnTo>
                  <a:lnTo>
                    <a:pt x="88" y="116"/>
                  </a:lnTo>
                  <a:lnTo>
                    <a:pt x="97" y="116"/>
                  </a:lnTo>
                  <a:lnTo>
                    <a:pt x="109" y="116"/>
                  </a:lnTo>
                  <a:lnTo>
                    <a:pt x="120" y="114"/>
                  </a:lnTo>
                  <a:lnTo>
                    <a:pt x="133" y="113"/>
                  </a:lnTo>
                  <a:lnTo>
                    <a:pt x="149" y="105"/>
                  </a:lnTo>
                  <a:lnTo>
                    <a:pt x="166" y="99"/>
                  </a:lnTo>
                  <a:lnTo>
                    <a:pt x="171" y="95"/>
                  </a:lnTo>
                  <a:lnTo>
                    <a:pt x="179" y="95"/>
                  </a:lnTo>
                  <a:lnTo>
                    <a:pt x="185" y="94"/>
                  </a:lnTo>
                  <a:lnTo>
                    <a:pt x="192" y="95"/>
                  </a:lnTo>
                  <a:lnTo>
                    <a:pt x="202" y="101"/>
                  </a:lnTo>
                  <a:lnTo>
                    <a:pt x="209" y="109"/>
                  </a:lnTo>
                  <a:lnTo>
                    <a:pt x="209" y="114"/>
                  </a:lnTo>
                  <a:lnTo>
                    <a:pt x="211" y="120"/>
                  </a:lnTo>
                  <a:lnTo>
                    <a:pt x="211" y="126"/>
                  </a:lnTo>
                  <a:lnTo>
                    <a:pt x="211" y="132"/>
                  </a:lnTo>
                  <a:lnTo>
                    <a:pt x="209" y="137"/>
                  </a:lnTo>
                  <a:lnTo>
                    <a:pt x="206" y="143"/>
                  </a:lnTo>
                  <a:lnTo>
                    <a:pt x="202" y="147"/>
                  </a:lnTo>
                  <a:lnTo>
                    <a:pt x="196" y="152"/>
                  </a:lnTo>
                  <a:lnTo>
                    <a:pt x="185" y="158"/>
                  </a:lnTo>
                  <a:lnTo>
                    <a:pt x="175" y="164"/>
                  </a:lnTo>
                  <a:lnTo>
                    <a:pt x="164" y="168"/>
                  </a:lnTo>
                  <a:lnTo>
                    <a:pt x="151" y="173"/>
                  </a:lnTo>
                  <a:lnTo>
                    <a:pt x="139" y="175"/>
                  </a:lnTo>
                  <a:lnTo>
                    <a:pt x="126" y="177"/>
                  </a:lnTo>
                  <a:lnTo>
                    <a:pt x="113" y="177"/>
                  </a:lnTo>
                  <a:lnTo>
                    <a:pt x="101" y="179"/>
                  </a:lnTo>
                  <a:lnTo>
                    <a:pt x="88" y="177"/>
                  </a:lnTo>
                  <a:lnTo>
                    <a:pt x="76" y="175"/>
                  </a:lnTo>
                  <a:lnTo>
                    <a:pt x="65" y="171"/>
                  </a:lnTo>
                  <a:lnTo>
                    <a:pt x="54" y="168"/>
                  </a:lnTo>
                  <a:lnTo>
                    <a:pt x="42" y="160"/>
                  </a:lnTo>
                  <a:lnTo>
                    <a:pt x="33" y="154"/>
                  </a:lnTo>
                  <a:lnTo>
                    <a:pt x="23" y="145"/>
                  </a:lnTo>
                  <a:lnTo>
                    <a:pt x="16" y="135"/>
                  </a:lnTo>
                  <a:lnTo>
                    <a:pt x="10" y="130"/>
                  </a:lnTo>
                  <a:lnTo>
                    <a:pt x="6" y="124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2" y="90"/>
                  </a:lnTo>
                  <a:lnTo>
                    <a:pt x="2" y="82"/>
                  </a:lnTo>
                  <a:lnTo>
                    <a:pt x="2" y="75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0" y="29"/>
                  </a:lnTo>
                  <a:lnTo>
                    <a:pt x="10" y="23"/>
                  </a:lnTo>
                  <a:lnTo>
                    <a:pt x="10" y="17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7" y="4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5" y="1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03"/>
            <p:cNvSpPr>
              <a:spLocks/>
            </p:cNvSpPr>
            <p:nvPr/>
          </p:nvSpPr>
          <p:spPr bwMode="auto">
            <a:xfrm>
              <a:off x="5281" y="3795"/>
              <a:ext cx="69" cy="34"/>
            </a:xfrm>
            <a:custGeom>
              <a:avLst/>
              <a:gdLst>
                <a:gd name="T0" fmla="*/ 67 w 256"/>
                <a:gd name="T1" fmla="*/ 5 h 149"/>
                <a:gd name="T2" fmla="*/ 65 w 256"/>
                <a:gd name="T3" fmla="*/ 7 h 149"/>
                <a:gd name="T4" fmla="*/ 63 w 256"/>
                <a:gd name="T5" fmla="*/ 9 h 149"/>
                <a:gd name="T6" fmla="*/ 61 w 256"/>
                <a:gd name="T7" fmla="*/ 11 h 149"/>
                <a:gd name="T8" fmla="*/ 59 w 256"/>
                <a:gd name="T9" fmla="*/ 13 h 149"/>
                <a:gd name="T10" fmla="*/ 56 w 256"/>
                <a:gd name="T11" fmla="*/ 15 h 149"/>
                <a:gd name="T12" fmla="*/ 53 w 256"/>
                <a:gd name="T13" fmla="*/ 17 h 149"/>
                <a:gd name="T14" fmla="*/ 50 w 256"/>
                <a:gd name="T15" fmla="*/ 19 h 149"/>
                <a:gd name="T16" fmla="*/ 48 w 256"/>
                <a:gd name="T17" fmla="*/ 21 h 149"/>
                <a:gd name="T18" fmla="*/ 44 w 256"/>
                <a:gd name="T19" fmla="*/ 22 h 149"/>
                <a:gd name="T20" fmla="*/ 41 w 256"/>
                <a:gd name="T21" fmla="*/ 24 h 149"/>
                <a:gd name="T22" fmla="*/ 38 w 256"/>
                <a:gd name="T23" fmla="*/ 25 h 149"/>
                <a:gd name="T24" fmla="*/ 35 w 256"/>
                <a:gd name="T25" fmla="*/ 27 h 149"/>
                <a:gd name="T26" fmla="*/ 32 w 256"/>
                <a:gd name="T27" fmla="*/ 28 h 149"/>
                <a:gd name="T28" fmla="*/ 29 w 256"/>
                <a:gd name="T29" fmla="*/ 30 h 149"/>
                <a:gd name="T30" fmla="*/ 27 w 256"/>
                <a:gd name="T31" fmla="*/ 30 h 149"/>
                <a:gd name="T32" fmla="*/ 25 w 256"/>
                <a:gd name="T33" fmla="*/ 31 h 149"/>
                <a:gd name="T34" fmla="*/ 24 w 256"/>
                <a:gd name="T35" fmla="*/ 31 h 149"/>
                <a:gd name="T36" fmla="*/ 23 w 256"/>
                <a:gd name="T37" fmla="*/ 31 h 149"/>
                <a:gd name="T38" fmla="*/ 21 w 256"/>
                <a:gd name="T39" fmla="*/ 32 h 149"/>
                <a:gd name="T40" fmla="*/ 19 w 256"/>
                <a:gd name="T41" fmla="*/ 32 h 149"/>
                <a:gd name="T42" fmla="*/ 16 w 256"/>
                <a:gd name="T43" fmla="*/ 33 h 149"/>
                <a:gd name="T44" fmla="*/ 13 w 256"/>
                <a:gd name="T45" fmla="*/ 33 h 149"/>
                <a:gd name="T46" fmla="*/ 11 w 256"/>
                <a:gd name="T47" fmla="*/ 33 h 149"/>
                <a:gd name="T48" fmla="*/ 8 w 256"/>
                <a:gd name="T49" fmla="*/ 34 h 149"/>
                <a:gd name="T50" fmla="*/ 6 w 256"/>
                <a:gd name="T51" fmla="*/ 34 h 149"/>
                <a:gd name="T52" fmla="*/ 4 w 256"/>
                <a:gd name="T53" fmla="*/ 34 h 149"/>
                <a:gd name="T54" fmla="*/ 2 w 256"/>
                <a:gd name="T55" fmla="*/ 34 h 149"/>
                <a:gd name="T56" fmla="*/ 1 w 256"/>
                <a:gd name="T57" fmla="*/ 34 h 149"/>
                <a:gd name="T58" fmla="*/ 0 w 256"/>
                <a:gd name="T59" fmla="*/ 34 h 149"/>
                <a:gd name="T60" fmla="*/ 1 w 256"/>
                <a:gd name="T61" fmla="*/ 33 h 149"/>
                <a:gd name="T62" fmla="*/ 2 w 256"/>
                <a:gd name="T63" fmla="*/ 32 h 149"/>
                <a:gd name="T64" fmla="*/ 5 w 256"/>
                <a:gd name="T65" fmla="*/ 31 h 149"/>
                <a:gd name="T66" fmla="*/ 5 w 256"/>
                <a:gd name="T67" fmla="*/ 30 h 149"/>
                <a:gd name="T68" fmla="*/ 8 w 256"/>
                <a:gd name="T69" fmla="*/ 29 h 149"/>
                <a:gd name="T70" fmla="*/ 12 w 256"/>
                <a:gd name="T71" fmla="*/ 26 h 149"/>
                <a:gd name="T72" fmla="*/ 17 w 256"/>
                <a:gd name="T73" fmla="*/ 24 h 149"/>
                <a:gd name="T74" fmla="*/ 23 w 256"/>
                <a:gd name="T75" fmla="*/ 21 h 149"/>
                <a:gd name="T76" fmla="*/ 29 w 256"/>
                <a:gd name="T77" fmla="*/ 17 h 149"/>
                <a:gd name="T78" fmla="*/ 35 w 256"/>
                <a:gd name="T79" fmla="*/ 13 h 149"/>
                <a:gd name="T80" fmla="*/ 43 w 256"/>
                <a:gd name="T81" fmla="*/ 10 h 149"/>
                <a:gd name="T82" fmla="*/ 48 w 256"/>
                <a:gd name="T83" fmla="*/ 7 h 149"/>
                <a:gd name="T84" fmla="*/ 54 w 256"/>
                <a:gd name="T85" fmla="*/ 4 h 149"/>
                <a:gd name="T86" fmla="*/ 59 w 256"/>
                <a:gd name="T87" fmla="*/ 2 h 149"/>
                <a:gd name="T88" fmla="*/ 64 w 256"/>
                <a:gd name="T89" fmla="*/ 1 h 149"/>
                <a:gd name="T90" fmla="*/ 67 w 256"/>
                <a:gd name="T91" fmla="*/ 0 h 149"/>
                <a:gd name="T92" fmla="*/ 69 w 256"/>
                <a:gd name="T93" fmla="*/ 0 h 149"/>
                <a:gd name="T94" fmla="*/ 69 w 256"/>
                <a:gd name="T95" fmla="*/ 2 h 149"/>
                <a:gd name="T96" fmla="*/ 67 w 256"/>
                <a:gd name="T97" fmla="*/ 5 h 149"/>
                <a:gd name="T98" fmla="*/ 67 w 256"/>
                <a:gd name="T99" fmla="*/ 5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6"/>
                <a:gd name="T151" fmla="*/ 0 h 149"/>
                <a:gd name="T152" fmla="*/ 256 w 25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6" h="149">
                  <a:moveTo>
                    <a:pt x="249" y="23"/>
                  </a:moveTo>
                  <a:lnTo>
                    <a:pt x="241" y="31"/>
                  </a:lnTo>
                  <a:lnTo>
                    <a:pt x="234" y="38"/>
                  </a:lnTo>
                  <a:lnTo>
                    <a:pt x="226" y="48"/>
                  </a:lnTo>
                  <a:lnTo>
                    <a:pt x="218" y="55"/>
                  </a:lnTo>
                  <a:lnTo>
                    <a:pt x="207" y="65"/>
                  </a:lnTo>
                  <a:lnTo>
                    <a:pt x="198" y="73"/>
                  </a:lnTo>
                  <a:lnTo>
                    <a:pt x="186" y="82"/>
                  </a:lnTo>
                  <a:lnTo>
                    <a:pt x="177" y="90"/>
                  </a:lnTo>
                  <a:lnTo>
                    <a:pt x="163" y="97"/>
                  </a:lnTo>
                  <a:lnTo>
                    <a:pt x="152" y="105"/>
                  </a:lnTo>
                  <a:lnTo>
                    <a:pt x="141" y="111"/>
                  </a:lnTo>
                  <a:lnTo>
                    <a:pt x="131" y="118"/>
                  </a:lnTo>
                  <a:lnTo>
                    <a:pt x="118" y="124"/>
                  </a:lnTo>
                  <a:lnTo>
                    <a:pt x="108" y="130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9" y="137"/>
                  </a:lnTo>
                  <a:lnTo>
                    <a:pt x="84" y="137"/>
                  </a:lnTo>
                  <a:lnTo>
                    <a:pt x="78" y="139"/>
                  </a:lnTo>
                  <a:lnTo>
                    <a:pt x="70" y="141"/>
                  </a:lnTo>
                  <a:lnTo>
                    <a:pt x="59" y="143"/>
                  </a:lnTo>
                  <a:lnTo>
                    <a:pt x="49" y="145"/>
                  </a:lnTo>
                  <a:lnTo>
                    <a:pt x="40" y="145"/>
                  </a:lnTo>
                  <a:lnTo>
                    <a:pt x="30" y="147"/>
                  </a:lnTo>
                  <a:lnTo>
                    <a:pt x="21" y="147"/>
                  </a:lnTo>
                  <a:lnTo>
                    <a:pt x="13" y="149"/>
                  </a:lnTo>
                  <a:lnTo>
                    <a:pt x="6" y="149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7" y="141"/>
                  </a:lnTo>
                  <a:lnTo>
                    <a:pt x="17" y="137"/>
                  </a:lnTo>
                  <a:lnTo>
                    <a:pt x="19" y="133"/>
                  </a:lnTo>
                  <a:lnTo>
                    <a:pt x="28" y="128"/>
                  </a:lnTo>
                  <a:lnTo>
                    <a:pt x="44" y="116"/>
                  </a:lnTo>
                  <a:lnTo>
                    <a:pt x="63" y="105"/>
                  </a:lnTo>
                  <a:lnTo>
                    <a:pt x="84" y="90"/>
                  </a:lnTo>
                  <a:lnTo>
                    <a:pt x="106" y="74"/>
                  </a:lnTo>
                  <a:lnTo>
                    <a:pt x="131" y="59"/>
                  </a:lnTo>
                  <a:lnTo>
                    <a:pt x="158" y="46"/>
                  </a:lnTo>
                  <a:lnTo>
                    <a:pt x="179" y="31"/>
                  </a:lnTo>
                  <a:lnTo>
                    <a:pt x="201" y="17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55" y="10"/>
                  </a:lnTo>
                  <a:lnTo>
                    <a:pt x="24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4"/>
            <p:cNvSpPr>
              <a:spLocks/>
            </p:cNvSpPr>
            <p:nvPr/>
          </p:nvSpPr>
          <p:spPr bwMode="auto">
            <a:xfrm>
              <a:off x="5248" y="3755"/>
              <a:ext cx="113" cy="57"/>
            </a:xfrm>
            <a:custGeom>
              <a:avLst/>
              <a:gdLst>
                <a:gd name="T0" fmla="*/ 106 w 422"/>
                <a:gd name="T1" fmla="*/ 10 h 247"/>
                <a:gd name="T2" fmla="*/ 99 w 422"/>
                <a:gd name="T3" fmla="*/ 16 h 247"/>
                <a:gd name="T4" fmla="*/ 92 w 422"/>
                <a:gd name="T5" fmla="*/ 21 h 247"/>
                <a:gd name="T6" fmla="*/ 86 w 422"/>
                <a:gd name="T7" fmla="*/ 26 h 247"/>
                <a:gd name="T8" fmla="*/ 79 w 422"/>
                <a:gd name="T9" fmla="*/ 31 h 247"/>
                <a:gd name="T10" fmla="*/ 73 w 422"/>
                <a:gd name="T11" fmla="*/ 36 h 247"/>
                <a:gd name="T12" fmla="*/ 66 w 422"/>
                <a:gd name="T13" fmla="*/ 40 h 247"/>
                <a:gd name="T14" fmla="*/ 57 w 422"/>
                <a:gd name="T15" fmla="*/ 45 h 247"/>
                <a:gd name="T16" fmla="*/ 50 w 422"/>
                <a:gd name="T17" fmla="*/ 48 h 247"/>
                <a:gd name="T18" fmla="*/ 43 w 422"/>
                <a:gd name="T19" fmla="*/ 50 h 247"/>
                <a:gd name="T20" fmla="*/ 37 w 422"/>
                <a:gd name="T21" fmla="*/ 51 h 247"/>
                <a:gd name="T22" fmla="*/ 32 w 422"/>
                <a:gd name="T23" fmla="*/ 52 h 247"/>
                <a:gd name="T24" fmla="*/ 26 w 422"/>
                <a:gd name="T25" fmla="*/ 53 h 247"/>
                <a:gd name="T26" fmla="*/ 20 w 422"/>
                <a:gd name="T27" fmla="*/ 54 h 247"/>
                <a:gd name="T28" fmla="*/ 15 w 422"/>
                <a:gd name="T29" fmla="*/ 55 h 247"/>
                <a:gd name="T30" fmla="*/ 8 w 422"/>
                <a:gd name="T31" fmla="*/ 56 h 247"/>
                <a:gd name="T32" fmla="*/ 3 w 422"/>
                <a:gd name="T33" fmla="*/ 57 h 247"/>
                <a:gd name="T34" fmla="*/ 1 w 422"/>
                <a:gd name="T35" fmla="*/ 55 h 247"/>
                <a:gd name="T36" fmla="*/ 0 w 422"/>
                <a:gd name="T37" fmla="*/ 53 h 247"/>
                <a:gd name="T38" fmla="*/ 2 w 422"/>
                <a:gd name="T39" fmla="*/ 50 h 247"/>
                <a:gd name="T40" fmla="*/ 7 w 422"/>
                <a:gd name="T41" fmla="*/ 49 h 247"/>
                <a:gd name="T42" fmla="*/ 12 w 422"/>
                <a:gd name="T43" fmla="*/ 48 h 247"/>
                <a:gd name="T44" fmla="*/ 18 w 422"/>
                <a:gd name="T45" fmla="*/ 46 h 247"/>
                <a:gd name="T46" fmla="*/ 23 w 422"/>
                <a:gd name="T47" fmla="*/ 45 h 247"/>
                <a:gd name="T48" fmla="*/ 28 w 422"/>
                <a:gd name="T49" fmla="*/ 43 h 247"/>
                <a:gd name="T50" fmla="*/ 33 w 422"/>
                <a:gd name="T51" fmla="*/ 42 h 247"/>
                <a:gd name="T52" fmla="*/ 38 w 422"/>
                <a:gd name="T53" fmla="*/ 40 h 247"/>
                <a:gd name="T54" fmla="*/ 43 w 422"/>
                <a:gd name="T55" fmla="*/ 38 h 247"/>
                <a:gd name="T56" fmla="*/ 51 w 422"/>
                <a:gd name="T57" fmla="*/ 35 h 247"/>
                <a:gd name="T58" fmla="*/ 59 w 422"/>
                <a:gd name="T59" fmla="*/ 30 h 247"/>
                <a:gd name="T60" fmla="*/ 67 w 422"/>
                <a:gd name="T61" fmla="*/ 26 h 247"/>
                <a:gd name="T62" fmla="*/ 73 w 422"/>
                <a:gd name="T63" fmla="*/ 21 h 247"/>
                <a:gd name="T64" fmla="*/ 80 w 422"/>
                <a:gd name="T65" fmla="*/ 17 h 247"/>
                <a:gd name="T66" fmla="*/ 86 w 422"/>
                <a:gd name="T67" fmla="*/ 12 h 247"/>
                <a:gd name="T68" fmla="*/ 93 w 422"/>
                <a:gd name="T69" fmla="*/ 8 h 247"/>
                <a:gd name="T70" fmla="*/ 101 w 422"/>
                <a:gd name="T71" fmla="*/ 3 h 247"/>
                <a:gd name="T72" fmla="*/ 107 w 422"/>
                <a:gd name="T73" fmla="*/ 0 h 247"/>
                <a:gd name="T74" fmla="*/ 111 w 422"/>
                <a:gd name="T75" fmla="*/ 0 h 247"/>
                <a:gd name="T76" fmla="*/ 112 w 422"/>
                <a:gd name="T77" fmla="*/ 3 h 247"/>
                <a:gd name="T78" fmla="*/ 112 w 422"/>
                <a:gd name="T79" fmla="*/ 6 h 247"/>
                <a:gd name="T80" fmla="*/ 111 w 422"/>
                <a:gd name="T81" fmla="*/ 8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2"/>
                <a:gd name="T124" fmla="*/ 0 h 247"/>
                <a:gd name="T125" fmla="*/ 422 w 422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2" h="247">
                  <a:moveTo>
                    <a:pt x="413" y="34"/>
                  </a:moveTo>
                  <a:lnTo>
                    <a:pt x="396" y="45"/>
                  </a:lnTo>
                  <a:lnTo>
                    <a:pt x="382" y="57"/>
                  </a:lnTo>
                  <a:lnTo>
                    <a:pt x="369" y="68"/>
                  </a:lnTo>
                  <a:lnTo>
                    <a:pt x="356" y="79"/>
                  </a:lnTo>
                  <a:lnTo>
                    <a:pt x="342" y="89"/>
                  </a:lnTo>
                  <a:lnTo>
                    <a:pt x="331" y="100"/>
                  </a:lnTo>
                  <a:lnTo>
                    <a:pt x="320" y="112"/>
                  </a:lnTo>
                  <a:lnTo>
                    <a:pt x="308" y="123"/>
                  </a:lnTo>
                  <a:lnTo>
                    <a:pt x="295" y="133"/>
                  </a:lnTo>
                  <a:lnTo>
                    <a:pt x="284" y="144"/>
                  </a:lnTo>
                  <a:lnTo>
                    <a:pt x="272" y="154"/>
                  </a:lnTo>
                  <a:lnTo>
                    <a:pt x="259" y="165"/>
                  </a:lnTo>
                  <a:lnTo>
                    <a:pt x="246" y="174"/>
                  </a:lnTo>
                  <a:lnTo>
                    <a:pt x="230" y="184"/>
                  </a:lnTo>
                  <a:lnTo>
                    <a:pt x="213" y="193"/>
                  </a:lnTo>
                  <a:lnTo>
                    <a:pt x="196" y="205"/>
                  </a:lnTo>
                  <a:lnTo>
                    <a:pt x="185" y="209"/>
                  </a:lnTo>
                  <a:lnTo>
                    <a:pt x="171" y="212"/>
                  </a:lnTo>
                  <a:lnTo>
                    <a:pt x="160" y="216"/>
                  </a:lnTo>
                  <a:lnTo>
                    <a:pt x="150" y="220"/>
                  </a:lnTo>
                  <a:lnTo>
                    <a:pt x="137" y="222"/>
                  </a:lnTo>
                  <a:lnTo>
                    <a:pt x="128" y="224"/>
                  </a:lnTo>
                  <a:lnTo>
                    <a:pt x="118" y="226"/>
                  </a:lnTo>
                  <a:lnTo>
                    <a:pt x="109" y="228"/>
                  </a:lnTo>
                  <a:lnTo>
                    <a:pt x="97" y="230"/>
                  </a:lnTo>
                  <a:lnTo>
                    <a:pt x="86" y="231"/>
                  </a:lnTo>
                  <a:lnTo>
                    <a:pt x="76" y="233"/>
                  </a:lnTo>
                  <a:lnTo>
                    <a:pt x="67" y="235"/>
                  </a:lnTo>
                  <a:lnTo>
                    <a:pt x="55" y="237"/>
                  </a:lnTo>
                  <a:lnTo>
                    <a:pt x="42" y="241"/>
                  </a:lnTo>
                  <a:lnTo>
                    <a:pt x="31" y="243"/>
                  </a:lnTo>
                  <a:lnTo>
                    <a:pt x="21" y="247"/>
                  </a:lnTo>
                  <a:lnTo>
                    <a:pt x="12" y="247"/>
                  </a:lnTo>
                  <a:lnTo>
                    <a:pt x="6" y="243"/>
                  </a:lnTo>
                  <a:lnTo>
                    <a:pt x="2" y="239"/>
                  </a:lnTo>
                  <a:lnTo>
                    <a:pt x="0" y="235"/>
                  </a:lnTo>
                  <a:lnTo>
                    <a:pt x="0" y="228"/>
                  </a:lnTo>
                  <a:lnTo>
                    <a:pt x="2" y="224"/>
                  </a:lnTo>
                  <a:lnTo>
                    <a:pt x="6" y="218"/>
                  </a:lnTo>
                  <a:lnTo>
                    <a:pt x="16" y="216"/>
                  </a:lnTo>
                  <a:lnTo>
                    <a:pt x="27" y="212"/>
                  </a:lnTo>
                  <a:lnTo>
                    <a:pt x="36" y="209"/>
                  </a:lnTo>
                  <a:lnTo>
                    <a:pt x="46" y="207"/>
                  </a:lnTo>
                  <a:lnTo>
                    <a:pt x="57" y="203"/>
                  </a:lnTo>
                  <a:lnTo>
                    <a:pt x="67" y="199"/>
                  </a:lnTo>
                  <a:lnTo>
                    <a:pt x="76" y="197"/>
                  </a:lnTo>
                  <a:lnTo>
                    <a:pt x="86" y="193"/>
                  </a:lnTo>
                  <a:lnTo>
                    <a:pt x="95" y="190"/>
                  </a:lnTo>
                  <a:lnTo>
                    <a:pt x="103" y="186"/>
                  </a:lnTo>
                  <a:lnTo>
                    <a:pt x="114" y="182"/>
                  </a:lnTo>
                  <a:lnTo>
                    <a:pt x="124" y="180"/>
                  </a:lnTo>
                  <a:lnTo>
                    <a:pt x="133" y="176"/>
                  </a:lnTo>
                  <a:lnTo>
                    <a:pt x="143" y="173"/>
                  </a:lnTo>
                  <a:lnTo>
                    <a:pt x="152" y="167"/>
                  </a:lnTo>
                  <a:lnTo>
                    <a:pt x="162" y="163"/>
                  </a:lnTo>
                  <a:lnTo>
                    <a:pt x="175" y="159"/>
                  </a:lnTo>
                  <a:lnTo>
                    <a:pt x="190" y="150"/>
                  </a:lnTo>
                  <a:lnTo>
                    <a:pt x="208" y="140"/>
                  </a:lnTo>
                  <a:lnTo>
                    <a:pt x="221" y="131"/>
                  </a:lnTo>
                  <a:lnTo>
                    <a:pt x="236" y="121"/>
                  </a:lnTo>
                  <a:lnTo>
                    <a:pt x="249" y="112"/>
                  </a:lnTo>
                  <a:lnTo>
                    <a:pt x="261" y="102"/>
                  </a:lnTo>
                  <a:lnTo>
                    <a:pt x="274" y="93"/>
                  </a:lnTo>
                  <a:lnTo>
                    <a:pt x="287" y="85"/>
                  </a:lnTo>
                  <a:lnTo>
                    <a:pt x="299" y="74"/>
                  </a:lnTo>
                  <a:lnTo>
                    <a:pt x="310" y="64"/>
                  </a:lnTo>
                  <a:lnTo>
                    <a:pt x="323" y="53"/>
                  </a:lnTo>
                  <a:lnTo>
                    <a:pt x="337" y="43"/>
                  </a:lnTo>
                  <a:lnTo>
                    <a:pt x="348" y="34"/>
                  </a:lnTo>
                  <a:lnTo>
                    <a:pt x="363" y="24"/>
                  </a:lnTo>
                  <a:lnTo>
                    <a:pt x="377" y="13"/>
                  </a:lnTo>
                  <a:lnTo>
                    <a:pt x="392" y="3"/>
                  </a:lnTo>
                  <a:lnTo>
                    <a:pt x="399" y="0"/>
                  </a:lnTo>
                  <a:lnTo>
                    <a:pt x="407" y="0"/>
                  </a:lnTo>
                  <a:lnTo>
                    <a:pt x="413" y="1"/>
                  </a:lnTo>
                  <a:lnTo>
                    <a:pt x="419" y="7"/>
                  </a:lnTo>
                  <a:lnTo>
                    <a:pt x="420" y="13"/>
                  </a:lnTo>
                  <a:lnTo>
                    <a:pt x="422" y="21"/>
                  </a:lnTo>
                  <a:lnTo>
                    <a:pt x="419" y="26"/>
                  </a:lnTo>
                  <a:lnTo>
                    <a:pt x="4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38" name="Group 254"/>
          <p:cNvGraphicFramePr>
            <a:graphicFrameLocks noGrp="1"/>
          </p:cNvGraphicFramePr>
          <p:nvPr/>
        </p:nvGraphicFramePr>
        <p:xfrm>
          <a:off x="3810000" y="4904423"/>
          <a:ext cx="2590800" cy="792480"/>
        </p:xfrm>
        <a:graphic>
          <a:graphicData uri="http://schemas.openxmlformats.org/drawingml/2006/table">
            <a:tbl>
              <a:tblPr/>
              <a:tblGrid>
                <a:gridCol w="1600200"/>
                <a:gridCol w="9906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couleur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nil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estAllumee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nil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Initialisation</a:t>
            </a:r>
            <a:r>
              <a:rPr lang="fr-FR" dirty="0" smtClean="0">
                <a:ea typeface="+mj-ea"/>
                <a:cs typeface="+mj-cs"/>
              </a:rPr>
              <a:t> des objets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Définir une méthode</a:t>
            </a:r>
            <a:r>
              <a:rPr lang="fr-FR" dirty="0" smtClean="0">
                <a:ea typeface="+mn-ea"/>
                <a:cs typeface="+mn-cs"/>
              </a:rPr>
              <a:t> pour </a:t>
            </a:r>
            <a:r>
              <a:rPr lang="fr-FR" dirty="0">
                <a:ea typeface="+mn-ea"/>
                <a:cs typeface="+mn-cs"/>
              </a:rPr>
              <a:t>chaque valeur par défaut</a:t>
            </a:r>
          </a:p>
          <a:p>
            <a:pPr lvl="1">
              <a:defRPr/>
            </a:pPr>
            <a:r>
              <a:rPr lang="fr-FR" dirty="0"/>
              <a:t>Retourne la valeur par défaut d'un champ donné</a:t>
            </a:r>
          </a:p>
          <a:p>
            <a:pPr lvl="1">
              <a:defRPr/>
            </a:pPr>
            <a:endParaRPr lang="fr-FR" sz="1000" dirty="0"/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Définir la méthode</a:t>
            </a:r>
            <a:r>
              <a:rPr lang="fr-FR" dirty="0" smtClean="0">
                <a:ea typeface="+mn-ea"/>
                <a:cs typeface="+mn-cs"/>
              </a:rPr>
              <a:t> </a:t>
            </a:r>
            <a:r>
              <a:rPr lang="fr-FR" dirty="0" err="1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initialize</a:t>
            </a:r>
            <a:endParaRPr lang="fr-FR" dirty="0">
              <a:ln>
                <a:solidFill>
                  <a:srgbClr val="FF0000"/>
                </a:solidFill>
              </a:ln>
              <a:solidFill>
                <a:srgbClr val="FF0000"/>
              </a:solidFill>
              <a:ea typeface="+mn-ea"/>
              <a:cs typeface="+mn-cs"/>
            </a:endParaRPr>
          </a:p>
          <a:p>
            <a:pPr lvl="1">
              <a:defRPr/>
            </a:pPr>
            <a:r>
              <a:rPr lang="fr-FR" dirty="0"/>
              <a:t>Obtenir les valeurs par défaut</a:t>
            </a:r>
          </a:p>
          <a:p>
            <a:pPr lvl="2">
              <a:defRPr/>
            </a:pPr>
            <a:r>
              <a:rPr lang="fr-FR" dirty="0"/>
              <a:t>envois de messages à </a:t>
            </a:r>
            <a:r>
              <a:rPr lang="fr-FR" b="1" dirty="0"/>
              <a:t>self</a:t>
            </a:r>
          </a:p>
          <a:p>
            <a:pPr lvl="1">
              <a:defRPr/>
            </a:pPr>
            <a:r>
              <a:rPr lang="fr-FR" dirty="0"/>
              <a:t>Affecter les valeurs par défaut aux champs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Une nouvelle lampe doit être éteinte &amp; jaune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endParaRPr lang="fr-FR" sz="2800" dirty="0" smtClean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sz="2800" dirty="0" smtClean="0">
                <a:ea typeface="+mn-ea"/>
                <a:cs typeface="+mn-cs"/>
              </a:rPr>
              <a:t>Lampe</a:t>
            </a:r>
            <a:r>
              <a:rPr lang="fr-FR" sz="2800" dirty="0">
                <a:ea typeface="+mn-ea"/>
                <a:cs typeface="+mn-cs"/>
              </a:rPr>
              <a:t>&gt;&gt;</a:t>
            </a:r>
            <a:r>
              <a:rPr lang="fr-FR" sz="2800" dirty="0" err="1">
                <a:ea typeface="+mn-ea"/>
                <a:cs typeface="+mn-cs"/>
              </a:rPr>
              <a:t>estInitialementAllumee</a:t>
            </a:r>
            <a:endParaRPr lang="fr-FR" sz="28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dirty="0"/>
              <a:t>^false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endParaRPr lang="fr-FR" sz="1050" dirty="0"/>
          </a:p>
          <a:p>
            <a:pPr>
              <a:lnSpc>
                <a:spcPct val="90000"/>
              </a:lnSpc>
              <a:defRPr/>
            </a:pPr>
            <a:r>
              <a:rPr lang="fr-FR" sz="2800" dirty="0">
                <a:ea typeface="+mn-ea"/>
                <a:cs typeface="+mn-cs"/>
              </a:rPr>
              <a:t>Lampe&gt;&gt;</a:t>
            </a:r>
            <a:r>
              <a:rPr lang="fr-FR" sz="2800" dirty="0" err="1">
                <a:ea typeface="+mn-ea"/>
                <a:cs typeface="+mn-cs"/>
              </a:rPr>
              <a:t>couleurParDefaut</a:t>
            </a:r>
            <a:endParaRPr lang="fr-FR" sz="2800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dirty="0"/>
              <a:t>^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 smtClean="0"/>
              <a:t>yellow</a:t>
            </a:r>
            <a:endParaRPr lang="fr-FR" sz="2800" dirty="0" smtClean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fr-FR" sz="2800" dirty="0" smtClean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sz="2800" dirty="0" smtClean="0">
                <a:ea typeface="+mn-ea"/>
                <a:cs typeface="+mn-cs"/>
              </a:rPr>
              <a:t>Lampe</a:t>
            </a:r>
            <a:r>
              <a:rPr lang="fr-FR" sz="2800" dirty="0">
                <a:ea typeface="+mn-ea"/>
                <a:cs typeface="+mn-cs"/>
              </a:rPr>
              <a:t>&gt;&gt;</a:t>
            </a:r>
            <a:r>
              <a:rPr lang="fr-FR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+mn-cs"/>
              </a:rPr>
              <a:t>initialize</a:t>
            </a:r>
            <a:endParaRPr lang="fr-FR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+mn-ea"/>
              <a:cs typeface="+mn-cs"/>
            </a:endParaRP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dirty="0"/>
              <a:t>super </a:t>
            </a:r>
            <a:r>
              <a:rPr lang="fr-FR" dirty="0" err="1"/>
              <a:t>initialize</a:t>
            </a:r>
            <a:r>
              <a:rPr lang="fr-FR" dirty="0"/>
              <a:t>. "obligatoire !</a:t>
            </a:r>
            <a:r>
              <a:rPr lang="fr-FR" dirty="0" smtClean="0"/>
              <a:t> cf. héritage</a:t>
            </a:r>
            <a:r>
              <a:rPr lang="fr-FR" dirty="0"/>
              <a:t>"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dirty="0" err="1"/>
              <a:t>estAllumee</a:t>
            </a:r>
            <a:r>
              <a:rPr lang="fr-FR" dirty="0"/>
              <a:t> := </a:t>
            </a:r>
            <a:r>
              <a:rPr lang="fr-FR" b="1" dirty="0"/>
              <a:t>self </a:t>
            </a:r>
            <a:r>
              <a:rPr lang="fr-FR" b="1" dirty="0" err="1"/>
              <a:t>estInitialementAllumee</a:t>
            </a:r>
            <a:r>
              <a:rPr lang="fr-FR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dirty="0"/>
              <a:t>couleur := </a:t>
            </a:r>
            <a:r>
              <a:rPr lang="fr-FR" b="1" dirty="0"/>
              <a:t>self </a:t>
            </a:r>
            <a:r>
              <a:rPr lang="fr-FR" b="1" dirty="0" err="1" smtClean="0"/>
              <a:t>couleurParDefaut</a:t>
            </a:r>
            <a:endParaRPr lang="fr-FR" b="1" dirty="0" smtClean="0"/>
          </a:p>
        </p:txBody>
      </p:sp>
      <p:sp>
        <p:nvSpPr>
          <p:cNvPr id="4" name="Accolade fermante 3"/>
          <p:cNvSpPr/>
          <p:nvPr/>
        </p:nvSpPr>
        <p:spPr bwMode="auto">
          <a:xfrm>
            <a:off x="6277525" y="1600200"/>
            <a:ext cx="533400" cy="2209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007259" y="2433935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Valeurs par défaut</a:t>
            </a:r>
            <a:endParaRPr lang="fr-FR" sz="2800" dirty="0"/>
          </a:p>
        </p:txBody>
      </p:sp>
      <p:graphicFrame>
        <p:nvGraphicFramePr>
          <p:cNvPr id="40" name="Group 254"/>
          <p:cNvGraphicFramePr>
            <a:graphicFrameLocks noGrp="1"/>
          </p:cNvGraphicFramePr>
          <p:nvPr/>
        </p:nvGraphicFramePr>
        <p:xfrm>
          <a:off x="6349186" y="5921014"/>
          <a:ext cx="3385066" cy="792480"/>
        </p:xfrm>
        <a:graphic>
          <a:graphicData uri="http://schemas.openxmlformats.org/drawingml/2006/table">
            <a:tbl>
              <a:tblPr/>
              <a:tblGrid>
                <a:gridCol w="1480066"/>
                <a:gridCol w="190500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couleur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Color</a:t>
                      </a:r>
                      <a:r>
                        <a:rPr kumimoji="0" lang="fr-F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 </a:t>
                      </a:r>
                      <a:r>
                        <a:rPr kumimoji="0" lang="fr-FR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yellow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estAllumee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false</a:t>
                      </a:r>
                      <a:endParaRPr kumimoji="0" lang="en-US" sz="20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8053444" y="4576610"/>
            <a:ext cx="724474" cy="1288184"/>
            <a:chOff x="4065" y="1699"/>
            <a:chExt cx="943" cy="1709"/>
          </a:xfrm>
        </p:grpSpPr>
        <p:sp>
          <p:nvSpPr>
            <p:cNvPr id="42" name="Freeform 3"/>
            <p:cNvSpPr>
              <a:spLocks/>
            </p:cNvSpPr>
            <p:nvPr/>
          </p:nvSpPr>
          <p:spPr bwMode="auto">
            <a:xfrm>
              <a:off x="4173" y="3142"/>
              <a:ext cx="339" cy="216"/>
            </a:xfrm>
            <a:custGeom>
              <a:avLst/>
              <a:gdLst>
                <a:gd name="T0" fmla="*/ 110 w 568"/>
                <a:gd name="T1" fmla="*/ 42 h 424"/>
                <a:gd name="T2" fmla="*/ 130 w 568"/>
                <a:gd name="T3" fmla="*/ 44 h 424"/>
                <a:gd name="T4" fmla="*/ 150 w 568"/>
                <a:gd name="T5" fmla="*/ 45 h 424"/>
                <a:gd name="T6" fmla="*/ 167 w 568"/>
                <a:gd name="T7" fmla="*/ 45 h 424"/>
                <a:gd name="T8" fmla="*/ 184 w 568"/>
                <a:gd name="T9" fmla="*/ 45 h 424"/>
                <a:gd name="T10" fmla="*/ 201 w 568"/>
                <a:gd name="T11" fmla="*/ 44 h 424"/>
                <a:gd name="T12" fmla="*/ 218 w 568"/>
                <a:gd name="T13" fmla="*/ 44 h 424"/>
                <a:gd name="T14" fmla="*/ 236 w 568"/>
                <a:gd name="T15" fmla="*/ 44 h 424"/>
                <a:gd name="T16" fmla="*/ 255 w 568"/>
                <a:gd name="T17" fmla="*/ 45 h 424"/>
                <a:gd name="T18" fmla="*/ 272 w 568"/>
                <a:gd name="T19" fmla="*/ 47 h 424"/>
                <a:gd name="T20" fmla="*/ 289 w 568"/>
                <a:gd name="T21" fmla="*/ 53 h 424"/>
                <a:gd name="T22" fmla="*/ 305 w 568"/>
                <a:gd name="T23" fmla="*/ 62 h 424"/>
                <a:gd name="T24" fmla="*/ 319 w 568"/>
                <a:gd name="T25" fmla="*/ 76 h 424"/>
                <a:gd name="T26" fmla="*/ 330 w 568"/>
                <a:gd name="T27" fmla="*/ 89 h 424"/>
                <a:gd name="T28" fmla="*/ 337 w 568"/>
                <a:gd name="T29" fmla="*/ 106 h 424"/>
                <a:gd name="T30" fmla="*/ 339 w 568"/>
                <a:gd name="T31" fmla="*/ 121 h 424"/>
                <a:gd name="T32" fmla="*/ 335 w 568"/>
                <a:gd name="T33" fmla="*/ 137 h 424"/>
                <a:gd name="T34" fmla="*/ 324 w 568"/>
                <a:gd name="T35" fmla="*/ 153 h 424"/>
                <a:gd name="T36" fmla="*/ 307 w 568"/>
                <a:gd name="T37" fmla="*/ 168 h 424"/>
                <a:gd name="T38" fmla="*/ 287 w 568"/>
                <a:gd name="T39" fmla="*/ 180 h 424"/>
                <a:gd name="T40" fmla="*/ 263 w 568"/>
                <a:gd name="T41" fmla="*/ 192 h 424"/>
                <a:gd name="T42" fmla="*/ 237 w 568"/>
                <a:gd name="T43" fmla="*/ 201 h 424"/>
                <a:gd name="T44" fmla="*/ 212 w 568"/>
                <a:gd name="T45" fmla="*/ 207 h 424"/>
                <a:gd name="T46" fmla="*/ 187 w 568"/>
                <a:gd name="T47" fmla="*/ 212 h 424"/>
                <a:gd name="T48" fmla="*/ 165 w 568"/>
                <a:gd name="T49" fmla="*/ 216 h 424"/>
                <a:gd name="T50" fmla="*/ 129 w 568"/>
                <a:gd name="T51" fmla="*/ 212 h 424"/>
                <a:gd name="T52" fmla="*/ 96 w 568"/>
                <a:gd name="T53" fmla="*/ 201 h 424"/>
                <a:gd name="T54" fmla="*/ 67 w 568"/>
                <a:gd name="T55" fmla="*/ 180 h 424"/>
                <a:gd name="T56" fmla="*/ 42 w 568"/>
                <a:gd name="T57" fmla="*/ 155 h 424"/>
                <a:gd name="T58" fmla="*/ 21 w 568"/>
                <a:gd name="T59" fmla="*/ 126 h 424"/>
                <a:gd name="T60" fmla="*/ 9 w 568"/>
                <a:gd name="T61" fmla="*/ 95 h 424"/>
                <a:gd name="T62" fmla="*/ 1 w 568"/>
                <a:gd name="T63" fmla="*/ 64 h 424"/>
                <a:gd name="T64" fmla="*/ 2 w 568"/>
                <a:gd name="T65" fmla="*/ 36 h 424"/>
                <a:gd name="T66" fmla="*/ 8 w 568"/>
                <a:gd name="T67" fmla="*/ 18 h 424"/>
                <a:gd name="T68" fmla="*/ 19 w 568"/>
                <a:gd name="T69" fmla="*/ 8 h 424"/>
                <a:gd name="T70" fmla="*/ 33 w 568"/>
                <a:gd name="T71" fmla="*/ 1 h 424"/>
                <a:gd name="T72" fmla="*/ 50 w 568"/>
                <a:gd name="T73" fmla="*/ 1 h 424"/>
                <a:gd name="T74" fmla="*/ 64 w 568"/>
                <a:gd name="T75" fmla="*/ 4 h 424"/>
                <a:gd name="T76" fmla="*/ 77 w 568"/>
                <a:gd name="T77" fmla="*/ 12 h 424"/>
                <a:gd name="T78" fmla="*/ 85 w 568"/>
                <a:gd name="T79" fmla="*/ 23 h 424"/>
                <a:gd name="T80" fmla="*/ 88 w 568"/>
                <a:gd name="T81" fmla="*/ 39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8"/>
                <a:gd name="T124" fmla="*/ 0 h 424"/>
                <a:gd name="T125" fmla="*/ 568 w 5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8" h="424">
                  <a:moveTo>
                    <a:pt x="148" y="76"/>
                  </a:moveTo>
                  <a:lnTo>
                    <a:pt x="184" y="82"/>
                  </a:lnTo>
                  <a:lnTo>
                    <a:pt x="201" y="84"/>
                  </a:lnTo>
                  <a:lnTo>
                    <a:pt x="218" y="86"/>
                  </a:lnTo>
                  <a:lnTo>
                    <a:pt x="235" y="86"/>
                  </a:lnTo>
                  <a:lnTo>
                    <a:pt x="251" y="88"/>
                  </a:lnTo>
                  <a:lnTo>
                    <a:pt x="264" y="88"/>
                  </a:lnTo>
                  <a:lnTo>
                    <a:pt x="279" y="88"/>
                  </a:lnTo>
                  <a:lnTo>
                    <a:pt x="294" y="88"/>
                  </a:lnTo>
                  <a:lnTo>
                    <a:pt x="309" y="88"/>
                  </a:lnTo>
                  <a:lnTo>
                    <a:pt x="323" y="88"/>
                  </a:lnTo>
                  <a:lnTo>
                    <a:pt x="336" y="86"/>
                  </a:lnTo>
                  <a:lnTo>
                    <a:pt x="349" y="86"/>
                  </a:lnTo>
                  <a:lnTo>
                    <a:pt x="365" y="86"/>
                  </a:lnTo>
                  <a:lnTo>
                    <a:pt x="380" y="86"/>
                  </a:lnTo>
                  <a:lnTo>
                    <a:pt x="395" y="86"/>
                  </a:lnTo>
                  <a:lnTo>
                    <a:pt x="410" y="86"/>
                  </a:lnTo>
                  <a:lnTo>
                    <a:pt x="427" y="88"/>
                  </a:lnTo>
                  <a:lnTo>
                    <a:pt x="441" y="88"/>
                  </a:lnTo>
                  <a:lnTo>
                    <a:pt x="456" y="92"/>
                  </a:lnTo>
                  <a:lnTo>
                    <a:pt x="469" y="97"/>
                  </a:lnTo>
                  <a:lnTo>
                    <a:pt x="484" y="105"/>
                  </a:lnTo>
                  <a:lnTo>
                    <a:pt x="498" y="112"/>
                  </a:lnTo>
                  <a:lnTo>
                    <a:pt x="511" y="122"/>
                  </a:lnTo>
                  <a:lnTo>
                    <a:pt x="522" y="135"/>
                  </a:lnTo>
                  <a:lnTo>
                    <a:pt x="534" y="149"/>
                  </a:lnTo>
                  <a:lnTo>
                    <a:pt x="543" y="162"/>
                  </a:lnTo>
                  <a:lnTo>
                    <a:pt x="553" y="175"/>
                  </a:lnTo>
                  <a:lnTo>
                    <a:pt x="558" y="190"/>
                  </a:lnTo>
                  <a:lnTo>
                    <a:pt x="564" y="208"/>
                  </a:lnTo>
                  <a:lnTo>
                    <a:pt x="566" y="223"/>
                  </a:lnTo>
                  <a:lnTo>
                    <a:pt x="568" y="238"/>
                  </a:lnTo>
                  <a:lnTo>
                    <a:pt x="564" y="253"/>
                  </a:lnTo>
                  <a:lnTo>
                    <a:pt x="562" y="268"/>
                  </a:lnTo>
                  <a:lnTo>
                    <a:pt x="553" y="285"/>
                  </a:lnTo>
                  <a:lnTo>
                    <a:pt x="543" y="301"/>
                  </a:lnTo>
                  <a:lnTo>
                    <a:pt x="528" y="314"/>
                  </a:lnTo>
                  <a:lnTo>
                    <a:pt x="515" y="329"/>
                  </a:lnTo>
                  <a:lnTo>
                    <a:pt x="498" y="342"/>
                  </a:lnTo>
                  <a:lnTo>
                    <a:pt x="481" y="354"/>
                  </a:lnTo>
                  <a:lnTo>
                    <a:pt x="460" y="365"/>
                  </a:lnTo>
                  <a:lnTo>
                    <a:pt x="441" y="377"/>
                  </a:lnTo>
                  <a:lnTo>
                    <a:pt x="420" y="386"/>
                  </a:lnTo>
                  <a:lnTo>
                    <a:pt x="397" y="394"/>
                  </a:lnTo>
                  <a:lnTo>
                    <a:pt x="376" y="399"/>
                  </a:lnTo>
                  <a:lnTo>
                    <a:pt x="355" y="407"/>
                  </a:lnTo>
                  <a:lnTo>
                    <a:pt x="332" y="413"/>
                  </a:lnTo>
                  <a:lnTo>
                    <a:pt x="313" y="417"/>
                  </a:lnTo>
                  <a:lnTo>
                    <a:pt x="294" y="420"/>
                  </a:lnTo>
                  <a:lnTo>
                    <a:pt x="277" y="424"/>
                  </a:lnTo>
                  <a:lnTo>
                    <a:pt x="245" y="422"/>
                  </a:lnTo>
                  <a:lnTo>
                    <a:pt x="216" y="417"/>
                  </a:lnTo>
                  <a:lnTo>
                    <a:pt x="188" y="407"/>
                  </a:lnTo>
                  <a:lnTo>
                    <a:pt x="161" y="394"/>
                  </a:lnTo>
                  <a:lnTo>
                    <a:pt x="135" y="375"/>
                  </a:lnTo>
                  <a:lnTo>
                    <a:pt x="112" y="354"/>
                  </a:lnTo>
                  <a:lnTo>
                    <a:pt x="89" y="331"/>
                  </a:lnTo>
                  <a:lnTo>
                    <a:pt x="70" y="304"/>
                  </a:lnTo>
                  <a:lnTo>
                    <a:pt x="51" y="276"/>
                  </a:lnTo>
                  <a:lnTo>
                    <a:pt x="36" y="247"/>
                  </a:lnTo>
                  <a:lnTo>
                    <a:pt x="24" y="217"/>
                  </a:lnTo>
                  <a:lnTo>
                    <a:pt x="15" y="187"/>
                  </a:lnTo>
                  <a:lnTo>
                    <a:pt x="5" y="156"/>
                  </a:lnTo>
                  <a:lnTo>
                    <a:pt x="2" y="126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7" y="52"/>
                  </a:lnTo>
                  <a:lnTo>
                    <a:pt x="13" y="36"/>
                  </a:lnTo>
                  <a:lnTo>
                    <a:pt x="21" y="25"/>
                  </a:lnTo>
                  <a:lnTo>
                    <a:pt x="32" y="16"/>
                  </a:lnTo>
                  <a:lnTo>
                    <a:pt x="43" y="8"/>
                  </a:lnTo>
                  <a:lnTo>
                    <a:pt x="55" y="2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5" y="2"/>
                  </a:lnTo>
                  <a:lnTo>
                    <a:pt x="108" y="8"/>
                  </a:lnTo>
                  <a:lnTo>
                    <a:pt x="117" y="14"/>
                  </a:lnTo>
                  <a:lnTo>
                    <a:pt x="129" y="23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8" y="59"/>
                  </a:lnTo>
                  <a:lnTo>
                    <a:pt x="148" y="76"/>
                  </a:lnTo>
                  <a:close/>
                </a:path>
              </a:pathLst>
            </a:custGeom>
            <a:solidFill>
              <a:srgbClr val="670DE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"/>
            <p:cNvSpPr>
              <a:spLocks/>
            </p:cNvSpPr>
            <p:nvPr/>
          </p:nvSpPr>
          <p:spPr bwMode="auto">
            <a:xfrm>
              <a:off x="4106" y="2857"/>
              <a:ext cx="595" cy="378"/>
            </a:xfrm>
            <a:custGeom>
              <a:avLst/>
              <a:gdLst>
                <a:gd name="T0" fmla="*/ 32 w 997"/>
                <a:gd name="T1" fmla="*/ 98 h 742"/>
                <a:gd name="T2" fmla="*/ 15 w 997"/>
                <a:gd name="T3" fmla="*/ 48 h 742"/>
                <a:gd name="T4" fmla="*/ 30 w 997"/>
                <a:gd name="T5" fmla="*/ 14 h 742"/>
                <a:gd name="T6" fmla="*/ 60 w 997"/>
                <a:gd name="T7" fmla="*/ 0 h 742"/>
                <a:gd name="T8" fmla="*/ 94 w 997"/>
                <a:gd name="T9" fmla="*/ 10 h 742"/>
                <a:gd name="T10" fmla="*/ 116 w 997"/>
                <a:gd name="T11" fmla="*/ 38 h 742"/>
                <a:gd name="T12" fmla="*/ 132 w 997"/>
                <a:gd name="T13" fmla="*/ 56 h 742"/>
                <a:gd name="T14" fmla="*/ 151 w 997"/>
                <a:gd name="T15" fmla="*/ 67 h 742"/>
                <a:gd name="T16" fmla="*/ 172 w 997"/>
                <a:gd name="T17" fmla="*/ 75 h 742"/>
                <a:gd name="T18" fmla="*/ 198 w 997"/>
                <a:gd name="T19" fmla="*/ 79 h 742"/>
                <a:gd name="T20" fmla="*/ 224 w 997"/>
                <a:gd name="T21" fmla="*/ 85 h 742"/>
                <a:gd name="T22" fmla="*/ 273 w 997"/>
                <a:gd name="T23" fmla="*/ 91 h 742"/>
                <a:gd name="T24" fmla="*/ 320 w 997"/>
                <a:gd name="T25" fmla="*/ 96 h 742"/>
                <a:gd name="T26" fmla="*/ 366 w 997"/>
                <a:gd name="T27" fmla="*/ 95 h 742"/>
                <a:gd name="T28" fmla="*/ 409 w 997"/>
                <a:gd name="T29" fmla="*/ 86 h 742"/>
                <a:gd name="T30" fmla="*/ 452 w 997"/>
                <a:gd name="T31" fmla="*/ 65 h 742"/>
                <a:gd name="T32" fmla="*/ 488 w 997"/>
                <a:gd name="T33" fmla="*/ 42 h 742"/>
                <a:gd name="T34" fmla="*/ 517 w 997"/>
                <a:gd name="T35" fmla="*/ 32 h 742"/>
                <a:gd name="T36" fmla="*/ 545 w 997"/>
                <a:gd name="T37" fmla="*/ 33 h 742"/>
                <a:gd name="T38" fmla="*/ 566 w 997"/>
                <a:gd name="T39" fmla="*/ 46 h 742"/>
                <a:gd name="T40" fmla="*/ 584 w 997"/>
                <a:gd name="T41" fmla="*/ 69 h 742"/>
                <a:gd name="T42" fmla="*/ 595 w 997"/>
                <a:gd name="T43" fmla="*/ 98 h 742"/>
                <a:gd name="T44" fmla="*/ 595 w 997"/>
                <a:gd name="T45" fmla="*/ 117 h 742"/>
                <a:gd name="T46" fmla="*/ 591 w 997"/>
                <a:gd name="T47" fmla="*/ 136 h 742"/>
                <a:gd name="T48" fmla="*/ 584 w 997"/>
                <a:gd name="T49" fmla="*/ 155 h 742"/>
                <a:gd name="T50" fmla="*/ 578 w 997"/>
                <a:gd name="T51" fmla="*/ 174 h 742"/>
                <a:gd name="T52" fmla="*/ 572 w 997"/>
                <a:gd name="T53" fmla="*/ 192 h 742"/>
                <a:gd name="T54" fmla="*/ 560 w 997"/>
                <a:gd name="T55" fmla="*/ 231 h 742"/>
                <a:gd name="T56" fmla="*/ 546 w 997"/>
                <a:gd name="T57" fmla="*/ 268 h 742"/>
                <a:gd name="T58" fmla="*/ 526 w 997"/>
                <a:gd name="T59" fmla="*/ 303 h 742"/>
                <a:gd name="T60" fmla="*/ 498 w 997"/>
                <a:gd name="T61" fmla="*/ 333 h 742"/>
                <a:gd name="T62" fmla="*/ 462 w 997"/>
                <a:gd name="T63" fmla="*/ 357 h 742"/>
                <a:gd name="T64" fmla="*/ 397 w 997"/>
                <a:gd name="T65" fmla="*/ 375 h 742"/>
                <a:gd name="T66" fmla="*/ 298 w 997"/>
                <a:gd name="T67" fmla="*/ 377 h 742"/>
                <a:gd name="T68" fmla="*/ 185 w 997"/>
                <a:gd name="T69" fmla="*/ 361 h 742"/>
                <a:gd name="T70" fmla="*/ 84 w 997"/>
                <a:gd name="T71" fmla="*/ 328 h 742"/>
                <a:gd name="T72" fmla="*/ 16 w 997"/>
                <a:gd name="T73" fmla="*/ 276 h 742"/>
                <a:gd name="T74" fmla="*/ 0 w 997"/>
                <a:gd name="T75" fmla="*/ 226 h 742"/>
                <a:gd name="T76" fmla="*/ 5 w 997"/>
                <a:gd name="T77" fmla="*/ 204 h 742"/>
                <a:gd name="T78" fmla="*/ 14 w 997"/>
                <a:gd name="T79" fmla="*/ 183 h 742"/>
                <a:gd name="T80" fmla="*/ 29 w 997"/>
                <a:gd name="T81" fmla="*/ 166 h 742"/>
                <a:gd name="T82" fmla="*/ 47 w 997"/>
                <a:gd name="T83" fmla="*/ 151 h 742"/>
                <a:gd name="T84" fmla="*/ 69 w 997"/>
                <a:gd name="T85" fmla="*/ 140 h 7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7"/>
                <a:gd name="T130" fmla="*/ 0 h 742"/>
                <a:gd name="T131" fmla="*/ 997 w 997"/>
                <a:gd name="T132" fmla="*/ 742 h 7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7" h="742">
                  <a:moveTo>
                    <a:pt x="116" y="274"/>
                  </a:moveTo>
                  <a:lnTo>
                    <a:pt x="80" y="230"/>
                  </a:lnTo>
                  <a:lnTo>
                    <a:pt x="54" y="192"/>
                  </a:lnTo>
                  <a:lnTo>
                    <a:pt x="37" y="156"/>
                  </a:lnTo>
                  <a:lnTo>
                    <a:pt x="27" y="124"/>
                  </a:lnTo>
                  <a:lnTo>
                    <a:pt x="25" y="94"/>
                  </a:lnTo>
                  <a:lnTo>
                    <a:pt x="29" y="67"/>
                  </a:lnTo>
                  <a:lnTo>
                    <a:pt x="37" y="44"/>
                  </a:lnTo>
                  <a:lnTo>
                    <a:pt x="50" y="27"/>
                  </a:lnTo>
                  <a:lnTo>
                    <a:pt x="65" y="12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41" y="6"/>
                  </a:lnTo>
                  <a:lnTo>
                    <a:pt x="158" y="20"/>
                  </a:lnTo>
                  <a:lnTo>
                    <a:pt x="175" y="37"/>
                  </a:lnTo>
                  <a:lnTo>
                    <a:pt x="189" y="61"/>
                  </a:lnTo>
                  <a:lnTo>
                    <a:pt x="194" y="75"/>
                  </a:lnTo>
                  <a:lnTo>
                    <a:pt x="204" y="88"/>
                  </a:lnTo>
                  <a:lnTo>
                    <a:pt x="211" y="99"/>
                  </a:lnTo>
                  <a:lnTo>
                    <a:pt x="221" y="109"/>
                  </a:lnTo>
                  <a:lnTo>
                    <a:pt x="230" y="118"/>
                  </a:lnTo>
                  <a:lnTo>
                    <a:pt x="242" y="126"/>
                  </a:lnTo>
                  <a:lnTo>
                    <a:pt x="253" y="132"/>
                  </a:lnTo>
                  <a:lnTo>
                    <a:pt x="265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305" y="151"/>
                  </a:lnTo>
                  <a:lnTo>
                    <a:pt x="318" y="153"/>
                  </a:lnTo>
                  <a:lnTo>
                    <a:pt x="331" y="156"/>
                  </a:lnTo>
                  <a:lnTo>
                    <a:pt x="345" y="158"/>
                  </a:lnTo>
                  <a:lnTo>
                    <a:pt x="360" y="162"/>
                  </a:lnTo>
                  <a:lnTo>
                    <a:pt x="375" y="166"/>
                  </a:lnTo>
                  <a:lnTo>
                    <a:pt x="403" y="170"/>
                  </a:lnTo>
                  <a:lnTo>
                    <a:pt x="430" y="175"/>
                  </a:lnTo>
                  <a:lnTo>
                    <a:pt x="457" y="179"/>
                  </a:lnTo>
                  <a:lnTo>
                    <a:pt x="485" y="185"/>
                  </a:lnTo>
                  <a:lnTo>
                    <a:pt x="510" y="187"/>
                  </a:lnTo>
                  <a:lnTo>
                    <a:pt x="537" y="189"/>
                  </a:lnTo>
                  <a:lnTo>
                    <a:pt x="561" y="189"/>
                  </a:lnTo>
                  <a:lnTo>
                    <a:pt x="588" y="191"/>
                  </a:lnTo>
                  <a:lnTo>
                    <a:pt x="613" y="187"/>
                  </a:lnTo>
                  <a:lnTo>
                    <a:pt x="637" y="183"/>
                  </a:lnTo>
                  <a:lnTo>
                    <a:pt x="660" y="177"/>
                  </a:lnTo>
                  <a:lnTo>
                    <a:pt x="685" y="168"/>
                  </a:lnTo>
                  <a:lnTo>
                    <a:pt x="709" y="156"/>
                  </a:lnTo>
                  <a:lnTo>
                    <a:pt x="734" y="143"/>
                  </a:lnTo>
                  <a:lnTo>
                    <a:pt x="757" y="128"/>
                  </a:lnTo>
                  <a:lnTo>
                    <a:pt x="782" y="109"/>
                  </a:lnTo>
                  <a:lnTo>
                    <a:pt x="799" y="94"/>
                  </a:lnTo>
                  <a:lnTo>
                    <a:pt x="818" y="82"/>
                  </a:lnTo>
                  <a:lnTo>
                    <a:pt x="835" y="73"/>
                  </a:lnTo>
                  <a:lnTo>
                    <a:pt x="852" y="69"/>
                  </a:lnTo>
                  <a:lnTo>
                    <a:pt x="867" y="63"/>
                  </a:lnTo>
                  <a:lnTo>
                    <a:pt x="884" y="61"/>
                  </a:lnTo>
                  <a:lnTo>
                    <a:pt x="898" y="61"/>
                  </a:lnTo>
                  <a:lnTo>
                    <a:pt x="913" y="65"/>
                  </a:lnTo>
                  <a:lnTo>
                    <a:pt x="926" y="71"/>
                  </a:lnTo>
                  <a:lnTo>
                    <a:pt x="939" y="78"/>
                  </a:lnTo>
                  <a:lnTo>
                    <a:pt x="949" y="90"/>
                  </a:lnTo>
                  <a:lnTo>
                    <a:pt x="962" y="103"/>
                  </a:lnTo>
                  <a:lnTo>
                    <a:pt x="970" y="118"/>
                  </a:lnTo>
                  <a:lnTo>
                    <a:pt x="979" y="135"/>
                  </a:lnTo>
                  <a:lnTo>
                    <a:pt x="987" y="156"/>
                  </a:lnTo>
                  <a:lnTo>
                    <a:pt x="995" y="181"/>
                  </a:lnTo>
                  <a:lnTo>
                    <a:pt x="997" y="192"/>
                  </a:lnTo>
                  <a:lnTo>
                    <a:pt x="997" y="206"/>
                  </a:lnTo>
                  <a:lnTo>
                    <a:pt x="997" y="217"/>
                  </a:lnTo>
                  <a:lnTo>
                    <a:pt x="997" y="230"/>
                  </a:lnTo>
                  <a:lnTo>
                    <a:pt x="995" y="242"/>
                  </a:lnTo>
                  <a:lnTo>
                    <a:pt x="993" y="255"/>
                  </a:lnTo>
                  <a:lnTo>
                    <a:pt x="991" y="267"/>
                  </a:lnTo>
                  <a:lnTo>
                    <a:pt x="989" y="280"/>
                  </a:lnTo>
                  <a:lnTo>
                    <a:pt x="983" y="291"/>
                  </a:lnTo>
                  <a:lnTo>
                    <a:pt x="979" y="305"/>
                  </a:lnTo>
                  <a:lnTo>
                    <a:pt x="976" y="316"/>
                  </a:lnTo>
                  <a:lnTo>
                    <a:pt x="972" y="329"/>
                  </a:lnTo>
                  <a:lnTo>
                    <a:pt x="968" y="341"/>
                  </a:lnTo>
                  <a:lnTo>
                    <a:pt x="964" y="352"/>
                  </a:lnTo>
                  <a:lnTo>
                    <a:pt x="960" y="365"/>
                  </a:lnTo>
                  <a:lnTo>
                    <a:pt x="959" y="377"/>
                  </a:lnTo>
                  <a:lnTo>
                    <a:pt x="953" y="402"/>
                  </a:lnTo>
                  <a:lnTo>
                    <a:pt x="947" y="428"/>
                  </a:lnTo>
                  <a:lnTo>
                    <a:pt x="939" y="453"/>
                  </a:lnTo>
                  <a:lnTo>
                    <a:pt x="934" y="479"/>
                  </a:lnTo>
                  <a:lnTo>
                    <a:pt x="924" y="502"/>
                  </a:lnTo>
                  <a:lnTo>
                    <a:pt x="915" y="527"/>
                  </a:lnTo>
                  <a:lnTo>
                    <a:pt x="905" y="550"/>
                  </a:lnTo>
                  <a:lnTo>
                    <a:pt x="896" y="575"/>
                  </a:lnTo>
                  <a:lnTo>
                    <a:pt x="882" y="595"/>
                  </a:lnTo>
                  <a:lnTo>
                    <a:pt x="869" y="616"/>
                  </a:lnTo>
                  <a:lnTo>
                    <a:pt x="852" y="635"/>
                  </a:lnTo>
                  <a:lnTo>
                    <a:pt x="835" y="654"/>
                  </a:lnTo>
                  <a:lnTo>
                    <a:pt x="816" y="670"/>
                  </a:lnTo>
                  <a:lnTo>
                    <a:pt x="797" y="687"/>
                  </a:lnTo>
                  <a:lnTo>
                    <a:pt x="774" y="700"/>
                  </a:lnTo>
                  <a:lnTo>
                    <a:pt x="751" y="713"/>
                  </a:lnTo>
                  <a:lnTo>
                    <a:pt x="711" y="727"/>
                  </a:lnTo>
                  <a:lnTo>
                    <a:pt x="666" y="736"/>
                  </a:lnTo>
                  <a:lnTo>
                    <a:pt x="614" y="740"/>
                  </a:lnTo>
                  <a:lnTo>
                    <a:pt x="559" y="742"/>
                  </a:lnTo>
                  <a:lnTo>
                    <a:pt x="499" y="740"/>
                  </a:lnTo>
                  <a:lnTo>
                    <a:pt x="436" y="732"/>
                  </a:lnTo>
                  <a:lnTo>
                    <a:pt x="373" y="723"/>
                  </a:lnTo>
                  <a:lnTo>
                    <a:pt x="310" y="708"/>
                  </a:lnTo>
                  <a:lnTo>
                    <a:pt x="251" y="689"/>
                  </a:lnTo>
                  <a:lnTo>
                    <a:pt x="194" y="668"/>
                  </a:lnTo>
                  <a:lnTo>
                    <a:pt x="141" y="643"/>
                  </a:lnTo>
                  <a:lnTo>
                    <a:pt x="96" y="613"/>
                  </a:lnTo>
                  <a:lnTo>
                    <a:pt x="56" y="578"/>
                  </a:lnTo>
                  <a:lnTo>
                    <a:pt x="27" y="542"/>
                  </a:lnTo>
                  <a:lnTo>
                    <a:pt x="8" y="502"/>
                  </a:lnTo>
                  <a:lnTo>
                    <a:pt x="2" y="460"/>
                  </a:lnTo>
                  <a:lnTo>
                    <a:pt x="0" y="443"/>
                  </a:lnTo>
                  <a:lnTo>
                    <a:pt x="2" y="428"/>
                  </a:lnTo>
                  <a:lnTo>
                    <a:pt x="4" y="413"/>
                  </a:lnTo>
                  <a:lnTo>
                    <a:pt x="8" y="400"/>
                  </a:lnTo>
                  <a:lnTo>
                    <a:pt x="12" y="386"/>
                  </a:lnTo>
                  <a:lnTo>
                    <a:pt x="18" y="373"/>
                  </a:lnTo>
                  <a:lnTo>
                    <a:pt x="23" y="360"/>
                  </a:lnTo>
                  <a:lnTo>
                    <a:pt x="33" y="348"/>
                  </a:lnTo>
                  <a:lnTo>
                    <a:pt x="39" y="335"/>
                  </a:lnTo>
                  <a:lnTo>
                    <a:pt x="48" y="326"/>
                  </a:lnTo>
                  <a:lnTo>
                    <a:pt x="58" y="316"/>
                  </a:lnTo>
                  <a:lnTo>
                    <a:pt x="69" y="307"/>
                  </a:lnTo>
                  <a:lnTo>
                    <a:pt x="78" y="297"/>
                  </a:lnTo>
                  <a:lnTo>
                    <a:pt x="90" y="288"/>
                  </a:lnTo>
                  <a:lnTo>
                    <a:pt x="103" y="280"/>
                  </a:lnTo>
                  <a:lnTo>
                    <a:pt x="116" y="274"/>
                  </a:lnTo>
                  <a:close/>
                </a:path>
              </a:pathLst>
            </a:custGeom>
            <a:solidFill>
              <a:srgbClr val="A6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4209" y="2931"/>
              <a:ext cx="368" cy="110"/>
            </a:xfrm>
            <a:custGeom>
              <a:avLst/>
              <a:gdLst>
                <a:gd name="T0" fmla="*/ 54 w 615"/>
                <a:gd name="T1" fmla="*/ 5 h 215"/>
                <a:gd name="T2" fmla="*/ 90 w 615"/>
                <a:gd name="T3" fmla="*/ 13 h 215"/>
                <a:gd name="T4" fmla="*/ 124 w 615"/>
                <a:gd name="T5" fmla="*/ 23 h 215"/>
                <a:gd name="T6" fmla="*/ 160 w 615"/>
                <a:gd name="T7" fmla="*/ 30 h 215"/>
                <a:gd name="T8" fmla="*/ 196 w 615"/>
                <a:gd name="T9" fmla="*/ 38 h 215"/>
                <a:gd name="T10" fmla="*/ 233 w 615"/>
                <a:gd name="T11" fmla="*/ 42 h 215"/>
                <a:gd name="T12" fmla="*/ 269 w 615"/>
                <a:gd name="T13" fmla="*/ 46 h 215"/>
                <a:gd name="T14" fmla="*/ 305 w 615"/>
                <a:gd name="T15" fmla="*/ 46 h 215"/>
                <a:gd name="T16" fmla="*/ 331 w 615"/>
                <a:gd name="T17" fmla="*/ 42 h 215"/>
                <a:gd name="T18" fmla="*/ 345 w 615"/>
                <a:gd name="T19" fmla="*/ 43 h 215"/>
                <a:gd name="T20" fmla="*/ 357 w 615"/>
                <a:gd name="T21" fmla="*/ 51 h 215"/>
                <a:gd name="T22" fmla="*/ 365 w 615"/>
                <a:gd name="T23" fmla="*/ 60 h 215"/>
                <a:gd name="T24" fmla="*/ 368 w 615"/>
                <a:gd name="T25" fmla="*/ 71 h 215"/>
                <a:gd name="T26" fmla="*/ 366 w 615"/>
                <a:gd name="T27" fmla="*/ 82 h 215"/>
                <a:gd name="T28" fmla="*/ 360 w 615"/>
                <a:gd name="T29" fmla="*/ 92 h 215"/>
                <a:gd name="T30" fmla="*/ 349 w 615"/>
                <a:gd name="T31" fmla="*/ 101 h 215"/>
                <a:gd name="T32" fmla="*/ 321 w 615"/>
                <a:gd name="T33" fmla="*/ 108 h 215"/>
                <a:gd name="T34" fmla="*/ 282 w 615"/>
                <a:gd name="T35" fmla="*/ 110 h 215"/>
                <a:gd name="T36" fmla="*/ 240 w 615"/>
                <a:gd name="T37" fmla="*/ 108 h 215"/>
                <a:gd name="T38" fmla="*/ 197 w 615"/>
                <a:gd name="T39" fmla="*/ 101 h 215"/>
                <a:gd name="T40" fmla="*/ 154 w 615"/>
                <a:gd name="T41" fmla="*/ 92 h 215"/>
                <a:gd name="T42" fmla="*/ 112 w 615"/>
                <a:gd name="T43" fmla="*/ 79 h 215"/>
                <a:gd name="T44" fmla="*/ 71 w 615"/>
                <a:gd name="T45" fmla="*/ 66 h 215"/>
                <a:gd name="T46" fmla="*/ 35 w 615"/>
                <a:gd name="T47" fmla="*/ 53 h 215"/>
                <a:gd name="T48" fmla="*/ 13 w 615"/>
                <a:gd name="T49" fmla="*/ 42 h 215"/>
                <a:gd name="T50" fmla="*/ 4 w 615"/>
                <a:gd name="T51" fmla="*/ 36 h 215"/>
                <a:gd name="T52" fmla="*/ 0 w 615"/>
                <a:gd name="T53" fmla="*/ 28 h 215"/>
                <a:gd name="T54" fmla="*/ 0 w 615"/>
                <a:gd name="T55" fmla="*/ 19 h 215"/>
                <a:gd name="T56" fmla="*/ 3 w 615"/>
                <a:gd name="T57" fmla="*/ 12 h 215"/>
                <a:gd name="T58" fmla="*/ 9 w 615"/>
                <a:gd name="T59" fmla="*/ 5 h 215"/>
                <a:gd name="T60" fmla="*/ 18 w 615"/>
                <a:gd name="T61" fmla="*/ 1 h 215"/>
                <a:gd name="T62" fmla="*/ 31 w 615"/>
                <a:gd name="T63" fmla="*/ 0 h 215"/>
                <a:gd name="T64" fmla="*/ 38 w 615"/>
                <a:gd name="T65" fmla="*/ 2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5"/>
                <a:gd name="T100" fmla="*/ 0 h 215"/>
                <a:gd name="T101" fmla="*/ 615 w 615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5" h="215">
                  <a:moveTo>
                    <a:pt x="64" y="4"/>
                  </a:moveTo>
                  <a:lnTo>
                    <a:pt x="91" y="9"/>
                  </a:lnTo>
                  <a:lnTo>
                    <a:pt x="119" y="19"/>
                  </a:lnTo>
                  <a:lnTo>
                    <a:pt x="150" y="26"/>
                  </a:lnTo>
                  <a:lnTo>
                    <a:pt x="178" y="36"/>
                  </a:lnTo>
                  <a:lnTo>
                    <a:pt x="207" y="44"/>
                  </a:lnTo>
                  <a:lnTo>
                    <a:pt x="237" y="53"/>
                  </a:lnTo>
                  <a:lnTo>
                    <a:pt x="268" y="59"/>
                  </a:lnTo>
                  <a:lnTo>
                    <a:pt x="298" y="68"/>
                  </a:lnTo>
                  <a:lnTo>
                    <a:pt x="328" y="74"/>
                  </a:lnTo>
                  <a:lnTo>
                    <a:pt x="359" y="80"/>
                  </a:lnTo>
                  <a:lnTo>
                    <a:pt x="389" y="83"/>
                  </a:lnTo>
                  <a:lnTo>
                    <a:pt x="420" y="89"/>
                  </a:lnTo>
                  <a:lnTo>
                    <a:pt x="450" y="89"/>
                  </a:lnTo>
                  <a:lnTo>
                    <a:pt x="479" y="89"/>
                  </a:lnTo>
                  <a:lnTo>
                    <a:pt x="509" y="89"/>
                  </a:lnTo>
                  <a:lnTo>
                    <a:pt x="539" y="85"/>
                  </a:lnTo>
                  <a:lnTo>
                    <a:pt x="553" y="83"/>
                  </a:lnTo>
                  <a:lnTo>
                    <a:pt x="566" y="83"/>
                  </a:lnTo>
                  <a:lnTo>
                    <a:pt x="577" y="85"/>
                  </a:lnTo>
                  <a:lnTo>
                    <a:pt x="589" y="93"/>
                  </a:lnTo>
                  <a:lnTo>
                    <a:pt x="596" y="99"/>
                  </a:lnTo>
                  <a:lnTo>
                    <a:pt x="604" y="108"/>
                  </a:lnTo>
                  <a:lnTo>
                    <a:pt x="610" y="118"/>
                  </a:lnTo>
                  <a:lnTo>
                    <a:pt x="614" y="129"/>
                  </a:lnTo>
                  <a:lnTo>
                    <a:pt x="615" y="139"/>
                  </a:lnTo>
                  <a:lnTo>
                    <a:pt x="615" y="150"/>
                  </a:lnTo>
                  <a:lnTo>
                    <a:pt x="612" y="161"/>
                  </a:lnTo>
                  <a:lnTo>
                    <a:pt x="608" y="171"/>
                  </a:lnTo>
                  <a:lnTo>
                    <a:pt x="602" y="180"/>
                  </a:lnTo>
                  <a:lnTo>
                    <a:pt x="593" y="190"/>
                  </a:lnTo>
                  <a:lnTo>
                    <a:pt x="583" y="198"/>
                  </a:lnTo>
                  <a:lnTo>
                    <a:pt x="570" y="205"/>
                  </a:lnTo>
                  <a:lnTo>
                    <a:pt x="537" y="211"/>
                  </a:lnTo>
                  <a:lnTo>
                    <a:pt x="505" y="215"/>
                  </a:lnTo>
                  <a:lnTo>
                    <a:pt x="471" y="215"/>
                  </a:lnTo>
                  <a:lnTo>
                    <a:pt x="439" y="215"/>
                  </a:lnTo>
                  <a:lnTo>
                    <a:pt x="401" y="211"/>
                  </a:lnTo>
                  <a:lnTo>
                    <a:pt x="366" y="205"/>
                  </a:lnTo>
                  <a:lnTo>
                    <a:pt x="330" y="198"/>
                  </a:lnTo>
                  <a:lnTo>
                    <a:pt x="294" y="190"/>
                  </a:lnTo>
                  <a:lnTo>
                    <a:pt x="258" y="179"/>
                  </a:lnTo>
                  <a:lnTo>
                    <a:pt x="222" y="167"/>
                  </a:lnTo>
                  <a:lnTo>
                    <a:pt x="188" y="154"/>
                  </a:lnTo>
                  <a:lnTo>
                    <a:pt x="154" y="142"/>
                  </a:lnTo>
                  <a:lnTo>
                    <a:pt x="119" y="129"/>
                  </a:lnTo>
                  <a:lnTo>
                    <a:pt x="89" y="116"/>
                  </a:lnTo>
                  <a:lnTo>
                    <a:pt x="58" y="103"/>
                  </a:lnTo>
                  <a:lnTo>
                    <a:pt x="32" y="91"/>
                  </a:lnTo>
                  <a:lnTo>
                    <a:pt x="22" y="83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4206" y="3008"/>
              <a:ext cx="319" cy="114"/>
            </a:xfrm>
            <a:custGeom>
              <a:avLst/>
              <a:gdLst>
                <a:gd name="T0" fmla="*/ 67 w 534"/>
                <a:gd name="T1" fmla="*/ 13 h 222"/>
                <a:gd name="T2" fmla="*/ 102 w 534"/>
                <a:gd name="T3" fmla="*/ 27 h 222"/>
                <a:gd name="T4" fmla="*/ 127 w 534"/>
                <a:gd name="T5" fmla="*/ 38 h 222"/>
                <a:gd name="T6" fmla="*/ 149 w 534"/>
                <a:gd name="T7" fmla="*/ 45 h 222"/>
                <a:gd name="T8" fmla="*/ 168 w 534"/>
                <a:gd name="T9" fmla="*/ 49 h 222"/>
                <a:gd name="T10" fmla="*/ 189 w 534"/>
                <a:gd name="T11" fmla="*/ 50 h 222"/>
                <a:gd name="T12" fmla="*/ 219 w 534"/>
                <a:gd name="T13" fmla="*/ 50 h 222"/>
                <a:gd name="T14" fmla="*/ 256 w 534"/>
                <a:gd name="T15" fmla="*/ 49 h 222"/>
                <a:gd name="T16" fmla="*/ 289 w 534"/>
                <a:gd name="T17" fmla="*/ 49 h 222"/>
                <a:gd name="T18" fmla="*/ 303 w 534"/>
                <a:gd name="T19" fmla="*/ 54 h 222"/>
                <a:gd name="T20" fmla="*/ 312 w 534"/>
                <a:gd name="T21" fmla="*/ 62 h 222"/>
                <a:gd name="T22" fmla="*/ 318 w 534"/>
                <a:gd name="T23" fmla="*/ 71 h 222"/>
                <a:gd name="T24" fmla="*/ 319 w 534"/>
                <a:gd name="T25" fmla="*/ 82 h 222"/>
                <a:gd name="T26" fmla="*/ 314 w 534"/>
                <a:gd name="T27" fmla="*/ 93 h 222"/>
                <a:gd name="T28" fmla="*/ 306 w 534"/>
                <a:gd name="T29" fmla="*/ 103 h 222"/>
                <a:gd name="T30" fmla="*/ 294 w 534"/>
                <a:gd name="T31" fmla="*/ 108 h 222"/>
                <a:gd name="T32" fmla="*/ 265 w 534"/>
                <a:gd name="T33" fmla="*/ 112 h 222"/>
                <a:gd name="T34" fmla="*/ 225 w 534"/>
                <a:gd name="T35" fmla="*/ 113 h 222"/>
                <a:gd name="T36" fmla="*/ 189 w 534"/>
                <a:gd name="T37" fmla="*/ 113 h 222"/>
                <a:gd name="T38" fmla="*/ 158 w 534"/>
                <a:gd name="T39" fmla="*/ 109 h 222"/>
                <a:gd name="T40" fmla="*/ 128 w 534"/>
                <a:gd name="T41" fmla="*/ 103 h 222"/>
                <a:gd name="T42" fmla="*/ 97 w 534"/>
                <a:gd name="T43" fmla="*/ 91 h 222"/>
                <a:gd name="T44" fmla="*/ 66 w 534"/>
                <a:gd name="T45" fmla="*/ 76 h 222"/>
                <a:gd name="T46" fmla="*/ 33 w 534"/>
                <a:gd name="T47" fmla="*/ 59 h 222"/>
                <a:gd name="T48" fmla="*/ 9 w 534"/>
                <a:gd name="T49" fmla="*/ 44 h 222"/>
                <a:gd name="T50" fmla="*/ 2 w 534"/>
                <a:gd name="T51" fmla="*/ 35 h 222"/>
                <a:gd name="T52" fmla="*/ 0 w 534"/>
                <a:gd name="T53" fmla="*/ 25 h 222"/>
                <a:gd name="T54" fmla="*/ 2 w 534"/>
                <a:gd name="T55" fmla="*/ 15 h 222"/>
                <a:gd name="T56" fmla="*/ 8 w 534"/>
                <a:gd name="T57" fmla="*/ 8 h 222"/>
                <a:gd name="T58" fmla="*/ 16 w 534"/>
                <a:gd name="T59" fmla="*/ 2 h 222"/>
                <a:gd name="T60" fmla="*/ 27 w 534"/>
                <a:gd name="T61" fmla="*/ 0 h 222"/>
                <a:gd name="T62" fmla="*/ 39 w 534"/>
                <a:gd name="T63" fmla="*/ 1 h 222"/>
                <a:gd name="T64" fmla="*/ 47 w 534"/>
                <a:gd name="T65" fmla="*/ 4 h 2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4"/>
                <a:gd name="T100" fmla="*/ 0 h 222"/>
                <a:gd name="T101" fmla="*/ 534 w 534"/>
                <a:gd name="T102" fmla="*/ 222 h 2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4" h="222">
                  <a:moveTo>
                    <a:pt x="78" y="8"/>
                  </a:moveTo>
                  <a:lnTo>
                    <a:pt x="112" y="25"/>
                  </a:lnTo>
                  <a:lnTo>
                    <a:pt x="142" y="42"/>
                  </a:lnTo>
                  <a:lnTo>
                    <a:pt x="171" y="53"/>
                  </a:lnTo>
                  <a:lnTo>
                    <a:pt x="194" y="65"/>
                  </a:lnTo>
                  <a:lnTo>
                    <a:pt x="213" y="74"/>
                  </a:lnTo>
                  <a:lnTo>
                    <a:pt x="232" y="82"/>
                  </a:lnTo>
                  <a:lnTo>
                    <a:pt x="249" y="87"/>
                  </a:lnTo>
                  <a:lnTo>
                    <a:pt x="266" y="91"/>
                  </a:lnTo>
                  <a:lnTo>
                    <a:pt x="281" y="95"/>
                  </a:lnTo>
                  <a:lnTo>
                    <a:pt x="298" y="97"/>
                  </a:lnTo>
                  <a:lnTo>
                    <a:pt x="317" y="97"/>
                  </a:lnTo>
                  <a:lnTo>
                    <a:pt x="342" y="97"/>
                  </a:lnTo>
                  <a:lnTo>
                    <a:pt x="367" y="97"/>
                  </a:lnTo>
                  <a:lnTo>
                    <a:pt x="395" y="97"/>
                  </a:lnTo>
                  <a:lnTo>
                    <a:pt x="429" y="95"/>
                  </a:lnTo>
                  <a:lnTo>
                    <a:pt x="471" y="95"/>
                  </a:lnTo>
                  <a:lnTo>
                    <a:pt x="483" y="95"/>
                  </a:lnTo>
                  <a:lnTo>
                    <a:pt x="496" y="99"/>
                  </a:lnTo>
                  <a:lnTo>
                    <a:pt x="507" y="105"/>
                  </a:lnTo>
                  <a:lnTo>
                    <a:pt x="517" y="112"/>
                  </a:lnTo>
                  <a:lnTo>
                    <a:pt x="522" y="120"/>
                  </a:lnTo>
                  <a:lnTo>
                    <a:pt x="530" y="129"/>
                  </a:lnTo>
                  <a:lnTo>
                    <a:pt x="532" y="139"/>
                  </a:lnTo>
                  <a:lnTo>
                    <a:pt x="534" y="150"/>
                  </a:lnTo>
                  <a:lnTo>
                    <a:pt x="534" y="160"/>
                  </a:lnTo>
                  <a:lnTo>
                    <a:pt x="532" y="171"/>
                  </a:lnTo>
                  <a:lnTo>
                    <a:pt x="526" y="181"/>
                  </a:lnTo>
                  <a:lnTo>
                    <a:pt x="522" y="192"/>
                  </a:lnTo>
                  <a:lnTo>
                    <a:pt x="513" y="200"/>
                  </a:lnTo>
                  <a:lnTo>
                    <a:pt x="505" y="207"/>
                  </a:lnTo>
                  <a:lnTo>
                    <a:pt x="492" y="211"/>
                  </a:lnTo>
                  <a:lnTo>
                    <a:pt x="481" y="215"/>
                  </a:lnTo>
                  <a:lnTo>
                    <a:pt x="443" y="219"/>
                  </a:lnTo>
                  <a:lnTo>
                    <a:pt x="408" y="221"/>
                  </a:lnTo>
                  <a:lnTo>
                    <a:pt x="376" y="221"/>
                  </a:lnTo>
                  <a:lnTo>
                    <a:pt x="348" y="222"/>
                  </a:lnTo>
                  <a:lnTo>
                    <a:pt x="317" y="221"/>
                  </a:lnTo>
                  <a:lnTo>
                    <a:pt x="291" y="217"/>
                  </a:lnTo>
                  <a:lnTo>
                    <a:pt x="264" y="213"/>
                  </a:lnTo>
                  <a:lnTo>
                    <a:pt x="239" y="207"/>
                  </a:lnTo>
                  <a:lnTo>
                    <a:pt x="215" y="200"/>
                  </a:lnTo>
                  <a:lnTo>
                    <a:pt x="188" y="190"/>
                  </a:lnTo>
                  <a:lnTo>
                    <a:pt x="163" y="177"/>
                  </a:lnTo>
                  <a:lnTo>
                    <a:pt x="137" y="165"/>
                  </a:lnTo>
                  <a:lnTo>
                    <a:pt x="110" y="148"/>
                  </a:lnTo>
                  <a:lnTo>
                    <a:pt x="83" y="133"/>
                  </a:lnTo>
                  <a:lnTo>
                    <a:pt x="55" y="114"/>
                  </a:lnTo>
                  <a:lnTo>
                    <a:pt x="26" y="95"/>
                  </a:lnTo>
                  <a:lnTo>
                    <a:pt x="15" y="86"/>
                  </a:lnTo>
                  <a:lnTo>
                    <a:pt x="9" y="78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2" y="42"/>
                  </a:lnTo>
                  <a:lnTo>
                    <a:pt x="4" y="30"/>
                  </a:lnTo>
                  <a:lnTo>
                    <a:pt x="9" y="25"/>
                  </a:lnTo>
                  <a:lnTo>
                    <a:pt x="13" y="15"/>
                  </a:lnTo>
                  <a:lnTo>
                    <a:pt x="21" y="10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4221" y="3127"/>
              <a:ext cx="246" cy="80"/>
            </a:xfrm>
            <a:custGeom>
              <a:avLst/>
              <a:gdLst>
                <a:gd name="T0" fmla="*/ 49 w 413"/>
                <a:gd name="T1" fmla="*/ 2 h 158"/>
                <a:gd name="T2" fmla="*/ 70 w 413"/>
                <a:gd name="T3" fmla="*/ 7 h 158"/>
                <a:gd name="T4" fmla="*/ 93 w 413"/>
                <a:gd name="T5" fmla="*/ 11 h 158"/>
                <a:gd name="T6" fmla="*/ 114 w 413"/>
                <a:gd name="T7" fmla="*/ 14 h 158"/>
                <a:gd name="T8" fmla="*/ 136 w 413"/>
                <a:gd name="T9" fmla="*/ 17 h 158"/>
                <a:gd name="T10" fmla="*/ 158 w 413"/>
                <a:gd name="T11" fmla="*/ 20 h 158"/>
                <a:gd name="T12" fmla="*/ 182 w 413"/>
                <a:gd name="T13" fmla="*/ 22 h 158"/>
                <a:gd name="T14" fmla="*/ 204 w 413"/>
                <a:gd name="T15" fmla="*/ 24 h 158"/>
                <a:gd name="T16" fmla="*/ 223 w 413"/>
                <a:gd name="T17" fmla="*/ 24 h 158"/>
                <a:gd name="T18" fmla="*/ 235 w 413"/>
                <a:gd name="T19" fmla="*/ 29 h 158"/>
                <a:gd name="T20" fmla="*/ 241 w 413"/>
                <a:gd name="T21" fmla="*/ 36 h 158"/>
                <a:gd name="T22" fmla="*/ 246 w 413"/>
                <a:gd name="T23" fmla="*/ 46 h 158"/>
                <a:gd name="T24" fmla="*/ 246 w 413"/>
                <a:gd name="T25" fmla="*/ 57 h 158"/>
                <a:gd name="T26" fmla="*/ 241 w 413"/>
                <a:gd name="T27" fmla="*/ 66 h 158"/>
                <a:gd name="T28" fmla="*/ 235 w 413"/>
                <a:gd name="T29" fmla="*/ 74 h 158"/>
                <a:gd name="T30" fmla="*/ 223 w 413"/>
                <a:gd name="T31" fmla="*/ 79 h 158"/>
                <a:gd name="T32" fmla="*/ 203 w 413"/>
                <a:gd name="T33" fmla="*/ 79 h 158"/>
                <a:gd name="T34" fmla="*/ 177 w 413"/>
                <a:gd name="T35" fmla="*/ 78 h 158"/>
                <a:gd name="T36" fmla="*/ 152 w 413"/>
                <a:gd name="T37" fmla="*/ 76 h 158"/>
                <a:gd name="T38" fmla="*/ 129 w 413"/>
                <a:gd name="T39" fmla="*/ 73 h 158"/>
                <a:gd name="T40" fmla="*/ 105 w 413"/>
                <a:gd name="T41" fmla="*/ 69 h 158"/>
                <a:gd name="T42" fmla="*/ 80 w 413"/>
                <a:gd name="T43" fmla="*/ 64 h 158"/>
                <a:gd name="T44" fmla="*/ 58 w 413"/>
                <a:gd name="T45" fmla="*/ 59 h 158"/>
                <a:gd name="T46" fmla="*/ 34 w 413"/>
                <a:gd name="T47" fmla="*/ 53 h 158"/>
                <a:gd name="T48" fmla="*/ 16 w 413"/>
                <a:gd name="T49" fmla="*/ 48 h 158"/>
                <a:gd name="T50" fmla="*/ 6 w 413"/>
                <a:gd name="T51" fmla="*/ 41 h 158"/>
                <a:gd name="T52" fmla="*/ 1 w 413"/>
                <a:gd name="T53" fmla="*/ 32 h 158"/>
                <a:gd name="T54" fmla="*/ 0 w 413"/>
                <a:gd name="T55" fmla="*/ 24 h 158"/>
                <a:gd name="T56" fmla="*/ 2 w 413"/>
                <a:gd name="T57" fmla="*/ 14 h 158"/>
                <a:gd name="T58" fmla="*/ 10 w 413"/>
                <a:gd name="T59" fmla="*/ 7 h 158"/>
                <a:gd name="T60" fmla="*/ 17 w 413"/>
                <a:gd name="T61" fmla="*/ 2 h 158"/>
                <a:gd name="T62" fmla="*/ 31 w 413"/>
                <a:gd name="T63" fmla="*/ 0 h 158"/>
                <a:gd name="T64" fmla="*/ 38 w 413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3"/>
                <a:gd name="T100" fmla="*/ 0 h 158"/>
                <a:gd name="T101" fmla="*/ 413 w 413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3" h="158">
                  <a:moveTo>
                    <a:pt x="63" y="2"/>
                  </a:moveTo>
                  <a:lnTo>
                    <a:pt x="82" y="4"/>
                  </a:lnTo>
                  <a:lnTo>
                    <a:pt x="101" y="9"/>
                  </a:lnTo>
                  <a:lnTo>
                    <a:pt x="118" y="13"/>
                  </a:lnTo>
                  <a:lnTo>
                    <a:pt x="139" y="17"/>
                  </a:lnTo>
                  <a:lnTo>
                    <a:pt x="156" y="21"/>
                  </a:lnTo>
                  <a:lnTo>
                    <a:pt x="175" y="25"/>
                  </a:lnTo>
                  <a:lnTo>
                    <a:pt x="192" y="28"/>
                  </a:lnTo>
                  <a:lnTo>
                    <a:pt x="211" y="32"/>
                  </a:lnTo>
                  <a:lnTo>
                    <a:pt x="229" y="34"/>
                  </a:lnTo>
                  <a:lnTo>
                    <a:pt x="248" y="38"/>
                  </a:lnTo>
                  <a:lnTo>
                    <a:pt x="265" y="40"/>
                  </a:lnTo>
                  <a:lnTo>
                    <a:pt x="284" y="44"/>
                  </a:lnTo>
                  <a:lnTo>
                    <a:pt x="305" y="44"/>
                  </a:lnTo>
                  <a:lnTo>
                    <a:pt x="324" y="45"/>
                  </a:lnTo>
                  <a:lnTo>
                    <a:pt x="343" y="47"/>
                  </a:lnTo>
                  <a:lnTo>
                    <a:pt x="364" y="47"/>
                  </a:lnTo>
                  <a:lnTo>
                    <a:pt x="375" y="47"/>
                  </a:lnTo>
                  <a:lnTo>
                    <a:pt x="384" y="53"/>
                  </a:lnTo>
                  <a:lnTo>
                    <a:pt x="394" y="57"/>
                  </a:lnTo>
                  <a:lnTo>
                    <a:pt x="402" y="64"/>
                  </a:lnTo>
                  <a:lnTo>
                    <a:pt x="405" y="72"/>
                  </a:lnTo>
                  <a:lnTo>
                    <a:pt x="411" y="82"/>
                  </a:lnTo>
                  <a:lnTo>
                    <a:pt x="413" y="91"/>
                  </a:lnTo>
                  <a:lnTo>
                    <a:pt x="413" y="102"/>
                  </a:lnTo>
                  <a:lnTo>
                    <a:pt x="413" y="112"/>
                  </a:lnTo>
                  <a:lnTo>
                    <a:pt x="411" y="121"/>
                  </a:lnTo>
                  <a:lnTo>
                    <a:pt x="405" y="131"/>
                  </a:lnTo>
                  <a:lnTo>
                    <a:pt x="402" y="139"/>
                  </a:lnTo>
                  <a:lnTo>
                    <a:pt x="394" y="146"/>
                  </a:lnTo>
                  <a:lnTo>
                    <a:pt x="384" y="152"/>
                  </a:lnTo>
                  <a:lnTo>
                    <a:pt x="375" y="156"/>
                  </a:lnTo>
                  <a:lnTo>
                    <a:pt x="364" y="158"/>
                  </a:lnTo>
                  <a:lnTo>
                    <a:pt x="341" y="156"/>
                  </a:lnTo>
                  <a:lnTo>
                    <a:pt x="318" y="156"/>
                  </a:lnTo>
                  <a:lnTo>
                    <a:pt x="297" y="154"/>
                  </a:lnTo>
                  <a:lnTo>
                    <a:pt x="276" y="154"/>
                  </a:lnTo>
                  <a:lnTo>
                    <a:pt x="255" y="150"/>
                  </a:lnTo>
                  <a:lnTo>
                    <a:pt x="236" y="148"/>
                  </a:lnTo>
                  <a:lnTo>
                    <a:pt x="217" y="144"/>
                  </a:lnTo>
                  <a:lnTo>
                    <a:pt x="196" y="140"/>
                  </a:lnTo>
                  <a:lnTo>
                    <a:pt x="177" y="137"/>
                  </a:lnTo>
                  <a:lnTo>
                    <a:pt x="156" y="133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7" y="116"/>
                  </a:lnTo>
                  <a:lnTo>
                    <a:pt x="78" y="112"/>
                  </a:lnTo>
                  <a:lnTo>
                    <a:pt x="57" y="104"/>
                  </a:lnTo>
                  <a:lnTo>
                    <a:pt x="38" y="99"/>
                  </a:lnTo>
                  <a:lnTo>
                    <a:pt x="27" y="95"/>
                  </a:lnTo>
                  <a:lnTo>
                    <a:pt x="18" y="87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4194" y="3210"/>
              <a:ext cx="154" cy="136"/>
            </a:xfrm>
            <a:custGeom>
              <a:avLst/>
              <a:gdLst>
                <a:gd name="T0" fmla="*/ 65 w 256"/>
                <a:gd name="T1" fmla="*/ 25 h 266"/>
                <a:gd name="T2" fmla="*/ 70 w 256"/>
                <a:gd name="T3" fmla="*/ 32 h 266"/>
                <a:gd name="T4" fmla="*/ 75 w 256"/>
                <a:gd name="T5" fmla="*/ 38 h 266"/>
                <a:gd name="T6" fmla="*/ 84 w 256"/>
                <a:gd name="T7" fmla="*/ 43 h 266"/>
                <a:gd name="T8" fmla="*/ 93 w 256"/>
                <a:gd name="T9" fmla="*/ 47 h 266"/>
                <a:gd name="T10" fmla="*/ 103 w 256"/>
                <a:gd name="T11" fmla="*/ 50 h 266"/>
                <a:gd name="T12" fmla="*/ 113 w 256"/>
                <a:gd name="T13" fmla="*/ 54 h 266"/>
                <a:gd name="T14" fmla="*/ 125 w 256"/>
                <a:gd name="T15" fmla="*/ 57 h 266"/>
                <a:gd name="T16" fmla="*/ 138 w 256"/>
                <a:gd name="T17" fmla="*/ 65 h 266"/>
                <a:gd name="T18" fmla="*/ 151 w 256"/>
                <a:gd name="T19" fmla="*/ 78 h 266"/>
                <a:gd name="T20" fmla="*/ 154 w 256"/>
                <a:gd name="T21" fmla="*/ 94 h 266"/>
                <a:gd name="T22" fmla="*/ 151 w 256"/>
                <a:gd name="T23" fmla="*/ 108 h 266"/>
                <a:gd name="T24" fmla="*/ 141 w 256"/>
                <a:gd name="T25" fmla="*/ 122 h 266"/>
                <a:gd name="T26" fmla="*/ 128 w 256"/>
                <a:gd name="T27" fmla="*/ 131 h 266"/>
                <a:gd name="T28" fmla="*/ 112 w 256"/>
                <a:gd name="T29" fmla="*/ 136 h 266"/>
                <a:gd name="T30" fmla="*/ 93 w 256"/>
                <a:gd name="T31" fmla="*/ 135 h 266"/>
                <a:gd name="T32" fmla="*/ 74 w 256"/>
                <a:gd name="T33" fmla="*/ 126 h 266"/>
                <a:gd name="T34" fmla="*/ 58 w 256"/>
                <a:gd name="T35" fmla="*/ 118 h 266"/>
                <a:gd name="T36" fmla="*/ 46 w 256"/>
                <a:gd name="T37" fmla="*/ 107 h 266"/>
                <a:gd name="T38" fmla="*/ 35 w 256"/>
                <a:gd name="T39" fmla="*/ 96 h 266"/>
                <a:gd name="T40" fmla="*/ 25 w 256"/>
                <a:gd name="T41" fmla="*/ 84 h 266"/>
                <a:gd name="T42" fmla="*/ 17 w 256"/>
                <a:gd name="T43" fmla="*/ 70 h 266"/>
                <a:gd name="T44" fmla="*/ 10 w 256"/>
                <a:gd name="T45" fmla="*/ 56 h 266"/>
                <a:gd name="T46" fmla="*/ 4 w 256"/>
                <a:gd name="T47" fmla="*/ 41 h 266"/>
                <a:gd name="T48" fmla="*/ 0 w 256"/>
                <a:gd name="T49" fmla="*/ 28 h 266"/>
                <a:gd name="T50" fmla="*/ 2 w 256"/>
                <a:gd name="T51" fmla="*/ 17 h 266"/>
                <a:gd name="T52" fmla="*/ 10 w 256"/>
                <a:gd name="T53" fmla="*/ 8 h 266"/>
                <a:gd name="T54" fmla="*/ 20 w 256"/>
                <a:gd name="T55" fmla="*/ 2 h 266"/>
                <a:gd name="T56" fmla="*/ 32 w 256"/>
                <a:gd name="T57" fmla="*/ 0 h 266"/>
                <a:gd name="T58" fmla="*/ 43 w 256"/>
                <a:gd name="T59" fmla="*/ 1 h 266"/>
                <a:gd name="T60" fmla="*/ 54 w 256"/>
                <a:gd name="T61" fmla="*/ 5 h 266"/>
                <a:gd name="T62" fmla="*/ 61 w 256"/>
                <a:gd name="T63" fmla="*/ 14 h 266"/>
                <a:gd name="T64" fmla="*/ 64 w 256"/>
                <a:gd name="T65" fmla="*/ 2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66"/>
                <a:gd name="T101" fmla="*/ 256 w 25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66">
                  <a:moveTo>
                    <a:pt x="106" y="40"/>
                  </a:moveTo>
                  <a:lnTo>
                    <a:pt x="108" y="48"/>
                  </a:lnTo>
                  <a:lnTo>
                    <a:pt x="112" y="55"/>
                  </a:lnTo>
                  <a:lnTo>
                    <a:pt x="116" y="63"/>
                  </a:lnTo>
                  <a:lnTo>
                    <a:pt x="121" y="71"/>
                  </a:lnTo>
                  <a:lnTo>
                    <a:pt x="125" y="74"/>
                  </a:lnTo>
                  <a:lnTo>
                    <a:pt x="133" y="80"/>
                  </a:lnTo>
                  <a:lnTo>
                    <a:pt x="139" y="84"/>
                  </a:lnTo>
                  <a:lnTo>
                    <a:pt x="148" y="88"/>
                  </a:lnTo>
                  <a:lnTo>
                    <a:pt x="154" y="92"/>
                  </a:lnTo>
                  <a:lnTo>
                    <a:pt x="161" y="95"/>
                  </a:lnTo>
                  <a:lnTo>
                    <a:pt x="171" y="97"/>
                  </a:lnTo>
                  <a:lnTo>
                    <a:pt x="178" y="101"/>
                  </a:lnTo>
                  <a:lnTo>
                    <a:pt x="188" y="105"/>
                  </a:lnTo>
                  <a:lnTo>
                    <a:pt x="197" y="109"/>
                  </a:lnTo>
                  <a:lnTo>
                    <a:pt x="207" y="112"/>
                  </a:lnTo>
                  <a:lnTo>
                    <a:pt x="216" y="118"/>
                  </a:lnTo>
                  <a:lnTo>
                    <a:pt x="230" y="128"/>
                  </a:lnTo>
                  <a:lnTo>
                    <a:pt x="241" y="141"/>
                  </a:lnTo>
                  <a:lnTo>
                    <a:pt x="251" y="152"/>
                  </a:lnTo>
                  <a:lnTo>
                    <a:pt x="254" y="168"/>
                  </a:lnTo>
                  <a:lnTo>
                    <a:pt x="256" y="183"/>
                  </a:lnTo>
                  <a:lnTo>
                    <a:pt x="254" y="196"/>
                  </a:lnTo>
                  <a:lnTo>
                    <a:pt x="251" y="211"/>
                  </a:lnTo>
                  <a:lnTo>
                    <a:pt x="245" y="226"/>
                  </a:lnTo>
                  <a:lnTo>
                    <a:pt x="235" y="238"/>
                  </a:lnTo>
                  <a:lnTo>
                    <a:pt x="226" y="247"/>
                  </a:lnTo>
                  <a:lnTo>
                    <a:pt x="213" y="257"/>
                  </a:lnTo>
                  <a:lnTo>
                    <a:pt x="201" y="264"/>
                  </a:lnTo>
                  <a:lnTo>
                    <a:pt x="186" y="266"/>
                  </a:lnTo>
                  <a:lnTo>
                    <a:pt x="171" y="266"/>
                  </a:lnTo>
                  <a:lnTo>
                    <a:pt x="154" y="264"/>
                  </a:lnTo>
                  <a:lnTo>
                    <a:pt x="139" y="257"/>
                  </a:lnTo>
                  <a:lnTo>
                    <a:pt x="123" y="247"/>
                  </a:lnTo>
                  <a:lnTo>
                    <a:pt x="110" y="240"/>
                  </a:lnTo>
                  <a:lnTo>
                    <a:pt x="97" y="230"/>
                  </a:lnTo>
                  <a:lnTo>
                    <a:pt x="87" y="221"/>
                  </a:lnTo>
                  <a:lnTo>
                    <a:pt x="76" y="209"/>
                  </a:lnTo>
                  <a:lnTo>
                    <a:pt x="66" y="200"/>
                  </a:lnTo>
                  <a:lnTo>
                    <a:pt x="59" y="187"/>
                  </a:lnTo>
                  <a:lnTo>
                    <a:pt x="51" y="177"/>
                  </a:lnTo>
                  <a:lnTo>
                    <a:pt x="42" y="164"/>
                  </a:lnTo>
                  <a:lnTo>
                    <a:pt x="36" y="150"/>
                  </a:lnTo>
                  <a:lnTo>
                    <a:pt x="28" y="137"/>
                  </a:lnTo>
                  <a:lnTo>
                    <a:pt x="24" y="124"/>
                  </a:lnTo>
                  <a:lnTo>
                    <a:pt x="17" y="109"/>
                  </a:lnTo>
                  <a:lnTo>
                    <a:pt x="13" y="95"/>
                  </a:lnTo>
                  <a:lnTo>
                    <a:pt x="7" y="80"/>
                  </a:lnTo>
                  <a:lnTo>
                    <a:pt x="4" y="67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7" y="15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9" y="10"/>
                  </a:lnTo>
                  <a:lnTo>
                    <a:pt x="97" y="17"/>
                  </a:lnTo>
                  <a:lnTo>
                    <a:pt x="102" y="27"/>
                  </a:lnTo>
                  <a:lnTo>
                    <a:pt x="106" y="40"/>
                  </a:lnTo>
                  <a:close/>
                </a:path>
              </a:pathLst>
            </a:custGeom>
            <a:solidFill>
              <a:srgbClr val="FF1A5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4065" y="1706"/>
              <a:ext cx="943" cy="1260"/>
            </a:xfrm>
            <a:custGeom>
              <a:avLst/>
              <a:gdLst>
                <a:gd name="T0" fmla="*/ 149 w 1578"/>
                <a:gd name="T1" fmla="*/ 1124 h 2471"/>
                <a:gd name="T2" fmla="*/ 141 w 1578"/>
                <a:gd name="T3" fmla="*/ 1110 h 2471"/>
                <a:gd name="T4" fmla="*/ 146 w 1578"/>
                <a:gd name="T5" fmla="*/ 1102 h 2471"/>
                <a:gd name="T6" fmla="*/ 168 w 1578"/>
                <a:gd name="T7" fmla="*/ 1090 h 2471"/>
                <a:gd name="T8" fmla="*/ 202 w 1578"/>
                <a:gd name="T9" fmla="*/ 1062 h 2471"/>
                <a:gd name="T10" fmla="*/ 221 w 1578"/>
                <a:gd name="T11" fmla="*/ 1032 h 2471"/>
                <a:gd name="T12" fmla="*/ 228 w 1578"/>
                <a:gd name="T13" fmla="*/ 998 h 2471"/>
                <a:gd name="T14" fmla="*/ 228 w 1578"/>
                <a:gd name="T15" fmla="*/ 961 h 2471"/>
                <a:gd name="T16" fmla="*/ 227 w 1578"/>
                <a:gd name="T17" fmla="*/ 919 h 2471"/>
                <a:gd name="T18" fmla="*/ 204 w 1578"/>
                <a:gd name="T19" fmla="*/ 822 h 2471"/>
                <a:gd name="T20" fmla="*/ 158 w 1578"/>
                <a:gd name="T21" fmla="*/ 738 h 2471"/>
                <a:gd name="T22" fmla="*/ 102 w 1578"/>
                <a:gd name="T23" fmla="*/ 659 h 2471"/>
                <a:gd name="T24" fmla="*/ 48 w 1578"/>
                <a:gd name="T25" fmla="*/ 577 h 2471"/>
                <a:gd name="T26" fmla="*/ 10 w 1578"/>
                <a:gd name="T27" fmla="*/ 484 h 2471"/>
                <a:gd name="T28" fmla="*/ 0 w 1578"/>
                <a:gd name="T29" fmla="*/ 383 h 2471"/>
                <a:gd name="T30" fmla="*/ 14 w 1578"/>
                <a:gd name="T31" fmla="*/ 288 h 2471"/>
                <a:gd name="T32" fmla="*/ 51 w 1578"/>
                <a:gd name="T33" fmla="*/ 199 h 2471"/>
                <a:gd name="T34" fmla="*/ 110 w 1578"/>
                <a:gd name="T35" fmla="*/ 120 h 2471"/>
                <a:gd name="T36" fmla="*/ 193 w 1578"/>
                <a:gd name="T37" fmla="*/ 56 h 2471"/>
                <a:gd name="T38" fmla="*/ 275 w 1578"/>
                <a:gd name="T39" fmla="*/ 16 h 2471"/>
                <a:gd name="T40" fmla="*/ 320 w 1578"/>
                <a:gd name="T41" fmla="*/ 5 h 2471"/>
                <a:gd name="T42" fmla="*/ 367 w 1578"/>
                <a:gd name="T43" fmla="*/ 0 h 2471"/>
                <a:gd name="T44" fmla="*/ 415 w 1578"/>
                <a:gd name="T45" fmla="*/ 1 h 2471"/>
                <a:gd name="T46" fmla="*/ 463 w 1578"/>
                <a:gd name="T47" fmla="*/ 4 h 2471"/>
                <a:gd name="T48" fmla="*/ 508 w 1578"/>
                <a:gd name="T49" fmla="*/ 9 h 2471"/>
                <a:gd name="T50" fmla="*/ 714 w 1578"/>
                <a:gd name="T51" fmla="*/ 62 h 2471"/>
                <a:gd name="T52" fmla="*/ 851 w 1578"/>
                <a:gd name="T53" fmla="*/ 164 h 2471"/>
                <a:gd name="T54" fmla="*/ 926 w 1578"/>
                <a:gd name="T55" fmla="*/ 300 h 2471"/>
                <a:gd name="T56" fmla="*/ 943 w 1578"/>
                <a:gd name="T57" fmla="*/ 459 h 2471"/>
                <a:gd name="T58" fmla="*/ 910 w 1578"/>
                <a:gd name="T59" fmla="*/ 631 h 2471"/>
                <a:gd name="T60" fmla="*/ 862 w 1578"/>
                <a:gd name="T61" fmla="*/ 737 h 2471"/>
                <a:gd name="T62" fmla="*/ 810 w 1578"/>
                <a:gd name="T63" fmla="*/ 803 h 2471"/>
                <a:gd name="T64" fmla="*/ 752 w 1578"/>
                <a:gd name="T65" fmla="*/ 865 h 2471"/>
                <a:gd name="T66" fmla="*/ 694 w 1578"/>
                <a:gd name="T67" fmla="*/ 927 h 2471"/>
                <a:gd name="T68" fmla="*/ 648 w 1578"/>
                <a:gd name="T69" fmla="*/ 995 h 2471"/>
                <a:gd name="T70" fmla="*/ 623 w 1578"/>
                <a:gd name="T71" fmla="*/ 1053 h 2471"/>
                <a:gd name="T72" fmla="*/ 619 w 1578"/>
                <a:gd name="T73" fmla="*/ 1076 h 2471"/>
                <a:gd name="T74" fmla="*/ 618 w 1578"/>
                <a:gd name="T75" fmla="*/ 1098 h 2471"/>
                <a:gd name="T76" fmla="*/ 618 w 1578"/>
                <a:gd name="T77" fmla="*/ 1122 h 2471"/>
                <a:gd name="T78" fmla="*/ 617 w 1578"/>
                <a:gd name="T79" fmla="*/ 1144 h 2471"/>
                <a:gd name="T80" fmla="*/ 610 w 1578"/>
                <a:gd name="T81" fmla="*/ 1167 h 2471"/>
                <a:gd name="T82" fmla="*/ 558 w 1578"/>
                <a:gd name="T83" fmla="*/ 1216 h 2471"/>
                <a:gd name="T84" fmla="*/ 472 w 1578"/>
                <a:gd name="T85" fmla="*/ 1248 h 2471"/>
                <a:gd name="T86" fmla="*/ 372 w 1578"/>
                <a:gd name="T87" fmla="*/ 1260 h 2471"/>
                <a:gd name="T88" fmla="*/ 276 w 1578"/>
                <a:gd name="T89" fmla="*/ 1250 h 2471"/>
                <a:gd name="T90" fmla="*/ 202 w 1578"/>
                <a:gd name="T91" fmla="*/ 1214 h 2471"/>
                <a:gd name="T92" fmla="*/ 164 w 1578"/>
                <a:gd name="T93" fmla="*/ 1198 h 2471"/>
                <a:gd name="T94" fmla="*/ 132 w 1578"/>
                <a:gd name="T95" fmla="*/ 1191 h 2471"/>
                <a:gd name="T96" fmla="*/ 114 w 1578"/>
                <a:gd name="T97" fmla="*/ 1176 h 2471"/>
                <a:gd name="T98" fmla="*/ 109 w 1578"/>
                <a:gd name="T99" fmla="*/ 1156 h 2471"/>
                <a:gd name="T100" fmla="*/ 130 w 1578"/>
                <a:gd name="T101" fmla="*/ 1140 h 2471"/>
                <a:gd name="T102" fmla="*/ 160 w 1578"/>
                <a:gd name="T103" fmla="*/ 1133 h 24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78"/>
                <a:gd name="T157" fmla="*/ 0 h 2471"/>
                <a:gd name="T158" fmla="*/ 1578 w 1578"/>
                <a:gd name="T159" fmla="*/ 2471 h 247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78" h="2471">
                  <a:moveTo>
                    <a:pt x="268" y="2222"/>
                  </a:moveTo>
                  <a:lnTo>
                    <a:pt x="257" y="2213"/>
                  </a:lnTo>
                  <a:lnTo>
                    <a:pt x="249" y="2205"/>
                  </a:lnTo>
                  <a:lnTo>
                    <a:pt x="241" y="2196"/>
                  </a:lnTo>
                  <a:lnTo>
                    <a:pt x="238" y="2188"/>
                  </a:lnTo>
                  <a:lnTo>
                    <a:pt x="236" y="2177"/>
                  </a:lnTo>
                  <a:lnTo>
                    <a:pt x="238" y="2169"/>
                  </a:lnTo>
                  <a:lnTo>
                    <a:pt x="241" y="2165"/>
                  </a:lnTo>
                  <a:lnTo>
                    <a:pt x="245" y="2162"/>
                  </a:lnTo>
                  <a:lnTo>
                    <a:pt x="249" y="2158"/>
                  </a:lnTo>
                  <a:lnTo>
                    <a:pt x="257" y="2154"/>
                  </a:lnTo>
                  <a:lnTo>
                    <a:pt x="281" y="2137"/>
                  </a:lnTo>
                  <a:lnTo>
                    <a:pt x="304" y="2118"/>
                  </a:lnTo>
                  <a:lnTo>
                    <a:pt x="323" y="2099"/>
                  </a:lnTo>
                  <a:lnTo>
                    <a:pt x="338" y="2082"/>
                  </a:lnTo>
                  <a:lnTo>
                    <a:pt x="352" y="2063"/>
                  </a:lnTo>
                  <a:lnTo>
                    <a:pt x="363" y="2044"/>
                  </a:lnTo>
                  <a:lnTo>
                    <a:pt x="369" y="2023"/>
                  </a:lnTo>
                  <a:lnTo>
                    <a:pt x="376" y="2004"/>
                  </a:lnTo>
                  <a:lnTo>
                    <a:pt x="378" y="1981"/>
                  </a:lnTo>
                  <a:lnTo>
                    <a:pt x="382" y="1958"/>
                  </a:lnTo>
                  <a:lnTo>
                    <a:pt x="382" y="1935"/>
                  </a:lnTo>
                  <a:lnTo>
                    <a:pt x="384" y="1911"/>
                  </a:lnTo>
                  <a:lnTo>
                    <a:pt x="382" y="1884"/>
                  </a:lnTo>
                  <a:lnTo>
                    <a:pt x="382" y="1859"/>
                  </a:lnTo>
                  <a:lnTo>
                    <a:pt x="380" y="1829"/>
                  </a:lnTo>
                  <a:lnTo>
                    <a:pt x="380" y="1802"/>
                  </a:lnTo>
                  <a:lnTo>
                    <a:pt x="373" y="1734"/>
                  </a:lnTo>
                  <a:lnTo>
                    <a:pt x="361" y="1671"/>
                  </a:lnTo>
                  <a:lnTo>
                    <a:pt x="342" y="1612"/>
                  </a:lnTo>
                  <a:lnTo>
                    <a:pt x="321" y="1555"/>
                  </a:lnTo>
                  <a:lnTo>
                    <a:pt x="295" y="1500"/>
                  </a:lnTo>
                  <a:lnTo>
                    <a:pt x="264" y="1447"/>
                  </a:lnTo>
                  <a:lnTo>
                    <a:pt x="234" y="1396"/>
                  </a:lnTo>
                  <a:lnTo>
                    <a:pt x="203" y="1346"/>
                  </a:lnTo>
                  <a:lnTo>
                    <a:pt x="171" y="1293"/>
                  </a:lnTo>
                  <a:lnTo>
                    <a:pt x="139" y="1240"/>
                  </a:lnTo>
                  <a:lnTo>
                    <a:pt x="108" y="1186"/>
                  </a:lnTo>
                  <a:lnTo>
                    <a:pt x="80" y="1131"/>
                  </a:lnTo>
                  <a:lnTo>
                    <a:pt x="55" y="1074"/>
                  </a:lnTo>
                  <a:lnTo>
                    <a:pt x="34" y="1013"/>
                  </a:lnTo>
                  <a:lnTo>
                    <a:pt x="17" y="949"/>
                  </a:lnTo>
                  <a:lnTo>
                    <a:pt x="8" y="880"/>
                  </a:lnTo>
                  <a:lnTo>
                    <a:pt x="2" y="816"/>
                  </a:lnTo>
                  <a:lnTo>
                    <a:pt x="0" y="751"/>
                  </a:lnTo>
                  <a:lnTo>
                    <a:pt x="4" y="688"/>
                  </a:lnTo>
                  <a:lnTo>
                    <a:pt x="11" y="626"/>
                  </a:lnTo>
                  <a:lnTo>
                    <a:pt x="23" y="565"/>
                  </a:lnTo>
                  <a:lnTo>
                    <a:pt x="40" y="504"/>
                  </a:lnTo>
                  <a:lnTo>
                    <a:pt x="59" y="445"/>
                  </a:lnTo>
                  <a:lnTo>
                    <a:pt x="86" y="390"/>
                  </a:lnTo>
                  <a:lnTo>
                    <a:pt x="112" y="335"/>
                  </a:lnTo>
                  <a:lnTo>
                    <a:pt x="146" y="284"/>
                  </a:lnTo>
                  <a:lnTo>
                    <a:pt x="184" y="236"/>
                  </a:lnTo>
                  <a:lnTo>
                    <a:pt x="226" y="190"/>
                  </a:lnTo>
                  <a:lnTo>
                    <a:pt x="272" y="147"/>
                  </a:lnTo>
                  <a:lnTo>
                    <a:pt x="323" y="109"/>
                  </a:lnTo>
                  <a:lnTo>
                    <a:pt x="376" y="73"/>
                  </a:lnTo>
                  <a:lnTo>
                    <a:pt x="437" y="42"/>
                  </a:lnTo>
                  <a:lnTo>
                    <a:pt x="460" y="31"/>
                  </a:lnTo>
                  <a:lnTo>
                    <a:pt x="485" y="23"/>
                  </a:lnTo>
                  <a:lnTo>
                    <a:pt x="509" y="16"/>
                  </a:lnTo>
                  <a:lnTo>
                    <a:pt x="536" y="10"/>
                  </a:lnTo>
                  <a:lnTo>
                    <a:pt x="561" y="4"/>
                  </a:lnTo>
                  <a:lnTo>
                    <a:pt x="587" y="2"/>
                  </a:lnTo>
                  <a:lnTo>
                    <a:pt x="614" y="0"/>
                  </a:lnTo>
                  <a:lnTo>
                    <a:pt x="641" y="0"/>
                  </a:lnTo>
                  <a:lnTo>
                    <a:pt x="667" y="0"/>
                  </a:lnTo>
                  <a:lnTo>
                    <a:pt x="694" y="2"/>
                  </a:lnTo>
                  <a:lnTo>
                    <a:pt x="720" y="2"/>
                  </a:lnTo>
                  <a:lnTo>
                    <a:pt x="749" y="6"/>
                  </a:lnTo>
                  <a:lnTo>
                    <a:pt x="774" y="8"/>
                  </a:lnTo>
                  <a:lnTo>
                    <a:pt x="798" y="12"/>
                  </a:lnTo>
                  <a:lnTo>
                    <a:pt x="825" y="14"/>
                  </a:lnTo>
                  <a:lnTo>
                    <a:pt x="850" y="17"/>
                  </a:lnTo>
                  <a:lnTo>
                    <a:pt x="977" y="40"/>
                  </a:lnTo>
                  <a:lnTo>
                    <a:pt x="1093" y="76"/>
                  </a:lnTo>
                  <a:lnTo>
                    <a:pt x="1194" y="122"/>
                  </a:lnTo>
                  <a:lnTo>
                    <a:pt x="1283" y="179"/>
                  </a:lnTo>
                  <a:lnTo>
                    <a:pt x="1359" y="246"/>
                  </a:lnTo>
                  <a:lnTo>
                    <a:pt x="1424" y="322"/>
                  </a:lnTo>
                  <a:lnTo>
                    <a:pt x="1477" y="403"/>
                  </a:lnTo>
                  <a:lnTo>
                    <a:pt x="1519" y="495"/>
                  </a:lnTo>
                  <a:lnTo>
                    <a:pt x="1549" y="588"/>
                  </a:lnTo>
                  <a:lnTo>
                    <a:pt x="1568" y="690"/>
                  </a:lnTo>
                  <a:lnTo>
                    <a:pt x="1578" y="795"/>
                  </a:lnTo>
                  <a:lnTo>
                    <a:pt x="1578" y="901"/>
                  </a:lnTo>
                  <a:lnTo>
                    <a:pt x="1568" y="1012"/>
                  </a:lnTo>
                  <a:lnTo>
                    <a:pt x="1549" y="1126"/>
                  </a:lnTo>
                  <a:lnTo>
                    <a:pt x="1523" y="1238"/>
                  </a:lnTo>
                  <a:lnTo>
                    <a:pt x="1487" y="1352"/>
                  </a:lnTo>
                  <a:lnTo>
                    <a:pt x="1466" y="1399"/>
                  </a:lnTo>
                  <a:lnTo>
                    <a:pt x="1443" y="1445"/>
                  </a:lnTo>
                  <a:lnTo>
                    <a:pt x="1416" y="1489"/>
                  </a:lnTo>
                  <a:lnTo>
                    <a:pt x="1386" y="1532"/>
                  </a:lnTo>
                  <a:lnTo>
                    <a:pt x="1355" y="1574"/>
                  </a:lnTo>
                  <a:lnTo>
                    <a:pt x="1323" y="1614"/>
                  </a:lnTo>
                  <a:lnTo>
                    <a:pt x="1291" y="1654"/>
                  </a:lnTo>
                  <a:lnTo>
                    <a:pt x="1258" y="1696"/>
                  </a:lnTo>
                  <a:lnTo>
                    <a:pt x="1226" y="1734"/>
                  </a:lnTo>
                  <a:lnTo>
                    <a:pt x="1194" y="1776"/>
                  </a:lnTo>
                  <a:lnTo>
                    <a:pt x="1161" y="1818"/>
                  </a:lnTo>
                  <a:lnTo>
                    <a:pt x="1135" y="1859"/>
                  </a:lnTo>
                  <a:lnTo>
                    <a:pt x="1108" y="1903"/>
                  </a:lnTo>
                  <a:lnTo>
                    <a:pt x="1084" y="1951"/>
                  </a:lnTo>
                  <a:lnTo>
                    <a:pt x="1065" y="1998"/>
                  </a:lnTo>
                  <a:lnTo>
                    <a:pt x="1047" y="2051"/>
                  </a:lnTo>
                  <a:lnTo>
                    <a:pt x="1042" y="2065"/>
                  </a:lnTo>
                  <a:lnTo>
                    <a:pt x="1040" y="2080"/>
                  </a:lnTo>
                  <a:lnTo>
                    <a:pt x="1036" y="2093"/>
                  </a:lnTo>
                  <a:lnTo>
                    <a:pt x="1036" y="2110"/>
                  </a:lnTo>
                  <a:lnTo>
                    <a:pt x="1034" y="2124"/>
                  </a:lnTo>
                  <a:lnTo>
                    <a:pt x="1034" y="2139"/>
                  </a:lnTo>
                  <a:lnTo>
                    <a:pt x="1034" y="2154"/>
                  </a:lnTo>
                  <a:lnTo>
                    <a:pt x="1036" y="2169"/>
                  </a:lnTo>
                  <a:lnTo>
                    <a:pt x="1034" y="2182"/>
                  </a:lnTo>
                  <a:lnTo>
                    <a:pt x="1034" y="2200"/>
                  </a:lnTo>
                  <a:lnTo>
                    <a:pt x="1034" y="2213"/>
                  </a:lnTo>
                  <a:lnTo>
                    <a:pt x="1034" y="2228"/>
                  </a:lnTo>
                  <a:lnTo>
                    <a:pt x="1032" y="2243"/>
                  </a:lnTo>
                  <a:lnTo>
                    <a:pt x="1030" y="2258"/>
                  </a:lnTo>
                  <a:lnTo>
                    <a:pt x="1025" y="2272"/>
                  </a:lnTo>
                  <a:lnTo>
                    <a:pt x="1021" y="2289"/>
                  </a:lnTo>
                  <a:lnTo>
                    <a:pt x="998" y="2323"/>
                  </a:lnTo>
                  <a:lnTo>
                    <a:pt x="969" y="2355"/>
                  </a:lnTo>
                  <a:lnTo>
                    <a:pt x="933" y="2384"/>
                  </a:lnTo>
                  <a:lnTo>
                    <a:pt x="890" y="2409"/>
                  </a:lnTo>
                  <a:lnTo>
                    <a:pt x="840" y="2431"/>
                  </a:lnTo>
                  <a:lnTo>
                    <a:pt x="789" y="2447"/>
                  </a:lnTo>
                  <a:lnTo>
                    <a:pt x="734" y="2460"/>
                  </a:lnTo>
                  <a:lnTo>
                    <a:pt x="679" y="2469"/>
                  </a:lnTo>
                  <a:lnTo>
                    <a:pt x="622" y="2471"/>
                  </a:lnTo>
                  <a:lnTo>
                    <a:pt x="567" y="2471"/>
                  </a:lnTo>
                  <a:lnTo>
                    <a:pt x="511" y="2464"/>
                  </a:lnTo>
                  <a:lnTo>
                    <a:pt x="462" y="2452"/>
                  </a:lnTo>
                  <a:lnTo>
                    <a:pt x="414" y="2433"/>
                  </a:lnTo>
                  <a:lnTo>
                    <a:pt x="375" y="2411"/>
                  </a:lnTo>
                  <a:lnTo>
                    <a:pt x="338" y="2380"/>
                  </a:lnTo>
                  <a:lnTo>
                    <a:pt x="314" y="2346"/>
                  </a:lnTo>
                  <a:lnTo>
                    <a:pt x="293" y="2350"/>
                  </a:lnTo>
                  <a:lnTo>
                    <a:pt x="274" y="2350"/>
                  </a:lnTo>
                  <a:lnTo>
                    <a:pt x="255" y="2348"/>
                  </a:lnTo>
                  <a:lnTo>
                    <a:pt x="238" y="2344"/>
                  </a:lnTo>
                  <a:lnTo>
                    <a:pt x="221" y="2336"/>
                  </a:lnTo>
                  <a:lnTo>
                    <a:pt x="209" y="2329"/>
                  </a:lnTo>
                  <a:lnTo>
                    <a:pt x="198" y="2317"/>
                  </a:lnTo>
                  <a:lnTo>
                    <a:pt x="190" y="2306"/>
                  </a:lnTo>
                  <a:lnTo>
                    <a:pt x="183" y="2293"/>
                  </a:lnTo>
                  <a:lnTo>
                    <a:pt x="181" y="2279"/>
                  </a:lnTo>
                  <a:lnTo>
                    <a:pt x="183" y="2268"/>
                  </a:lnTo>
                  <a:lnTo>
                    <a:pt x="190" y="2255"/>
                  </a:lnTo>
                  <a:lnTo>
                    <a:pt x="200" y="2243"/>
                  </a:lnTo>
                  <a:lnTo>
                    <a:pt x="217" y="2236"/>
                  </a:lnTo>
                  <a:lnTo>
                    <a:pt x="238" y="2226"/>
                  </a:lnTo>
                  <a:lnTo>
                    <a:pt x="268" y="222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329" y="2988"/>
              <a:ext cx="205" cy="68"/>
            </a:xfrm>
            <a:custGeom>
              <a:avLst/>
              <a:gdLst>
                <a:gd name="T0" fmla="*/ 37 w 340"/>
                <a:gd name="T1" fmla="*/ 0 h 135"/>
                <a:gd name="T2" fmla="*/ 56 w 340"/>
                <a:gd name="T3" fmla="*/ 2 h 135"/>
                <a:gd name="T4" fmla="*/ 75 w 340"/>
                <a:gd name="T5" fmla="*/ 5 h 135"/>
                <a:gd name="T6" fmla="*/ 93 w 340"/>
                <a:gd name="T7" fmla="*/ 9 h 135"/>
                <a:gd name="T8" fmla="*/ 111 w 340"/>
                <a:gd name="T9" fmla="*/ 13 h 135"/>
                <a:gd name="T10" fmla="*/ 130 w 340"/>
                <a:gd name="T11" fmla="*/ 16 h 135"/>
                <a:gd name="T12" fmla="*/ 148 w 340"/>
                <a:gd name="T13" fmla="*/ 19 h 135"/>
                <a:gd name="T14" fmla="*/ 167 w 340"/>
                <a:gd name="T15" fmla="*/ 21 h 135"/>
                <a:gd name="T16" fmla="*/ 183 w 340"/>
                <a:gd name="T17" fmla="*/ 21 h 135"/>
                <a:gd name="T18" fmla="*/ 194 w 340"/>
                <a:gd name="T19" fmla="*/ 25 h 135"/>
                <a:gd name="T20" fmla="*/ 201 w 340"/>
                <a:gd name="T21" fmla="*/ 32 h 135"/>
                <a:gd name="T22" fmla="*/ 205 w 340"/>
                <a:gd name="T23" fmla="*/ 39 h 135"/>
                <a:gd name="T24" fmla="*/ 205 w 340"/>
                <a:gd name="T25" fmla="*/ 49 h 135"/>
                <a:gd name="T26" fmla="*/ 201 w 340"/>
                <a:gd name="T27" fmla="*/ 56 h 135"/>
                <a:gd name="T28" fmla="*/ 194 w 340"/>
                <a:gd name="T29" fmla="*/ 63 h 135"/>
                <a:gd name="T30" fmla="*/ 183 w 340"/>
                <a:gd name="T31" fmla="*/ 67 h 135"/>
                <a:gd name="T32" fmla="*/ 167 w 340"/>
                <a:gd name="T33" fmla="*/ 68 h 135"/>
                <a:gd name="T34" fmla="*/ 148 w 340"/>
                <a:gd name="T35" fmla="*/ 66 h 135"/>
                <a:gd name="T36" fmla="*/ 128 w 340"/>
                <a:gd name="T37" fmla="*/ 63 h 135"/>
                <a:gd name="T38" fmla="*/ 110 w 340"/>
                <a:gd name="T39" fmla="*/ 59 h 135"/>
                <a:gd name="T40" fmla="*/ 92 w 340"/>
                <a:gd name="T41" fmla="*/ 55 h 135"/>
                <a:gd name="T42" fmla="*/ 72 w 340"/>
                <a:gd name="T43" fmla="*/ 51 h 135"/>
                <a:gd name="T44" fmla="*/ 54 w 340"/>
                <a:gd name="T45" fmla="*/ 47 h 135"/>
                <a:gd name="T46" fmla="*/ 34 w 340"/>
                <a:gd name="T47" fmla="*/ 43 h 135"/>
                <a:gd name="T48" fmla="*/ 18 w 340"/>
                <a:gd name="T49" fmla="*/ 41 h 135"/>
                <a:gd name="T50" fmla="*/ 8 w 340"/>
                <a:gd name="T51" fmla="*/ 37 h 135"/>
                <a:gd name="T52" fmla="*/ 2 w 340"/>
                <a:gd name="T53" fmla="*/ 31 h 135"/>
                <a:gd name="T54" fmla="*/ 0 w 340"/>
                <a:gd name="T55" fmla="*/ 24 h 135"/>
                <a:gd name="T56" fmla="*/ 0 w 340"/>
                <a:gd name="T57" fmla="*/ 16 h 135"/>
                <a:gd name="T58" fmla="*/ 5 w 340"/>
                <a:gd name="T59" fmla="*/ 9 h 135"/>
                <a:gd name="T60" fmla="*/ 11 w 340"/>
                <a:gd name="T61" fmla="*/ 3 h 135"/>
                <a:gd name="T62" fmla="*/ 22 w 340"/>
                <a:gd name="T63" fmla="*/ 0 h 135"/>
                <a:gd name="T64" fmla="*/ 28 w 340"/>
                <a:gd name="T65" fmla="*/ 0 h 1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0"/>
                <a:gd name="T100" fmla="*/ 0 h 135"/>
                <a:gd name="T101" fmla="*/ 340 w 340"/>
                <a:gd name="T102" fmla="*/ 135 h 1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0" h="135">
                  <a:moveTo>
                    <a:pt x="46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93" y="4"/>
                  </a:lnTo>
                  <a:lnTo>
                    <a:pt x="108" y="6"/>
                  </a:lnTo>
                  <a:lnTo>
                    <a:pt x="124" y="10"/>
                  </a:lnTo>
                  <a:lnTo>
                    <a:pt x="139" y="13"/>
                  </a:lnTo>
                  <a:lnTo>
                    <a:pt x="154" y="17"/>
                  </a:lnTo>
                  <a:lnTo>
                    <a:pt x="169" y="21"/>
                  </a:lnTo>
                  <a:lnTo>
                    <a:pt x="184" y="25"/>
                  </a:lnTo>
                  <a:lnTo>
                    <a:pt x="200" y="29"/>
                  </a:lnTo>
                  <a:lnTo>
                    <a:pt x="215" y="32"/>
                  </a:lnTo>
                  <a:lnTo>
                    <a:pt x="230" y="34"/>
                  </a:lnTo>
                  <a:lnTo>
                    <a:pt x="245" y="38"/>
                  </a:lnTo>
                  <a:lnTo>
                    <a:pt x="262" y="40"/>
                  </a:lnTo>
                  <a:lnTo>
                    <a:pt x="277" y="42"/>
                  </a:lnTo>
                  <a:lnTo>
                    <a:pt x="295" y="42"/>
                  </a:lnTo>
                  <a:lnTo>
                    <a:pt x="304" y="42"/>
                  </a:lnTo>
                  <a:lnTo>
                    <a:pt x="314" y="46"/>
                  </a:lnTo>
                  <a:lnTo>
                    <a:pt x="321" y="50"/>
                  </a:lnTo>
                  <a:lnTo>
                    <a:pt x="329" y="57"/>
                  </a:lnTo>
                  <a:lnTo>
                    <a:pt x="333" y="63"/>
                  </a:lnTo>
                  <a:lnTo>
                    <a:pt x="336" y="70"/>
                  </a:lnTo>
                  <a:lnTo>
                    <a:pt x="340" y="78"/>
                  </a:lnTo>
                  <a:lnTo>
                    <a:pt x="340" y="88"/>
                  </a:lnTo>
                  <a:lnTo>
                    <a:pt x="340" y="97"/>
                  </a:lnTo>
                  <a:lnTo>
                    <a:pt x="336" y="105"/>
                  </a:lnTo>
                  <a:lnTo>
                    <a:pt x="333" y="112"/>
                  </a:lnTo>
                  <a:lnTo>
                    <a:pt x="329" y="120"/>
                  </a:lnTo>
                  <a:lnTo>
                    <a:pt x="321" y="126"/>
                  </a:lnTo>
                  <a:lnTo>
                    <a:pt x="314" y="131"/>
                  </a:lnTo>
                  <a:lnTo>
                    <a:pt x="304" y="133"/>
                  </a:lnTo>
                  <a:lnTo>
                    <a:pt x="295" y="135"/>
                  </a:lnTo>
                  <a:lnTo>
                    <a:pt x="277" y="135"/>
                  </a:lnTo>
                  <a:lnTo>
                    <a:pt x="260" y="133"/>
                  </a:lnTo>
                  <a:lnTo>
                    <a:pt x="245" y="131"/>
                  </a:lnTo>
                  <a:lnTo>
                    <a:pt x="230" y="129"/>
                  </a:lnTo>
                  <a:lnTo>
                    <a:pt x="213" y="126"/>
                  </a:lnTo>
                  <a:lnTo>
                    <a:pt x="198" y="122"/>
                  </a:lnTo>
                  <a:lnTo>
                    <a:pt x="182" y="118"/>
                  </a:lnTo>
                  <a:lnTo>
                    <a:pt x="167" y="116"/>
                  </a:lnTo>
                  <a:lnTo>
                    <a:pt x="152" y="110"/>
                  </a:lnTo>
                  <a:lnTo>
                    <a:pt x="135" y="107"/>
                  </a:lnTo>
                  <a:lnTo>
                    <a:pt x="120" y="101"/>
                  </a:lnTo>
                  <a:lnTo>
                    <a:pt x="104" y="99"/>
                  </a:lnTo>
                  <a:lnTo>
                    <a:pt x="89" y="93"/>
                  </a:lnTo>
                  <a:lnTo>
                    <a:pt x="72" y="89"/>
                  </a:lnTo>
                  <a:lnTo>
                    <a:pt x="57" y="86"/>
                  </a:lnTo>
                  <a:lnTo>
                    <a:pt x="42" y="84"/>
                  </a:lnTo>
                  <a:lnTo>
                    <a:pt x="30" y="82"/>
                  </a:lnTo>
                  <a:lnTo>
                    <a:pt x="21" y="78"/>
                  </a:lnTo>
                  <a:lnTo>
                    <a:pt x="13" y="74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ACCD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321" y="3074"/>
              <a:ext cx="192" cy="62"/>
            </a:xfrm>
            <a:custGeom>
              <a:avLst/>
              <a:gdLst>
                <a:gd name="T0" fmla="*/ 36 w 323"/>
                <a:gd name="T1" fmla="*/ 10 h 122"/>
                <a:gd name="T2" fmla="*/ 52 w 323"/>
                <a:gd name="T3" fmla="*/ 11 h 122"/>
                <a:gd name="T4" fmla="*/ 68 w 323"/>
                <a:gd name="T5" fmla="*/ 12 h 122"/>
                <a:gd name="T6" fmla="*/ 87 w 323"/>
                <a:gd name="T7" fmla="*/ 11 h 122"/>
                <a:gd name="T8" fmla="*/ 105 w 323"/>
                <a:gd name="T9" fmla="*/ 10 h 122"/>
                <a:gd name="T10" fmla="*/ 123 w 323"/>
                <a:gd name="T11" fmla="*/ 9 h 122"/>
                <a:gd name="T12" fmla="*/ 140 w 323"/>
                <a:gd name="T13" fmla="*/ 6 h 122"/>
                <a:gd name="T14" fmla="*/ 155 w 323"/>
                <a:gd name="T15" fmla="*/ 3 h 122"/>
                <a:gd name="T16" fmla="*/ 167 w 323"/>
                <a:gd name="T17" fmla="*/ 0 h 122"/>
                <a:gd name="T18" fmla="*/ 176 w 323"/>
                <a:gd name="T19" fmla="*/ 0 h 122"/>
                <a:gd name="T20" fmla="*/ 183 w 323"/>
                <a:gd name="T21" fmla="*/ 4 h 122"/>
                <a:gd name="T22" fmla="*/ 188 w 323"/>
                <a:gd name="T23" fmla="*/ 10 h 122"/>
                <a:gd name="T24" fmla="*/ 192 w 323"/>
                <a:gd name="T25" fmla="*/ 17 h 122"/>
                <a:gd name="T26" fmla="*/ 192 w 323"/>
                <a:gd name="T27" fmla="*/ 23 h 122"/>
                <a:gd name="T28" fmla="*/ 188 w 323"/>
                <a:gd name="T29" fmla="*/ 31 h 122"/>
                <a:gd name="T30" fmla="*/ 182 w 323"/>
                <a:gd name="T31" fmla="*/ 38 h 122"/>
                <a:gd name="T32" fmla="*/ 165 w 323"/>
                <a:gd name="T33" fmla="*/ 46 h 122"/>
                <a:gd name="T34" fmla="*/ 142 w 323"/>
                <a:gd name="T35" fmla="*/ 52 h 122"/>
                <a:gd name="T36" fmla="*/ 124 w 323"/>
                <a:gd name="T37" fmla="*/ 57 h 122"/>
                <a:gd name="T38" fmla="*/ 107 w 323"/>
                <a:gd name="T39" fmla="*/ 60 h 122"/>
                <a:gd name="T40" fmla="*/ 92 w 323"/>
                <a:gd name="T41" fmla="*/ 61 h 122"/>
                <a:gd name="T42" fmla="*/ 73 w 323"/>
                <a:gd name="T43" fmla="*/ 59 h 122"/>
                <a:gd name="T44" fmla="*/ 54 w 323"/>
                <a:gd name="T45" fmla="*/ 55 h 122"/>
                <a:gd name="T46" fmla="*/ 32 w 323"/>
                <a:gd name="T47" fmla="*/ 49 h 122"/>
                <a:gd name="T48" fmla="*/ 12 w 323"/>
                <a:gd name="T49" fmla="*/ 45 h 122"/>
                <a:gd name="T50" fmla="*/ 4 w 323"/>
                <a:gd name="T51" fmla="*/ 40 h 122"/>
                <a:gd name="T52" fmla="*/ 0 w 323"/>
                <a:gd name="T53" fmla="*/ 33 h 122"/>
                <a:gd name="T54" fmla="*/ 0 w 323"/>
                <a:gd name="T55" fmla="*/ 27 h 122"/>
                <a:gd name="T56" fmla="*/ 2 w 323"/>
                <a:gd name="T57" fmla="*/ 19 h 122"/>
                <a:gd name="T58" fmla="*/ 7 w 323"/>
                <a:gd name="T59" fmla="*/ 14 h 122"/>
                <a:gd name="T60" fmla="*/ 14 w 323"/>
                <a:gd name="T61" fmla="*/ 10 h 122"/>
                <a:gd name="T62" fmla="*/ 25 w 323"/>
                <a:gd name="T63" fmla="*/ 9 h 122"/>
                <a:gd name="T64" fmla="*/ 30 w 323"/>
                <a:gd name="T65" fmla="*/ 10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2"/>
                <a:gd name="T101" fmla="*/ 323 w 323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2">
                  <a:moveTo>
                    <a:pt x="51" y="19"/>
                  </a:moveTo>
                  <a:lnTo>
                    <a:pt x="61" y="19"/>
                  </a:lnTo>
                  <a:lnTo>
                    <a:pt x="74" y="21"/>
                  </a:lnTo>
                  <a:lnTo>
                    <a:pt x="87" y="21"/>
                  </a:lnTo>
                  <a:lnTo>
                    <a:pt x="100" y="23"/>
                  </a:lnTo>
                  <a:lnTo>
                    <a:pt x="114" y="23"/>
                  </a:lnTo>
                  <a:lnTo>
                    <a:pt x="131" y="23"/>
                  </a:lnTo>
                  <a:lnTo>
                    <a:pt x="146" y="21"/>
                  </a:lnTo>
                  <a:lnTo>
                    <a:pt x="161" y="21"/>
                  </a:lnTo>
                  <a:lnTo>
                    <a:pt x="177" y="19"/>
                  </a:lnTo>
                  <a:lnTo>
                    <a:pt x="192" y="19"/>
                  </a:lnTo>
                  <a:lnTo>
                    <a:pt x="207" y="17"/>
                  </a:lnTo>
                  <a:lnTo>
                    <a:pt x="222" y="15"/>
                  </a:lnTo>
                  <a:lnTo>
                    <a:pt x="235" y="12"/>
                  </a:lnTo>
                  <a:lnTo>
                    <a:pt x="249" y="10"/>
                  </a:lnTo>
                  <a:lnTo>
                    <a:pt x="260" y="6"/>
                  </a:lnTo>
                  <a:lnTo>
                    <a:pt x="273" y="2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4" y="4"/>
                  </a:lnTo>
                  <a:lnTo>
                    <a:pt x="308" y="8"/>
                  </a:lnTo>
                  <a:lnTo>
                    <a:pt x="313" y="14"/>
                  </a:lnTo>
                  <a:lnTo>
                    <a:pt x="317" y="19"/>
                  </a:lnTo>
                  <a:lnTo>
                    <a:pt x="321" y="27"/>
                  </a:lnTo>
                  <a:lnTo>
                    <a:pt x="323" y="33"/>
                  </a:lnTo>
                  <a:lnTo>
                    <a:pt x="323" y="40"/>
                  </a:lnTo>
                  <a:lnTo>
                    <a:pt x="323" y="46"/>
                  </a:lnTo>
                  <a:lnTo>
                    <a:pt x="321" y="55"/>
                  </a:lnTo>
                  <a:lnTo>
                    <a:pt x="317" y="61"/>
                  </a:lnTo>
                  <a:lnTo>
                    <a:pt x="313" y="69"/>
                  </a:lnTo>
                  <a:lnTo>
                    <a:pt x="306" y="74"/>
                  </a:lnTo>
                  <a:lnTo>
                    <a:pt x="298" y="80"/>
                  </a:lnTo>
                  <a:lnTo>
                    <a:pt x="277" y="90"/>
                  </a:lnTo>
                  <a:lnTo>
                    <a:pt x="256" y="97"/>
                  </a:lnTo>
                  <a:lnTo>
                    <a:pt x="239" y="103"/>
                  </a:lnTo>
                  <a:lnTo>
                    <a:pt x="224" y="109"/>
                  </a:lnTo>
                  <a:lnTo>
                    <a:pt x="209" y="112"/>
                  </a:lnTo>
                  <a:lnTo>
                    <a:pt x="194" y="116"/>
                  </a:lnTo>
                  <a:lnTo>
                    <a:pt x="180" y="118"/>
                  </a:lnTo>
                  <a:lnTo>
                    <a:pt x="167" y="122"/>
                  </a:lnTo>
                  <a:lnTo>
                    <a:pt x="154" y="120"/>
                  </a:lnTo>
                  <a:lnTo>
                    <a:pt x="139" y="118"/>
                  </a:lnTo>
                  <a:lnTo>
                    <a:pt x="123" y="116"/>
                  </a:lnTo>
                  <a:lnTo>
                    <a:pt x="108" y="114"/>
                  </a:lnTo>
                  <a:lnTo>
                    <a:pt x="91" y="109"/>
                  </a:lnTo>
                  <a:lnTo>
                    <a:pt x="72" y="105"/>
                  </a:lnTo>
                  <a:lnTo>
                    <a:pt x="53" y="97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4"/>
                  </a:lnTo>
                  <a:lnTo>
                    <a:pt x="7" y="78"/>
                  </a:lnTo>
                  <a:lnTo>
                    <a:pt x="4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7" y="23"/>
                  </a:lnTo>
                  <a:lnTo>
                    <a:pt x="24" y="19"/>
                  </a:lnTo>
                  <a:lnTo>
                    <a:pt x="32" y="17"/>
                  </a:lnTo>
                  <a:lnTo>
                    <a:pt x="42" y="17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4386" y="3142"/>
              <a:ext cx="116" cy="49"/>
            </a:xfrm>
            <a:custGeom>
              <a:avLst/>
              <a:gdLst>
                <a:gd name="T0" fmla="*/ 28 w 194"/>
                <a:gd name="T1" fmla="*/ 10 h 97"/>
                <a:gd name="T2" fmla="*/ 34 w 194"/>
                <a:gd name="T3" fmla="*/ 12 h 97"/>
                <a:gd name="T4" fmla="*/ 40 w 194"/>
                <a:gd name="T5" fmla="*/ 12 h 97"/>
                <a:gd name="T6" fmla="*/ 47 w 194"/>
                <a:gd name="T7" fmla="*/ 11 h 97"/>
                <a:gd name="T8" fmla="*/ 53 w 194"/>
                <a:gd name="T9" fmla="*/ 10 h 97"/>
                <a:gd name="T10" fmla="*/ 60 w 194"/>
                <a:gd name="T11" fmla="*/ 8 h 97"/>
                <a:gd name="T12" fmla="*/ 66 w 194"/>
                <a:gd name="T13" fmla="*/ 6 h 97"/>
                <a:gd name="T14" fmla="*/ 69 w 194"/>
                <a:gd name="T15" fmla="*/ 5 h 97"/>
                <a:gd name="T16" fmla="*/ 73 w 194"/>
                <a:gd name="T17" fmla="*/ 4 h 97"/>
                <a:gd name="T18" fmla="*/ 76 w 194"/>
                <a:gd name="T19" fmla="*/ 3 h 97"/>
                <a:gd name="T20" fmla="*/ 81 w 194"/>
                <a:gd name="T21" fmla="*/ 2 h 97"/>
                <a:gd name="T22" fmla="*/ 87 w 194"/>
                <a:gd name="T23" fmla="*/ 0 h 97"/>
                <a:gd name="T24" fmla="*/ 92 w 194"/>
                <a:gd name="T25" fmla="*/ 0 h 97"/>
                <a:gd name="T26" fmla="*/ 97 w 194"/>
                <a:gd name="T27" fmla="*/ 0 h 97"/>
                <a:gd name="T28" fmla="*/ 102 w 194"/>
                <a:gd name="T29" fmla="*/ 3 h 97"/>
                <a:gd name="T30" fmla="*/ 105 w 194"/>
                <a:gd name="T31" fmla="*/ 4 h 97"/>
                <a:gd name="T32" fmla="*/ 109 w 194"/>
                <a:gd name="T33" fmla="*/ 8 h 97"/>
                <a:gd name="T34" fmla="*/ 112 w 194"/>
                <a:gd name="T35" fmla="*/ 11 h 97"/>
                <a:gd name="T36" fmla="*/ 115 w 194"/>
                <a:gd name="T37" fmla="*/ 16 h 97"/>
                <a:gd name="T38" fmla="*/ 115 w 194"/>
                <a:gd name="T39" fmla="*/ 18 h 97"/>
                <a:gd name="T40" fmla="*/ 116 w 194"/>
                <a:gd name="T41" fmla="*/ 23 h 97"/>
                <a:gd name="T42" fmla="*/ 115 w 194"/>
                <a:gd name="T43" fmla="*/ 27 h 97"/>
                <a:gd name="T44" fmla="*/ 114 w 194"/>
                <a:gd name="T45" fmla="*/ 31 h 97"/>
                <a:gd name="T46" fmla="*/ 111 w 194"/>
                <a:gd name="T47" fmla="*/ 35 h 97"/>
                <a:gd name="T48" fmla="*/ 108 w 194"/>
                <a:gd name="T49" fmla="*/ 38 h 97"/>
                <a:gd name="T50" fmla="*/ 103 w 194"/>
                <a:gd name="T51" fmla="*/ 41 h 97"/>
                <a:gd name="T52" fmla="*/ 99 w 194"/>
                <a:gd name="T53" fmla="*/ 44 h 97"/>
                <a:gd name="T54" fmla="*/ 93 w 194"/>
                <a:gd name="T55" fmla="*/ 45 h 97"/>
                <a:gd name="T56" fmla="*/ 87 w 194"/>
                <a:gd name="T57" fmla="*/ 47 h 97"/>
                <a:gd name="T58" fmla="*/ 83 w 194"/>
                <a:gd name="T59" fmla="*/ 48 h 97"/>
                <a:gd name="T60" fmla="*/ 77 w 194"/>
                <a:gd name="T61" fmla="*/ 49 h 97"/>
                <a:gd name="T62" fmla="*/ 73 w 194"/>
                <a:gd name="T63" fmla="*/ 49 h 97"/>
                <a:gd name="T64" fmla="*/ 67 w 194"/>
                <a:gd name="T65" fmla="*/ 49 h 97"/>
                <a:gd name="T66" fmla="*/ 63 w 194"/>
                <a:gd name="T67" fmla="*/ 49 h 97"/>
                <a:gd name="T68" fmla="*/ 58 w 194"/>
                <a:gd name="T69" fmla="*/ 49 h 97"/>
                <a:gd name="T70" fmla="*/ 53 w 194"/>
                <a:gd name="T71" fmla="*/ 49 h 97"/>
                <a:gd name="T72" fmla="*/ 47 w 194"/>
                <a:gd name="T73" fmla="*/ 48 h 97"/>
                <a:gd name="T74" fmla="*/ 42 w 194"/>
                <a:gd name="T75" fmla="*/ 48 h 97"/>
                <a:gd name="T76" fmla="*/ 36 w 194"/>
                <a:gd name="T77" fmla="*/ 47 h 97"/>
                <a:gd name="T78" fmla="*/ 30 w 194"/>
                <a:gd name="T79" fmla="*/ 46 h 97"/>
                <a:gd name="T80" fmla="*/ 26 w 194"/>
                <a:gd name="T81" fmla="*/ 46 h 97"/>
                <a:gd name="T82" fmla="*/ 20 w 194"/>
                <a:gd name="T83" fmla="*/ 44 h 97"/>
                <a:gd name="T84" fmla="*/ 15 w 194"/>
                <a:gd name="T85" fmla="*/ 44 h 97"/>
                <a:gd name="T86" fmla="*/ 10 w 194"/>
                <a:gd name="T87" fmla="*/ 42 h 97"/>
                <a:gd name="T88" fmla="*/ 7 w 194"/>
                <a:gd name="T89" fmla="*/ 40 h 97"/>
                <a:gd name="T90" fmla="*/ 4 w 194"/>
                <a:gd name="T91" fmla="*/ 37 h 97"/>
                <a:gd name="T92" fmla="*/ 2 w 194"/>
                <a:gd name="T93" fmla="*/ 36 h 97"/>
                <a:gd name="T94" fmla="*/ 0 w 194"/>
                <a:gd name="T95" fmla="*/ 32 h 97"/>
                <a:gd name="T96" fmla="*/ 0 w 194"/>
                <a:gd name="T97" fmla="*/ 29 h 97"/>
                <a:gd name="T98" fmla="*/ 0 w 194"/>
                <a:gd name="T99" fmla="*/ 26 h 97"/>
                <a:gd name="T100" fmla="*/ 2 w 194"/>
                <a:gd name="T101" fmla="*/ 23 h 97"/>
                <a:gd name="T102" fmla="*/ 4 w 194"/>
                <a:gd name="T103" fmla="*/ 20 h 97"/>
                <a:gd name="T104" fmla="*/ 6 w 194"/>
                <a:gd name="T105" fmla="*/ 17 h 97"/>
                <a:gd name="T106" fmla="*/ 8 w 194"/>
                <a:gd name="T107" fmla="*/ 14 h 97"/>
                <a:gd name="T108" fmla="*/ 11 w 194"/>
                <a:gd name="T109" fmla="*/ 13 h 97"/>
                <a:gd name="T110" fmla="*/ 15 w 194"/>
                <a:gd name="T111" fmla="*/ 10 h 97"/>
                <a:gd name="T112" fmla="*/ 19 w 194"/>
                <a:gd name="T113" fmla="*/ 10 h 97"/>
                <a:gd name="T114" fmla="*/ 23 w 194"/>
                <a:gd name="T115" fmla="*/ 9 h 97"/>
                <a:gd name="T116" fmla="*/ 28 w 194"/>
                <a:gd name="T117" fmla="*/ 10 h 97"/>
                <a:gd name="T118" fmla="*/ 28 w 194"/>
                <a:gd name="T119" fmla="*/ 10 h 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4"/>
                <a:gd name="T181" fmla="*/ 0 h 97"/>
                <a:gd name="T182" fmla="*/ 194 w 194"/>
                <a:gd name="T183" fmla="*/ 97 h 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4" h="97">
                  <a:moveTo>
                    <a:pt x="46" y="19"/>
                  </a:moveTo>
                  <a:lnTo>
                    <a:pt x="57" y="23"/>
                  </a:lnTo>
                  <a:lnTo>
                    <a:pt x="67" y="23"/>
                  </a:lnTo>
                  <a:lnTo>
                    <a:pt x="78" y="21"/>
                  </a:lnTo>
                  <a:lnTo>
                    <a:pt x="89" y="19"/>
                  </a:lnTo>
                  <a:lnTo>
                    <a:pt x="101" y="16"/>
                  </a:lnTo>
                  <a:lnTo>
                    <a:pt x="110" y="12"/>
                  </a:lnTo>
                  <a:lnTo>
                    <a:pt x="116" y="10"/>
                  </a:lnTo>
                  <a:lnTo>
                    <a:pt x="122" y="8"/>
                  </a:lnTo>
                  <a:lnTo>
                    <a:pt x="127" y="6"/>
                  </a:lnTo>
                  <a:lnTo>
                    <a:pt x="135" y="4"/>
                  </a:lnTo>
                  <a:lnTo>
                    <a:pt x="145" y="0"/>
                  </a:lnTo>
                  <a:lnTo>
                    <a:pt x="154" y="0"/>
                  </a:lnTo>
                  <a:lnTo>
                    <a:pt x="162" y="0"/>
                  </a:lnTo>
                  <a:lnTo>
                    <a:pt x="171" y="6"/>
                  </a:lnTo>
                  <a:lnTo>
                    <a:pt x="175" y="8"/>
                  </a:lnTo>
                  <a:lnTo>
                    <a:pt x="183" y="16"/>
                  </a:lnTo>
                  <a:lnTo>
                    <a:pt x="188" y="21"/>
                  </a:lnTo>
                  <a:lnTo>
                    <a:pt x="192" y="31"/>
                  </a:lnTo>
                  <a:lnTo>
                    <a:pt x="192" y="36"/>
                  </a:lnTo>
                  <a:lnTo>
                    <a:pt x="194" y="46"/>
                  </a:lnTo>
                  <a:lnTo>
                    <a:pt x="192" y="54"/>
                  </a:lnTo>
                  <a:lnTo>
                    <a:pt x="190" y="61"/>
                  </a:lnTo>
                  <a:lnTo>
                    <a:pt x="186" y="69"/>
                  </a:lnTo>
                  <a:lnTo>
                    <a:pt x="181" y="76"/>
                  </a:lnTo>
                  <a:lnTo>
                    <a:pt x="173" y="82"/>
                  </a:lnTo>
                  <a:lnTo>
                    <a:pt x="165" y="88"/>
                  </a:lnTo>
                  <a:lnTo>
                    <a:pt x="156" y="90"/>
                  </a:lnTo>
                  <a:lnTo>
                    <a:pt x="146" y="93"/>
                  </a:lnTo>
                  <a:lnTo>
                    <a:pt x="139" y="95"/>
                  </a:lnTo>
                  <a:lnTo>
                    <a:pt x="129" y="97"/>
                  </a:lnTo>
                  <a:lnTo>
                    <a:pt x="122" y="97"/>
                  </a:lnTo>
                  <a:lnTo>
                    <a:pt x="112" y="97"/>
                  </a:lnTo>
                  <a:lnTo>
                    <a:pt x="105" y="97"/>
                  </a:lnTo>
                  <a:lnTo>
                    <a:pt x="97" y="97"/>
                  </a:lnTo>
                  <a:lnTo>
                    <a:pt x="88" y="97"/>
                  </a:lnTo>
                  <a:lnTo>
                    <a:pt x="78" y="95"/>
                  </a:lnTo>
                  <a:lnTo>
                    <a:pt x="70" y="95"/>
                  </a:lnTo>
                  <a:lnTo>
                    <a:pt x="61" y="93"/>
                  </a:lnTo>
                  <a:lnTo>
                    <a:pt x="51" y="92"/>
                  </a:lnTo>
                  <a:lnTo>
                    <a:pt x="44" y="92"/>
                  </a:lnTo>
                  <a:lnTo>
                    <a:pt x="34" y="88"/>
                  </a:lnTo>
                  <a:lnTo>
                    <a:pt x="25" y="88"/>
                  </a:lnTo>
                  <a:lnTo>
                    <a:pt x="17" y="84"/>
                  </a:lnTo>
                  <a:lnTo>
                    <a:pt x="11" y="80"/>
                  </a:lnTo>
                  <a:lnTo>
                    <a:pt x="6" y="74"/>
                  </a:lnTo>
                  <a:lnTo>
                    <a:pt x="4" y="71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4" y="46"/>
                  </a:lnTo>
                  <a:lnTo>
                    <a:pt x="6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8" y="17"/>
                  </a:lnTo>
                  <a:lnTo>
                    <a:pt x="46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4078" y="1699"/>
              <a:ext cx="908" cy="1168"/>
            </a:xfrm>
            <a:custGeom>
              <a:avLst/>
              <a:gdLst>
                <a:gd name="T0" fmla="*/ 145 w 1517"/>
                <a:gd name="T1" fmla="*/ 1088 h 2293"/>
                <a:gd name="T2" fmla="*/ 154 w 1517"/>
                <a:gd name="T3" fmla="*/ 1071 h 2293"/>
                <a:gd name="T4" fmla="*/ 165 w 1517"/>
                <a:gd name="T5" fmla="*/ 1055 h 2293"/>
                <a:gd name="T6" fmla="*/ 174 w 1517"/>
                <a:gd name="T7" fmla="*/ 1040 h 2293"/>
                <a:gd name="T8" fmla="*/ 198 w 1517"/>
                <a:gd name="T9" fmla="*/ 931 h 2293"/>
                <a:gd name="T10" fmla="*/ 168 w 1517"/>
                <a:gd name="T11" fmla="*/ 798 h 2293"/>
                <a:gd name="T12" fmla="*/ 104 w 1517"/>
                <a:gd name="T13" fmla="*/ 670 h 2293"/>
                <a:gd name="T14" fmla="*/ 38 w 1517"/>
                <a:gd name="T15" fmla="*/ 547 h 2293"/>
                <a:gd name="T16" fmla="*/ 4 w 1517"/>
                <a:gd name="T17" fmla="*/ 433 h 2293"/>
                <a:gd name="T18" fmla="*/ 4 w 1517"/>
                <a:gd name="T19" fmla="*/ 318 h 2293"/>
                <a:gd name="T20" fmla="*/ 40 w 1517"/>
                <a:gd name="T21" fmla="*/ 208 h 2293"/>
                <a:gd name="T22" fmla="*/ 115 w 1517"/>
                <a:gd name="T23" fmla="*/ 115 h 2293"/>
                <a:gd name="T24" fmla="*/ 273 w 1517"/>
                <a:gd name="T25" fmla="*/ 26 h 2293"/>
                <a:gd name="T26" fmla="*/ 471 w 1517"/>
                <a:gd name="T27" fmla="*/ 0 h 2293"/>
                <a:gd name="T28" fmla="*/ 662 w 1517"/>
                <a:gd name="T29" fmla="*/ 44 h 2293"/>
                <a:gd name="T30" fmla="*/ 812 w 1517"/>
                <a:gd name="T31" fmla="*/ 159 h 2293"/>
                <a:gd name="T32" fmla="*/ 883 w 1517"/>
                <a:gd name="T33" fmla="*/ 290 h 2293"/>
                <a:gd name="T34" fmla="*/ 908 w 1517"/>
                <a:gd name="T35" fmla="*/ 420 h 2293"/>
                <a:gd name="T36" fmla="*/ 894 w 1517"/>
                <a:gd name="T37" fmla="*/ 550 h 2293"/>
                <a:gd name="T38" fmla="*/ 846 w 1517"/>
                <a:gd name="T39" fmla="*/ 677 h 2293"/>
                <a:gd name="T40" fmla="*/ 772 w 1517"/>
                <a:gd name="T41" fmla="*/ 789 h 2293"/>
                <a:gd name="T42" fmla="*/ 697 w 1517"/>
                <a:gd name="T43" fmla="*/ 886 h 2293"/>
                <a:gd name="T44" fmla="*/ 640 w 1517"/>
                <a:gd name="T45" fmla="*/ 986 h 2293"/>
                <a:gd name="T46" fmla="*/ 611 w 1517"/>
                <a:gd name="T47" fmla="*/ 1106 h 2293"/>
                <a:gd name="T48" fmla="*/ 603 w 1517"/>
                <a:gd name="T49" fmla="*/ 1157 h 2293"/>
                <a:gd name="T50" fmla="*/ 584 w 1517"/>
                <a:gd name="T51" fmla="*/ 1167 h 2293"/>
                <a:gd name="T52" fmla="*/ 558 w 1517"/>
                <a:gd name="T53" fmla="*/ 1164 h 2293"/>
                <a:gd name="T54" fmla="*/ 545 w 1517"/>
                <a:gd name="T55" fmla="*/ 1148 h 2293"/>
                <a:gd name="T56" fmla="*/ 556 w 1517"/>
                <a:gd name="T57" fmla="*/ 1034 h 2293"/>
                <a:gd name="T58" fmla="*/ 603 w 1517"/>
                <a:gd name="T59" fmla="*/ 920 h 2293"/>
                <a:gd name="T60" fmla="*/ 673 w 1517"/>
                <a:gd name="T61" fmla="*/ 819 h 2293"/>
                <a:gd name="T62" fmla="*/ 754 w 1517"/>
                <a:gd name="T63" fmla="*/ 712 h 2293"/>
                <a:gd name="T64" fmla="*/ 840 w 1517"/>
                <a:gd name="T65" fmla="*/ 487 h 2293"/>
                <a:gd name="T66" fmla="*/ 794 w 1517"/>
                <a:gd name="T67" fmla="*/ 237 h 2293"/>
                <a:gd name="T68" fmla="*/ 620 w 1517"/>
                <a:gd name="T69" fmla="*/ 69 h 2293"/>
                <a:gd name="T70" fmla="*/ 340 w 1517"/>
                <a:gd name="T71" fmla="*/ 57 h 2293"/>
                <a:gd name="T72" fmla="*/ 163 w 1517"/>
                <a:gd name="T73" fmla="*/ 142 h 2293"/>
                <a:gd name="T74" fmla="*/ 83 w 1517"/>
                <a:gd name="T75" fmla="*/ 238 h 2293"/>
                <a:gd name="T76" fmla="*/ 49 w 1517"/>
                <a:gd name="T77" fmla="*/ 351 h 2293"/>
                <a:gd name="T78" fmla="*/ 59 w 1517"/>
                <a:gd name="T79" fmla="*/ 475 h 2293"/>
                <a:gd name="T80" fmla="*/ 86 w 1517"/>
                <a:gd name="T81" fmla="*/ 552 h 2293"/>
                <a:gd name="T82" fmla="*/ 116 w 1517"/>
                <a:gd name="T83" fmla="*/ 611 h 2293"/>
                <a:gd name="T84" fmla="*/ 148 w 1517"/>
                <a:gd name="T85" fmla="*/ 669 h 2293"/>
                <a:gd name="T86" fmla="*/ 176 w 1517"/>
                <a:gd name="T87" fmla="*/ 728 h 2293"/>
                <a:gd name="T88" fmla="*/ 204 w 1517"/>
                <a:gd name="T89" fmla="*/ 807 h 2293"/>
                <a:gd name="T90" fmla="*/ 222 w 1517"/>
                <a:gd name="T91" fmla="*/ 907 h 2293"/>
                <a:gd name="T92" fmla="*/ 216 w 1517"/>
                <a:gd name="T93" fmla="*/ 1006 h 2293"/>
                <a:gd name="T94" fmla="*/ 175 w 1517"/>
                <a:gd name="T95" fmla="*/ 1092 h 2293"/>
                <a:gd name="T96" fmla="*/ 145 w 1517"/>
                <a:gd name="T97" fmla="*/ 1112 h 2293"/>
                <a:gd name="T98" fmla="*/ 139 w 1517"/>
                <a:gd name="T99" fmla="*/ 1103 h 2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17"/>
                <a:gd name="T151" fmla="*/ 0 h 2293"/>
                <a:gd name="T152" fmla="*/ 1517 w 1517"/>
                <a:gd name="T153" fmla="*/ 2293 h 22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17" h="2293">
                  <a:moveTo>
                    <a:pt x="234" y="2159"/>
                  </a:moveTo>
                  <a:lnTo>
                    <a:pt x="236" y="2150"/>
                  </a:lnTo>
                  <a:lnTo>
                    <a:pt x="239" y="2142"/>
                  </a:lnTo>
                  <a:lnTo>
                    <a:pt x="243" y="2135"/>
                  </a:lnTo>
                  <a:lnTo>
                    <a:pt x="247" y="2127"/>
                  </a:lnTo>
                  <a:lnTo>
                    <a:pt x="251" y="2120"/>
                  </a:lnTo>
                  <a:lnTo>
                    <a:pt x="255" y="2112"/>
                  </a:lnTo>
                  <a:lnTo>
                    <a:pt x="258" y="2102"/>
                  </a:lnTo>
                  <a:lnTo>
                    <a:pt x="264" y="2097"/>
                  </a:lnTo>
                  <a:lnTo>
                    <a:pt x="268" y="2087"/>
                  </a:lnTo>
                  <a:lnTo>
                    <a:pt x="274" y="2082"/>
                  </a:lnTo>
                  <a:lnTo>
                    <a:pt x="275" y="2072"/>
                  </a:lnTo>
                  <a:lnTo>
                    <a:pt x="281" y="2066"/>
                  </a:lnTo>
                  <a:lnTo>
                    <a:pt x="285" y="2057"/>
                  </a:lnTo>
                  <a:lnTo>
                    <a:pt x="289" y="2049"/>
                  </a:lnTo>
                  <a:lnTo>
                    <a:pt x="291" y="2042"/>
                  </a:lnTo>
                  <a:lnTo>
                    <a:pt x="296" y="2034"/>
                  </a:lnTo>
                  <a:lnTo>
                    <a:pt x="315" y="1964"/>
                  </a:lnTo>
                  <a:lnTo>
                    <a:pt x="327" y="1895"/>
                  </a:lnTo>
                  <a:lnTo>
                    <a:pt x="331" y="1827"/>
                  </a:lnTo>
                  <a:lnTo>
                    <a:pt x="327" y="1762"/>
                  </a:lnTo>
                  <a:lnTo>
                    <a:pt x="317" y="1694"/>
                  </a:lnTo>
                  <a:lnTo>
                    <a:pt x="302" y="1631"/>
                  </a:lnTo>
                  <a:lnTo>
                    <a:pt x="281" y="1566"/>
                  </a:lnTo>
                  <a:lnTo>
                    <a:pt x="258" y="1504"/>
                  </a:lnTo>
                  <a:lnTo>
                    <a:pt x="230" y="1439"/>
                  </a:lnTo>
                  <a:lnTo>
                    <a:pt x="201" y="1378"/>
                  </a:lnTo>
                  <a:lnTo>
                    <a:pt x="173" y="1315"/>
                  </a:lnTo>
                  <a:lnTo>
                    <a:pt x="142" y="1255"/>
                  </a:lnTo>
                  <a:lnTo>
                    <a:pt x="114" y="1194"/>
                  </a:lnTo>
                  <a:lnTo>
                    <a:pt x="87" y="1133"/>
                  </a:lnTo>
                  <a:lnTo>
                    <a:pt x="63" y="1074"/>
                  </a:lnTo>
                  <a:lnTo>
                    <a:pt x="44" y="1015"/>
                  </a:lnTo>
                  <a:lnTo>
                    <a:pt x="26" y="960"/>
                  </a:lnTo>
                  <a:lnTo>
                    <a:pt x="15" y="905"/>
                  </a:lnTo>
                  <a:lnTo>
                    <a:pt x="7" y="850"/>
                  </a:lnTo>
                  <a:lnTo>
                    <a:pt x="2" y="793"/>
                  </a:lnTo>
                  <a:lnTo>
                    <a:pt x="0" y="736"/>
                  </a:lnTo>
                  <a:lnTo>
                    <a:pt x="2" y="679"/>
                  </a:lnTo>
                  <a:lnTo>
                    <a:pt x="7" y="624"/>
                  </a:lnTo>
                  <a:lnTo>
                    <a:pt x="17" y="568"/>
                  </a:lnTo>
                  <a:lnTo>
                    <a:pt x="30" y="513"/>
                  </a:lnTo>
                  <a:lnTo>
                    <a:pt x="47" y="462"/>
                  </a:lnTo>
                  <a:lnTo>
                    <a:pt x="66" y="409"/>
                  </a:lnTo>
                  <a:lnTo>
                    <a:pt x="93" y="359"/>
                  </a:lnTo>
                  <a:lnTo>
                    <a:pt x="122" y="312"/>
                  </a:lnTo>
                  <a:lnTo>
                    <a:pt x="154" y="268"/>
                  </a:lnTo>
                  <a:lnTo>
                    <a:pt x="192" y="226"/>
                  </a:lnTo>
                  <a:lnTo>
                    <a:pt x="234" y="186"/>
                  </a:lnTo>
                  <a:lnTo>
                    <a:pt x="304" y="133"/>
                  </a:lnTo>
                  <a:lnTo>
                    <a:pt x="378" y="88"/>
                  </a:lnTo>
                  <a:lnTo>
                    <a:pt x="456" y="51"/>
                  </a:lnTo>
                  <a:lnTo>
                    <a:pt x="538" y="27"/>
                  </a:lnTo>
                  <a:lnTo>
                    <a:pt x="620" y="8"/>
                  </a:lnTo>
                  <a:lnTo>
                    <a:pt x="703" y="0"/>
                  </a:lnTo>
                  <a:lnTo>
                    <a:pt x="787" y="0"/>
                  </a:lnTo>
                  <a:lnTo>
                    <a:pt x="870" y="10"/>
                  </a:lnTo>
                  <a:lnTo>
                    <a:pt x="952" y="25"/>
                  </a:lnTo>
                  <a:lnTo>
                    <a:pt x="1032" y="51"/>
                  </a:lnTo>
                  <a:lnTo>
                    <a:pt x="1106" y="86"/>
                  </a:lnTo>
                  <a:lnTo>
                    <a:pt x="1178" y="129"/>
                  </a:lnTo>
                  <a:lnTo>
                    <a:pt x="1243" y="181"/>
                  </a:lnTo>
                  <a:lnTo>
                    <a:pt x="1304" y="242"/>
                  </a:lnTo>
                  <a:lnTo>
                    <a:pt x="1357" y="312"/>
                  </a:lnTo>
                  <a:lnTo>
                    <a:pt x="1403" y="390"/>
                  </a:lnTo>
                  <a:lnTo>
                    <a:pt x="1429" y="447"/>
                  </a:lnTo>
                  <a:lnTo>
                    <a:pt x="1454" y="510"/>
                  </a:lnTo>
                  <a:lnTo>
                    <a:pt x="1475" y="570"/>
                  </a:lnTo>
                  <a:lnTo>
                    <a:pt x="1492" y="635"/>
                  </a:lnTo>
                  <a:lnTo>
                    <a:pt x="1503" y="696"/>
                  </a:lnTo>
                  <a:lnTo>
                    <a:pt x="1511" y="760"/>
                  </a:lnTo>
                  <a:lnTo>
                    <a:pt x="1517" y="825"/>
                  </a:lnTo>
                  <a:lnTo>
                    <a:pt x="1517" y="890"/>
                  </a:lnTo>
                  <a:lnTo>
                    <a:pt x="1513" y="952"/>
                  </a:lnTo>
                  <a:lnTo>
                    <a:pt x="1507" y="1017"/>
                  </a:lnTo>
                  <a:lnTo>
                    <a:pt x="1494" y="1080"/>
                  </a:lnTo>
                  <a:lnTo>
                    <a:pt x="1481" y="1144"/>
                  </a:lnTo>
                  <a:lnTo>
                    <a:pt x="1462" y="1205"/>
                  </a:lnTo>
                  <a:lnTo>
                    <a:pt x="1439" y="1268"/>
                  </a:lnTo>
                  <a:lnTo>
                    <a:pt x="1414" y="1329"/>
                  </a:lnTo>
                  <a:lnTo>
                    <a:pt x="1386" y="1388"/>
                  </a:lnTo>
                  <a:lnTo>
                    <a:pt x="1353" y="1445"/>
                  </a:lnTo>
                  <a:lnTo>
                    <a:pt x="1321" y="1500"/>
                  </a:lnTo>
                  <a:lnTo>
                    <a:pt x="1289" y="1549"/>
                  </a:lnTo>
                  <a:lnTo>
                    <a:pt x="1256" y="1599"/>
                  </a:lnTo>
                  <a:lnTo>
                    <a:pt x="1224" y="1646"/>
                  </a:lnTo>
                  <a:lnTo>
                    <a:pt x="1194" y="1694"/>
                  </a:lnTo>
                  <a:lnTo>
                    <a:pt x="1165" y="1739"/>
                  </a:lnTo>
                  <a:lnTo>
                    <a:pt x="1138" y="1787"/>
                  </a:lnTo>
                  <a:lnTo>
                    <a:pt x="1112" y="1834"/>
                  </a:lnTo>
                  <a:lnTo>
                    <a:pt x="1089" y="1884"/>
                  </a:lnTo>
                  <a:lnTo>
                    <a:pt x="1070" y="1935"/>
                  </a:lnTo>
                  <a:lnTo>
                    <a:pt x="1053" y="1988"/>
                  </a:lnTo>
                  <a:lnTo>
                    <a:pt x="1038" y="2045"/>
                  </a:lnTo>
                  <a:lnTo>
                    <a:pt x="1028" y="2106"/>
                  </a:lnTo>
                  <a:lnTo>
                    <a:pt x="1021" y="2171"/>
                  </a:lnTo>
                  <a:lnTo>
                    <a:pt x="1019" y="2241"/>
                  </a:lnTo>
                  <a:lnTo>
                    <a:pt x="1017" y="2253"/>
                  </a:lnTo>
                  <a:lnTo>
                    <a:pt x="1015" y="2264"/>
                  </a:lnTo>
                  <a:lnTo>
                    <a:pt x="1007" y="2272"/>
                  </a:lnTo>
                  <a:lnTo>
                    <a:pt x="1002" y="2279"/>
                  </a:lnTo>
                  <a:lnTo>
                    <a:pt x="992" y="2285"/>
                  </a:lnTo>
                  <a:lnTo>
                    <a:pt x="984" y="2289"/>
                  </a:lnTo>
                  <a:lnTo>
                    <a:pt x="975" y="2291"/>
                  </a:lnTo>
                  <a:lnTo>
                    <a:pt x="965" y="2293"/>
                  </a:lnTo>
                  <a:lnTo>
                    <a:pt x="954" y="2291"/>
                  </a:lnTo>
                  <a:lnTo>
                    <a:pt x="943" y="2289"/>
                  </a:lnTo>
                  <a:lnTo>
                    <a:pt x="933" y="2285"/>
                  </a:lnTo>
                  <a:lnTo>
                    <a:pt x="927" y="2279"/>
                  </a:lnTo>
                  <a:lnTo>
                    <a:pt x="920" y="2272"/>
                  </a:lnTo>
                  <a:lnTo>
                    <a:pt x="914" y="2264"/>
                  </a:lnTo>
                  <a:lnTo>
                    <a:pt x="910" y="2253"/>
                  </a:lnTo>
                  <a:lnTo>
                    <a:pt x="910" y="2241"/>
                  </a:lnTo>
                  <a:lnTo>
                    <a:pt x="912" y="2165"/>
                  </a:lnTo>
                  <a:lnTo>
                    <a:pt x="920" y="2095"/>
                  </a:lnTo>
                  <a:lnTo>
                    <a:pt x="929" y="2030"/>
                  </a:lnTo>
                  <a:lnTo>
                    <a:pt x="945" y="1969"/>
                  </a:lnTo>
                  <a:lnTo>
                    <a:pt x="964" y="1912"/>
                  </a:lnTo>
                  <a:lnTo>
                    <a:pt x="984" y="1859"/>
                  </a:lnTo>
                  <a:lnTo>
                    <a:pt x="1007" y="1806"/>
                  </a:lnTo>
                  <a:lnTo>
                    <a:pt x="1036" y="1756"/>
                  </a:lnTo>
                  <a:lnTo>
                    <a:pt x="1062" y="1707"/>
                  </a:lnTo>
                  <a:lnTo>
                    <a:pt x="1093" y="1660"/>
                  </a:lnTo>
                  <a:lnTo>
                    <a:pt x="1125" y="1608"/>
                  </a:lnTo>
                  <a:lnTo>
                    <a:pt x="1157" y="1561"/>
                  </a:lnTo>
                  <a:lnTo>
                    <a:pt x="1192" y="1507"/>
                  </a:lnTo>
                  <a:lnTo>
                    <a:pt x="1226" y="1454"/>
                  </a:lnTo>
                  <a:lnTo>
                    <a:pt x="1260" y="1397"/>
                  </a:lnTo>
                  <a:lnTo>
                    <a:pt x="1292" y="1336"/>
                  </a:lnTo>
                  <a:lnTo>
                    <a:pt x="1346" y="1211"/>
                  </a:lnTo>
                  <a:lnTo>
                    <a:pt x="1384" y="1085"/>
                  </a:lnTo>
                  <a:lnTo>
                    <a:pt x="1403" y="956"/>
                  </a:lnTo>
                  <a:lnTo>
                    <a:pt x="1406" y="827"/>
                  </a:lnTo>
                  <a:lnTo>
                    <a:pt x="1393" y="702"/>
                  </a:lnTo>
                  <a:lnTo>
                    <a:pt x="1368" y="580"/>
                  </a:lnTo>
                  <a:lnTo>
                    <a:pt x="1327" y="466"/>
                  </a:lnTo>
                  <a:lnTo>
                    <a:pt x="1273" y="363"/>
                  </a:lnTo>
                  <a:lnTo>
                    <a:pt x="1205" y="272"/>
                  </a:lnTo>
                  <a:lnTo>
                    <a:pt x="1127" y="194"/>
                  </a:lnTo>
                  <a:lnTo>
                    <a:pt x="1036" y="135"/>
                  </a:lnTo>
                  <a:lnTo>
                    <a:pt x="933" y="95"/>
                  </a:lnTo>
                  <a:lnTo>
                    <a:pt x="821" y="74"/>
                  </a:lnTo>
                  <a:lnTo>
                    <a:pt x="699" y="80"/>
                  </a:lnTo>
                  <a:lnTo>
                    <a:pt x="568" y="112"/>
                  </a:lnTo>
                  <a:lnTo>
                    <a:pt x="429" y="173"/>
                  </a:lnTo>
                  <a:lnTo>
                    <a:pt x="371" y="204"/>
                  </a:lnTo>
                  <a:lnTo>
                    <a:pt x="319" y="240"/>
                  </a:lnTo>
                  <a:lnTo>
                    <a:pt x="272" y="278"/>
                  </a:lnTo>
                  <a:lnTo>
                    <a:pt x="232" y="321"/>
                  </a:lnTo>
                  <a:lnTo>
                    <a:pt x="196" y="367"/>
                  </a:lnTo>
                  <a:lnTo>
                    <a:pt x="165" y="416"/>
                  </a:lnTo>
                  <a:lnTo>
                    <a:pt x="139" y="468"/>
                  </a:lnTo>
                  <a:lnTo>
                    <a:pt x="118" y="521"/>
                  </a:lnTo>
                  <a:lnTo>
                    <a:pt x="101" y="574"/>
                  </a:lnTo>
                  <a:lnTo>
                    <a:pt x="89" y="633"/>
                  </a:lnTo>
                  <a:lnTo>
                    <a:pt x="82" y="690"/>
                  </a:lnTo>
                  <a:lnTo>
                    <a:pt x="80" y="751"/>
                  </a:lnTo>
                  <a:lnTo>
                    <a:pt x="82" y="810"/>
                  </a:lnTo>
                  <a:lnTo>
                    <a:pt x="87" y="871"/>
                  </a:lnTo>
                  <a:lnTo>
                    <a:pt x="99" y="933"/>
                  </a:lnTo>
                  <a:lnTo>
                    <a:pt x="116" y="994"/>
                  </a:lnTo>
                  <a:lnTo>
                    <a:pt x="123" y="1025"/>
                  </a:lnTo>
                  <a:lnTo>
                    <a:pt x="133" y="1053"/>
                  </a:lnTo>
                  <a:lnTo>
                    <a:pt x="144" y="1084"/>
                  </a:lnTo>
                  <a:lnTo>
                    <a:pt x="158" y="1112"/>
                  </a:lnTo>
                  <a:lnTo>
                    <a:pt x="169" y="1141"/>
                  </a:lnTo>
                  <a:lnTo>
                    <a:pt x="182" y="1171"/>
                  </a:lnTo>
                  <a:lnTo>
                    <a:pt x="194" y="1200"/>
                  </a:lnTo>
                  <a:lnTo>
                    <a:pt x="209" y="1228"/>
                  </a:lnTo>
                  <a:lnTo>
                    <a:pt x="220" y="1255"/>
                  </a:lnTo>
                  <a:lnTo>
                    <a:pt x="234" y="1285"/>
                  </a:lnTo>
                  <a:lnTo>
                    <a:pt x="247" y="1314"/>
                  </a:lnTo>
                  <a:lnTo>
                    <a:pt x="260" y="1342"/>
                  </a:lnTo>
                  <a:lnTo>
                    <a:pt x="272" y="1371"/>
                  </a:lnTo>
                  <a:lnTo>
                    <a:pt x="283" y="1399"/>
                  </a:lnTo>
                  <a:lnTo>
                    <a:pt x="294" y="1430"/>
                  </a:lnTo>
                  <a:lnTo>
                    <a:pt x="306" y="1460"/>
                  </a:lnTo>
                  <a:lnTo>
                    <a:pt x="317" y="1500"/>
                  </a:lnTo>
                  <a:lnTo>
                    <a:pt x="331" y="1542"/>
                  </a:lnTo>
                  <a:lnTo>
                    <a:pt x="340" y="1585"/>
                  </a:lnTo>
                  <a:lnTo>
                    <a:pt x="352" y="1633"/>
                  </a:lnTo>
                  <a:lnTo>
                    <a:pt x="359" y="1680"/>
                  </a:lnTo>
                  <a:lnTo>
                    <a:pt x="367" y="1730"/>
                  </a:lnTo>
                  <a:lnTo>
                    <a:pt x="371" y="1781"/>
                  </a:lnTo>
                  <a:lnTo>
                    <a:pt x="374" y="1831"/>
                  </a:lnTo>
                  <a:lnTo>
                    <a:pt x="372" y="1880"/>
                  </a:lnTo>
                  <a:lnTo>
                    <a:pt x="369" y="1929"/>
                  </a:lnTo>
                  <a:lnTo>
                    <a:pt x="361" y="1975"/>
                  </a:lnTo>
                  <a:lnTo>
                    <a:pt x="352" y="2023"/>
                  </a:lnTo>
                  <a:lnTo>
                    <a:pt x="336" y="2066"/>
                  </a:lnTo>
                  <a:lnTo>
                    <a:pt x="317" y="2108"/>
                  </a:lnTo>
                  <a:lnTo>
                    <a:pt x="293" y="2144"/>
                  </a:lnTo>
                  <a:lnTo>
                    <a:pt x="264" y="2180"/>
                  </a:lnTo>
                  <a:lnTo>
                    <a:pt x="256" y="2182"/>
                  </a:lnTo>
                  <a:lnTo>
                    <a:pt x="249" y="2186"/>
                  </a:lnTo>
                  <a:lnTo>
                    <a:pt x="243" y="2184"/>
                  </a:lnTo>
                  <a:lnTo>
                    <a:pt x="239" y="2182"/>
                  </a:lnTo>
                  <a:lnTo>
                    <a:pt x="236" y="2178"/>
                  </a:lnTo>
                  <a:lnTo>
                    <a:pt x="232" y="2173"/>
                  </a:lnTo>
                  <a:lnTo>
                    <a:pt x="232" y="2165"/>
                  </a:lnTo>
                  <a:lnTo>
                    <a:pt x="234" y="2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4156" y="2782"/>
              <a:ext cx="560" cy="173"/>
            </a:xfrm>
            <a:custGeom>
              <a:avLst/>
              <a:gdLst>
                <a:gd name="T0" fmla="*/ 63 w 935"/>
                <a:gd name="T1" fmla="*/ 33 h 340"/>
                <a:gd name="T2" fmla="*/ 41 w 935"/>
                <a:gd name="T3" fmla="*/ 57 h 340"/>
                <a:gd name="T4" fmla="*/ 46 w 935"/>
                <a:gd name="T5" fmla="*/ 79 h 340"/>
                <a:gd name="T6" fmla="*/ 68 w 935"/>
                <a:gd name="T7" fmla="*/ 99 h 340"/>
                <a:gd name="T8" fmla="*/ 105 w 935"/>
                <a:gd name="T9" fmla="*/ 114 h 340"/>
                <a:gd name="T10" fmla="*/ 148 w 935"/>
                <a:gd name="T11" fmla="*/ 127 h 340"/>
                <a:gd name="T12" fmla="*/ 195 w 935"/>
                <a:gd name="T13" fmla="*/ 134 h 340"/>
                <a:gd name="T14" fmla="*/ 237 w 935"/>
                <a:gd name="T15" fmla="*/ 139 h 340"/>
                <a:gd name="T16" fmla="*/ 264 w 935"/>
                <a:gd name="T17" fmla="*/ 138 h 340"/>
                <a:gd name="T18" fmla="*/ 284 w 935"/>
                <a:gd name="T19" fmla="*/ 136 h 340"/>
                <a:gd name="T20" fmla="*/ 305 w 935"/>
                <a:gd name="T21" fmla="*/ 133 h 340"/>
                <a:gd name="T22" fmla="*/ 326 w 935"/>
                <a:gd name="T23" fmla="*/ 131 h 340"/>
                <a:gd name="T24" fmla="*/ 345 w 935"/>
                <a:gd name="T25" fmla="*/ 128 h 340"/>
                <a:gd name="T26" fmla="*/ 365 w 935"/>
                <a:gd name="T27" fmla="*/ 124 h 340"/>
                <a:gd name="T28" fmla="*/ 385 w 935"/>
                <a:gd name="T29" fmla="*/ 121 h 340"/>
                <a:gd name="T30" fmla="*/ 405 w 935"/>
                <a:gd name="T31" fmla="*/ 118 h 340"/>
                <a:gd name="T32" fmla="*/ 426 w 935"/>
                <a:gd name="T33" fmla="*/ 113 h 340"/>
                <a:gd name="T34" fmla="*/ 444 w 935"/>
                <a:gd name="T35" fmla="*/ 109 h 340"/>
                <a:gd name="T36" fmla="*/ 459 w 935"/>
                <a:gd name="T37" fmla="*/ 104 h 340"/>
                <a:gd name="T38" fmla="*/ 471 w 935"/>
                <a:gd name="T39" fmla="*/ 99 h 340"/>
                <a:gd name="T40" fmla="*/ 482 w 935"/>
                <a:gd name="T41" fmla="*/ 92 h 340"/>
                <a:gd name="T42" fmla="*/ 491 w 935"/>
                <a:gd name="T43" fmla="*/ 82 h 340"/>
                <a:gd name="T44" fmla="*/ 499 w 935"/>
                <a:gd name="T45" fmla="*/ 71 h 340"/>
                <a:gd name="T46" fmla="*/ 507 w 935"/>
                <a:gd name="T47" fmla="*/ 56 h 340"/>
                <a:gd name="T48" fmla="*/ 513 w 935"/>
                <a:gd name="T49" fmla="*/ 42 h 340"/>
                <a:gd name="T50" fmla="*/ 520 w 935"/>
                <a:gd name="T51" fmla="*/ 34 h 340"/>
                <a:gd name="T52" fmla="*/ 527 w 935"/>
                <a:gd name="T53" fmla="*/ 30 h 340"/>
                <a:gd name="T54" fmla="*/ 536 w 935"/>
                <a:gd name="T55" fmla="*/ 28 h 340"/>
                <a:gd name="T56" fmla="*/ 543 w 935"/>
                <a:gd name="T57" fmla="*/ 28 h 340"/>
                <a:gd name="T58" fmla="*/ 550 w 935"/>
                <a:gd name="T59" fmla="*/ 32 h 340"/>
                <a:gd name="T60" fmla="*/ 556 w 935"/>
                <a:gd name="T61" fmla="*/ 39 h 340"/>
                <a:gd name="T62" fmla="*/ 560 w 935"/>
                <a:gd name="T63" fmla="*/ 47 h 340"/>
                <a:gd name="T64" fmla="*/ 557 w 935"/>
                <a:gd name="T65" fmla="*/ 75 h 340"/>
                <a:gd name="T66" fmla="*/ 525 w 935"/>
                <a:gd name="T67" fmla="*/ 113 h 340"/>
                <a:gd name="T68" fmla="*/ 466 w 935"/>
                <a:gd name="T69" fmla="*/ 142 h 340"/>
                <a:gd name="T70" fmla="*/ 389 w 935"/>
                <a:gd name="T71" fmla="*/ 162 h 340"/>
                <a:gd name="T72" fmla="*/ 303 w 935"/>
                <a:gd name="T73" fmla="*/ 172 h 340"/>
                <a:gd name="T74" fmla="*/ 215 w 935"/>
                <a:gd name="T75" fmla="*/ 170 h 340"/>
                <a:gd name="T76" fmla="*/ 134 w 935"/>
                <a:gd name="T77" fmla="*/ 159 h 340"/>
                <a:gd name="T78" fmla="*/ 66 w 935"/>
                <a:gd name="T79" fmla="*/ 133 h 340"/>
                <a:gd name="T80" fmla="*/ 19 w 935"/>
                <a:gd name="T81" fmla="*/ 95 h 340"/>
                <a:gd name="T82" fmla="*/ 0 w 935"/>
                <a:gd name="T83" fmla="*/ 59 h 340"/>
                <a:gd name="T84" fmla="*/ 7 w 935"/>
                <a:gd name="T85" fmla="*/ 32 h 340"/>
                <a:gd name="T86" fmla="*/ 30 w 935"/>
                <a:gd name="T87" fmla="*/ 15 h 340"/>
                <a:gd name="T88" fmla="*/ 58 w 935"/>
                <a:gd name="T89" fmla="*/ 4 h 340"/>
                <a:gd name="T90" fmla="*/ 86 w 935"/>
                <a:gd name="T91" fmla="*/ 0 h 340"/>
                <a:gd name="T92" fmla="*/ 101 w 935"/>
                <a:gd name="T93" fmla="*/ 4 h 340"/>
                <a:gd name="T94" fmla="*/ 97 w 935"/>
                <a:gd name="T95" fmla="*/ 14 h 340"/>
                <a:gd name="T96" fmla="*/ 84 w 935"/>
                <a:gd name="T97" fmla="*/ 21 h 3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5"/>
                <a:gd name="T148" fmla="*/ 0 h 340"/>
                <a:gd name="T149" fmla="*/ 935 w 935"/>
                <a:gd name="T150" fmla="*/ 340 h 3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5" h="340">
                  <a:moveTo>
                    <a:pt x="141" y="42"/>
                  </a:moveTo>
                  <a:lnTo>
                    <a:pt x="105" y="65"/>
                  </a:lnTo>
                  <a:lnTo>
                    <a:pt x="82" y="89"/>
                  </a:lnTo>
                  <a:lnTo>
                    <a:pt x="69" y="112"/>
                  </a:lnTo>
                  <a:lnTo>
                    <a:pt x="69" y="135"/>
                  </a:lnTo>
                  <a:lnTo>
                    <a:pt x="76" y="156"/>
                  </a:lnTo>
                  <a:lnTo>
                    <a:pt x="91" y="175"/>
                  </a:lnTo>
                  <a:lnTo>
                    <a:pt x="114" y="194"/>
                  </a:lnTo>
                  <a:lnTo>
                    <a:pt x="143" y="211"/>
                  </a:lnTo>
                  <a:lnTo>
                    <a:pt x="175" y="224"/>
                  </a:lnTo>
                  <a:lnTo>
                    <a:pt x="211" y="238"/>
                  </a:lnTo>
                  <a:lnTo>
                    <a:pt x="247" y="249"/>
                  </a:lnTo>
                  <a:lnTo>
                    <a:pt x="287" y="259"/>
                  </a:lnTo>
                  <a:lnTo>
                    <a:pt x="325" y="264"/>
                  </a:lnTo>
                  <a:lnTo>
                    <a:pt x="361" y="270"/>
                  </a:lnTo>
                  <a:lnTo>
                    <a:pt x="395" y="274"/>
                  </a:lnTo>
                  <a:lnTo>
                    <a:pt x="426" y="276"/>
                  </a:lnTo>
                  <a:lnTo>
                    <a:pt x="441" y="272"/>
                  </a:lnTo>
                  <a:lnTo>
                    <a:pt x="458" y="270"/>
                  </a:lnTo>
                  <a:lnTo>
                    <a:pt x="475" y="268"/>
                  </a:lnTo>
                  <a:lnTo>
                    <a:pt x="492" y="266"/>
                  </a:lnTo>
                  <a:lnTo>
                    <a:pt x="510" y="262"/>
                  </a:lnTo>
                  <a:lnTo>
                    <a:pt x="527" y="261"/>
                  </a:lnTo>
                  <a:lnTo>
                    <a:pt x="544" y="257"/>
                  </a:lnTo>
                  <a:lnTo>
                    <a:pt x="561" y="255"/>
                  </a:lnTo>
                  <a:lnTo>
                    <a:pt x="576" y="251"/>
                  </a:lnTo>
                  <a:lnTo>
                    <a:pt x="593" y="247"/>
                  </a:lnTo>
                  <a:lnTo>
                    <a:pt x="610" y="243"/>
                  </a:lnTo>
                  <a:lnTo>
                    <a:pt x="627" y="242"/>
                  </a:lnTo>
                  <a:lnTo>
                    <a:pt x="643" y="238"/>
                  </a:lnTo>
                  <a:lnTo>
                    <a:pt x="660" y="234"/>
                  </a:lnTo>
                  <a:lnTo>
                    <a:pt x="677" y="232"/>
                  </a:lnTo>
                  <a:lnTo>
                    <a:pt x="694" y="228"/>
                  </a:lnTo>
                  <a:lnTo>
                    <a:pt x="711" y="223"/>
                  </a:lnTo>
                  <a:lnTo>
                    <a:pt x="728" y="219"/>
                  </a:lnTo>
                  <a:lnTo>
                    <a:pt x="741" y="215"/>
                  </a:lnTo>
                  <a:lnTo>
                    <a:pt x="755" y="209"/>
                  </a:lnTo>
                  <a:lnTo>
                    <a:pt x="766" y="205"/>
                  </a:lnTo>
                  <a:lnTo>
                    <a:pt x="778" y="200"/>
                  </a:lnTo>
                  <a:lnTo>
                    <a:pt x="787" y="194"/>
                  </a:lnTo>
                  <a:lnTo>
                    <a:pt x="797" y="188"/>
                  </a:lnTo>
                  <a:lnTo>
                    <a:pt x="804" y="181"/>
                  </a:lnTo>
                  <a:lnTo>
                    <a:pt x="812" y="171"/>
                  </a:lnTo>
                  <a:lnTo>
                    <a:pt x="819" y="162"/>
                  </a:lnTo>
                  <a:lnTo>
                    <a:pt x="827" y="152"/>
                  </a:lnTo>
                  <a:lnTo>
                    <a:pt x="833" y="139"/>
                  </a:lnTo>
                  <a:lnTo>
                    <a:pt x="840" y="126"/>
                  </a:lnTo>
                  <a:lnTo>
                    <a:pt x="846" y="110"/>
                  </a:lnTo>
                  <a:lnTo>
                    <a:pt x="854" y="93"/>
                  </a:lnTo>
                  <a:lnTo>
                    <a:pt x="857" y="82"/>
                  </a:lnTo>
                  <a:lnTo>
                    <a:pt x="863" y="74"/>
                  </a:lnTo>
                  <a:lnTo>
                    <a:pt x="869" y="67"/>
                  </a:lnTo>
                  <a:lnTo>
                    <a:pt x="875" y="63"/>
                  </a:lnTo>
                  <a:lnTo>
                    <a:pt x="880" y="59"/>
                  </a:lnTo>
                  <a:lnTo>
                    <a:pt x="888" y="55"/>
                  </a:lnTo>
                  <a:lnTo>
                    <a:pt x="895" y="55"/>
                  </a:lnTo>
                  <a:lnTo>
                    <a:pt x="903" y="55"/>
                  </a:lnTo>
                  <a:lnTo>
                    <a:pt x="907" y="55"/>
                  </a:lnTo>
                  <a:lnTo>
                    <a:pt x="914" y="59"/>
                  </a:lnTo>
                  <a:lnTo>
                    <a:pt x="918" y="63"/>
                  </a:lnTo>
                  <a:lnTo>
                    <a:pt x="926" y="70"/>
                  </a:lnTo>
                  <a:lnTo>
                    <a:pt x="928" y="76"/>
                  </a:lnTo>
                  <a:lnTo>
                    <a:pt x="933" y="84"/>
                  </a:lnTo>
                  <a:lnTo>
                    <a:pt x="935" y="93"/>
                  </a:lnTo>
                  <a:lnTo>
                    <a:pt x="935" y="105"/>
                  </a:lnTo>
                  <a:lnTo>
                    <a:pt x="930" y="148"/>
                  </a:lnTo>
                  <a:lnTo>
                    <a:pt x="909" y="188"/>
                  </a:lnTo>
                  <a:lnTo>
                    <a:pt x="876" y="223"/>
                  </a:lnTo>
                  <a:lnTo>
                    <a:pt x="833" y="255"/>
                  </a:lnTo>
                  <a:lnTo>
                    <a:pt x="778" y="280"/>
                  </a:lnTo>
                  <a:lnTo>
                    <a:pt x="717" y="302"/>
                  </a:lnTo>
                  <a:lnTo>
                    <a:pt x="650" y="319"/>
                  </a:lnTo>
                  <a:lnTo>
                    <a:pt x="582" y="333"/>
                  </a:lnTo>
                  <a:lnTo>
                    <a:pt x="506" y="338"/>
                  </a:lnTo>
                  <a:lnTo>
                    <a:pt x="434" y="340"/>
                  </a:lnTo>
                  <a:lnTo>
                    <a:pt x="359" y="335"/>
                  </a:lnTo>
                  <a:lnTo>
                    <a:pt x="289" y="327"/>
                  </a:lnTo>
                  <a:lnTo>
                    <a:pt x="223" y="312"/>
                  </a:lnTo>
                  <a:lnTo>
                    <a:pt x="164" y="289"/>
                  </a:lnTo>
                  <a:lnTo>
                    <a:pt x="110" y="262"/>
                  </a:lnTo>
                  <a:lnTo>
                    <a:pt x="69" y="228"/>
                  </a:lnTo>
                  <a:lnTo>
                    <a:pt x="31" y="186"/>
                  </a:lnTo>
                  <a:lnTo>
                    <a:pt x="10" y="148"/>
                  </a:lnTo>
                  <a:lnTo>
                    <a:pt x="0" y="116"/>
                  </a:lnTo>
                  <a:lnTo>
                    <a:pt x="2" y="89"/>
                  </a:lnTo>
                  <a:lnTo>
                    <a:pt x="12" y="63"/>
                  </a:lnTo>
                  <a:lnTo>
                    <a:pt x="29" y="44"/>
                  </a:lnTo>
                  <a:lnTo>
                    <a:pt x="50" y="29"/>
                  </a:lnTo>
                  <a:lnTo>
                    <a:pt x="74" y="17"/>
                  </a:lnTo>
                  <a:lnTo>
                    <a:pt x="97" y="8"/>
                  </a:lnTo>
                  <a:lnTo>
                    <a:pt x="122" y="2"/>
                  </a:lnTo>
                  <a:lnTo>
                    <a:pt x="143" y="0"/>
                  </a:lnTo>
                  <a:lnTo>
                    <a:pt x="160" y="2"/>
                  </a:lnTo>
                  <a:lnTo>
                    <a:pt x="169" y="8"/>
                  </a:lnTo>
                  <a:lnTo>
                    <a:pt x="171" y="15"/>
                  </a:lnTo>
                  <a:lnTo>
                    <a:pt x="162" y="27"/>
                  </a:lnTo>
                  <a:lnTo>
                    <a:pt x="14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4315" y="2246"/>
              <a:ext cx="152" cy="713"/>
            </a:xfrm>
            <a:custGeom>
              <a:avLst/>
              <a:gdLst>
                <a:gd name="T0" fmla="*/ 8 w 253"/>
                <a:gd name="T1" fmla="*/ 683 h 1399"/>
                <a:gd name="T2" fmla="*/ 20 w 253"/>
                <a:gd name="T3" fmla="*/ 661 h 1399"/>
                <a:gd name="T4" fmla="*/ 26 w 253"/>
                <a:gd name="T5" fmla="*/ 640 h 1399"/>
                <a:gd name="T6" fmla="*/ 32 w 253"/>
                <a:gd name="T7" fmla="*/ 620 h 1399"/>
                <a:gd name="T8" fmla="*/ 37 w 253"/>
                <a:gd name="T9" fmla="*/ 599 h 1399"/>
                <a:gd name="T10" fmla="*/ 41 w 253"/>
                <a:gd name="T11" fmla="*/ 577 h 1399"/>
                <a:gd name="T12" fmla="*/ 44 w 253"/>
                <a:gd name="T13" fmla="*/ 556 h 1399"/>
                <a:gd name="T14" fmla="*/ 48 w 253"/>
                <a:gd name="T15" fmla="*/ 532 h 1399"/>
                <a:gd name="T16" fmla="*/ 57 w 253"/>
                <a:gd name="T17" fmla="*/ 491 h 1399"/>
                <a:gd name="T18" fmla="*/ 67 w 253"/>
                <a:gd name="T19" fmla="*/ 439 h 1399"/>
                <a:gd name="T20" fmla="*/ 76 w 253"/>
                <a:gd name="T21" fmla="*/ 390 h 1399"/>
                <a:gd name="T22" fmla="*/ 80 w 253"/>
                <a:gd name="T23" fmla="*/ 344 h 1399"/>
                <a:gd name="T24" fmla="*/ 85 w 253"/>
                <a:gd name="T25" fmla="*/ 298 h 1399"/>
                <a:gd name="T26" fmla="*/ 87 w 253"/>
                <a:gd name="T27" fmla="*/ 251 h 1399"/>
                <a:gd name="T28" fmla="*/ 88 w 253"/>
                <a:gd name="T29" fmla="*/ 201 h 1399"/>
                <a:gd name="T30" fmla="*/ 90 w 253"/>
                <a:gd name="T31" fmla="*/ 150 h 1399"/>
                <a:gd name="T32" fmla="*/ 90 w 253"/>
                <a:gd name="T33" fmla="*/ 114 h 1399"/>
                <a:gd name="T34" fmla="*/ 91 w 253"/>
                <a:gd name="T35" fmla="*/ 100 h 1399"/>
                <a:gd name="T36" fmla="*/ 93 w 253"/>
                <a:gd name="T37" fmla="*/ 86 h 1399"/>
                <a:gd name="T38" fmla="*/ 94 w 253"/>
                <a:gd name="T39" fmla="*/ 74 h 1399"/>
                <a:gd name="T40" fmla="*/ 95 w 253"/>
                <a:gd name="T41" fmla="*/ 62 h 1399"/>
                <a:gd name="T42" fmla="*/ 96 w 253"/>
                <a:gd name="T43" fmla="*/ 49 h 1399"/>
                <a:gd name="T44" fmla="*/ 99 w 253"/>
                <a:gd name="T45" fmla="*/ 37 h 1399"/>
                <a:gd name="T46" fmla="*/ 102 w 253"/>
                <a:gd name="T47" fmla="*/ 23 h 1399"/>
                <a:gd name="T48" fmla="*/ 106 w 253"/>
                <a:gd name="T49" fmla="*/ 12 h 1399"/>
                <a:gd name="T50" fmla="*/ 111 w 253"/>
                <a:gd name="T51" fmla="*/ 5 h 1399"/>
                <a:gd name="T52" fmla="*/ 119 w 253"/>
                <a:gd name="T53" fmla="*/ 1 h 1399"/>
                <a:gd name="T54" fmla="*/ 128 w 253"/>
                <a:gd name="T55" fmla="*/ 0 h 1399"/>
                <a:gd name="T56" fmla="*/ 137 w 253"/>
                <a:gd name="T57" fmla="*/ 1 h 1399"/>
                <a:gd name="T58" fmla="*/ 144 w 253"/>
                <a:gd name="T59" fmla="*/ 5 h 1399"/>
                <a:gd name="T60" fmla="*/ 148 w 253"/>
                <a:gd name="T61" fmla="*/ 11 h 1399"/>
                <a:gd name="T62" fmla="*/ 152 w 253"/>
                <a:gd name="T63" fmla="*/ 19 h 1399"/>
                <a:gd name="T64" fmla="*/ 150 w 253"/>
                <a:gd name="T65" fmla="*/ 31 h 1399"/>
                <a:gd name="T66" fmla="*/ 147 w 253"/>
                <a:gd name="T67" fmla="*/ 44 h 1399"/>
                <a:gd name="T68" fmla="*/ 147 w 253"/>
                <a:gd name="T69" fmla="*/ 57 h 1399"/>
                <a:gd name="T70" fmla="*/ 145 w 253"/>
                <a:gd name="T71" fmla="*/ 69 h 1399"/>
                <a:gd name="T72" fmla="*/ 144 w 253"/>
                <a:gd name="T73" fmla="*/ 80 h 1399"/>
                <a:gd name="T74" fmla="*/ 143 w 253"/>
                <a:gd name="T75" fmla="*/ 91 h 1399"/>
                <a:gd name="T76" fmla="*/ 142 w 253"/>
                <a:gd name="T77" fmla="*/ 103 h 1399"/>
                <a:gd name="T78" fmla="*/ 139 w 253"/>
                <a:gd name="T79" fmla="*/ 116 h 1399"/>
                <a:gd name="T80" fmla="*/ 138 w 253"/>
                <a:gd name="T81" fmla="*/ 153 h 1399"/>
                <a:gd name="T82" fmla="*/ 137 w 253"/>
                <a:gd name="T83" fmla="*/ 206 h 1399"/>
                <a:gd name="T84" fmla="*/ 135 w 253"/>
                <a:gd name="T85" fmla="*/ 256 h 1399"/>
                <a:gd name="T86" fmla="*/ 132 w 253"/>
                <a:gd name="T87" fmla="*/ 302 h 1399"/>
                <a:gd name="T88" fmla="*/ 127 w 253"/>
                <a:gd name="T89" fmla="*/ 349 h 1399"/>
                <a:gd name="T90" fmla="*/ 120 w 253"/>
                <a:gd name="T91" fmla="*/ 394 h 1399"/>
                <a:gd name="T92" fmla="*/ 111 w 253"/>
                <a:gd name="T93" fmla="*/ 444 h 1399"/>
                <a:gd name="T94" fmla="*/ 101 w 253"/>
                <a:gd name="T95" fmla="*/ 497 h 1399"/>
                <a:gd name="T96" fmla="*/ 91 w 253"/>
                <a:gd name="T97" fmla="*/ 539 h 1399"/>
                <a:gd name="T98" fmla="*/ 86 w 253"/>
                <a:gd name="T99" fmla="*/ 564 h 1399"/>
                <a:gd name="T100" fmla="*/ 80 w 253"/>
                <a:gd name="T101" fmla="*/ 586 h 1399"/>
                <a:gd name="T102" fmla="*/ 74 w 253"/>
                <a:gd name="T103" fmla="*/ 609 h 1399"/>
                <a:gd name="T104" fmla="*/ 66 w 253"/>
                <a:gd name="T105" fmla="*/ 630 h 1399"/>
                <a:gd name="T106" fmla="*/ 58 w 253"/>
                <a:gd name="T107" fmla="*/ 650 h 1399"/>
                <a:gd name="T108" fmla="*/ 48 w 253"/>
                <a:gd name="T109" fmla="*/ 672 h 1399"/>
                <a:gd name="T110" fmla="*/ 37 w 253"/>
                <a:gd name="T111" fmla="*/ 695 h 1399"/>
                <a:gd name="T112" fmla="*/ 25 w 253"/>
                <a:gd name="T113" fmla="*/ 710 h 1399"/>
                <a:gd name="T114" fmla="*/ 15 w 253"/>
                <a:gd name="T115" fmla="*/ 713 h 1399"/>
                <a:gd name="T116" fmla="*/ 5 w 253"/>
                <a:gd name="T117" fmla="*/ 708 h 1399"/>
                <a:gd name="T118" fmla="*/ 0 w 253"/>
                <a:gd name="T119" fmla="*/ 699 h 1399"/>
                <a:gd name="T120" fmla="*/ 2 w 253"/>
                <a:gd name="T121" fmla="*/ 695 h 13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3"/>
                <a:gd name="T184" fmla="*/ 0 h 1399"/>
                <a:gd name="T185" fmla="*/ 253 w 253"/>
                <a:gd name="T186" fmla="*/ 1399 h 13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3" h="1399">
                  <a:moveTo>
                    <a:pt x="4" y="1363"/>
                  </a:moveTo>
                  <a:lnTo>
                    <a:pt x="14" y="1340"/>
                  </a:lnTo>
                  <a:lnTo>
                    <a:pt x="23" y="1319"/>
                  </a:lnTo>
                  <a:lnTo>
                    <a:pt x="33" y="1296"/>
                  </a:lnTo>
                  <a:lnTo>
                    <a:pt x="38" y="1277"/>
                  </a:lnTo>
                  <a:lnTo>
                    <a:pt x="44" y="1256"/>
                  </a:lnTo>
                  <a:lnTo>
                    <a:pt x="50" y="1236"/>
                  </a:lnTo>
                  <a:lnTo>
                    <a:pt x="53" y="1217"/>
                  </a:lnTo>
                  <a:lnTo>
                    <a:pt x="59" y="1197"/>
                  </a:lnTo>
                  <a:lnTo>
                    <a:pt x="61" y="1175"/>
                  </a:lnTo>
                  <a:lnTo>
                    <a:pt x="65" y="1156"/>
                  </a:lnTo>
                  <a:lnTo>
                    <a:pt x="69" y="1133"/>
                  </a:lnTo>
                  <a:lnTo>
                    <a:pt x="71" y="1114"/>
                  </a:lnTo>
                  <a:lnTo>
                    <a:pt x="74" y="1091"/>
                  </a:lnTo>
                  <a:lnTo>
                    <a:pt x="78" y="1068"/>
                  </a:lnTo>
                  <a:lnTo>
                    <a:pt x="80" y="1044"/>
                  </a:lnTo>
                  <a:lnTo>
                    <a:pt x="88" y="1021"/>
                  </a:lnTo>
                  <a:lnTo>
                    <a:pt x="95" y="964"/>
                  </a:lnTo>
                  <a:lnTo>
                    <a:pt x="105" y="912"/>
                  </a:lnTo>
                  <a:lnTo>
                    <a:pt x="112" y="861"/>
                  </a:lnTo>
                  <a:lnTo>
                    <a:pt x="120" y="814"/>
                  </a:lnTo>
                  <a:lnTo>
                    <a:pt x="126" y="766"/>
                  </a:lnTo>
                  <a:lnTo>
                    <a:pt x="131" y="720"/>
                  </a:lnTo>
                  <a:lnTo>
                    <a:pt x="133" y="675"/>
                  </a:lnTo>
                  <a:lnTo>
                    <a:pt x="139" y="629"/>
                  </a:lnTo>
                  <a:lnTo>
                    <a:pt x="141" y="584"/>
                  </a:lnTo>
                  <a:lnTo>
                    <a:pt x="143" y="538"/>
                  </a:lnTo>
                  <a:lnTo>
                    <a:pt x="145" y="492"/>
                  </a:lnTo>
                  <a:lnTo>
                    <a:pt x="147" y="445"/>
                  </a:lnTo>
                  <a:lnTo>
                    <a:pt x="147" y="395"/>
                  </a:lnTo>
                  <a:lnTo>
                    <a:pt x="149" y="346"/>
                  </a:lnTo>
                  <a:lnTo>
                    <a:pt x="149" y="295"/>
                  </a:lnTo>
                  <a:lnTo>
                    <a:pt x="149" y="239"/>
                  </a:lnTo>
                  <a:lnTo>
                    <a:pt x="150" y="224"/>
                  </a:lnTo>
                  <a:lnTo>
                    <a:pt x="150" y="209"/>
                  </a:lnTo>
                  <a:lnTo>
                    <a:pt x="152" y="196"/>
                  </a:lnTo>
                  <a:lnTo>
                    <a:pt x="154" y="182"/>
                  </a:lnTo>
                  <a:lnTo>
                    <a:pt x="154" y="169"/>
                  </a:lnTo>
                  <a:lnTo>
                    <a:pt x="156" y="158"/>
                  </a:lnTo>
                  <a:lnTo>
                    <a:pt x="156" y="146"/>
                  </a:lnTo>
                  <a:lnTo>
                    <a:pt x="158" y="133"/>
                  </a:lnTo>
                  <a:lnTo>
                    <a:pt x="158" y="122"/>
                  </a:lnTo>
                  <a:lnTo>
                    <a:pt x="160" y="108"/>
                  </a:lnTo>
                  <a:lnTo>
                    <a:pt x="160" y="97"/>
                  </a:lnTo>
                  <a:lnTo>
                    <a:pt x="164" y="86"/>
                  </a:lnTo>
                  <a:lnTo>
                    <a:pt x="164" y="72"/>
                  </a:lnTo>
                  <a:lnTo>
                    <a:pt x="168" y="59"/>
                  </a:lnTo>
                  <a:lnTo>
                    <a:pt x="169" y="46"/>
                  </a:lnTo>
                  <a:lnTo>
                    <a:pt x="175" y="32"/>
                  </a:lnTo>
                  <a:lnTo>
                    <a:pt x="177" y="23"/>
                  </a:lnTo>
                  <a:lnTo>
                    <a:pt x="179" y="15"/>
                  </a:lnTo>
                  <a:lnTo>
                    <a:pt x="185" y="9"/>
                  </a:lnTo>
                  <a:lnTo>
                    <a:pt x="192" y="6"/>
                  </a:lnTo>
                  <a:lnTo>
                    <a:pt x="198" y="2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21" y="2"/>
                  </a:lnTo>
                  <a:lnTo>
                    <a:pt x="228" y="2"/>
                  </a:lnTo>
                  <a:lnTo>
                    <a:pt x="234" y="6"/>
                  </a:lnTo>
                  <a:lnTo>
                    <a:pt x="240" y="9"/>
                  </a:lnTo>
                  <a:lnTo>
                    <a:pt x="245" y="15"/>
                  </a:lnTo>
                  <a:lnTo>
                    <a:pt x="247" y="21"/>
                  </a:lnTo>
                  <a:lnTo>
                    <a:pt x="251" y="29"/>
                  </a:lnTo>
                  <a:lnTo>
                    <a:pt x="253" y="38"/>
                  </a:lnTo>
                  <a:lnTo>
                    <a:pt x="253" y="48"/>
                  </a:lnTo>
                  <a:lnTo>
                    <a:pt x="249" y="61"/>
                  </a:lnTo>
                  <a:lnTo>
                    <a:pt x="245" y="74"/>
                  </a:lnTo>
                  <a:lnTo>
                    <a:pt x="244" y="87"/>
                  </a:lnTo>
                  <a:lnTo>
                    <a:pt x="244" y="101"/>
                  </a:lnTo>
                  <a:lnTo>
                    <a:pt x="244" y="112"/>
                  </a:lnTo>
                  <a:lnTo>
                    <a:pt x="242" y="124"/>
                  </a:lnTo>
                  <a:lnTo>
                    <a:pt x="242" y="135"/>
                  </a:lnTo>
                  <a:lnTo>
                    <a:pt x="242" y="146"/>
                  </a:lnTo>
                  <a:lnTo>
                    <a:pt x="240" y="156"/>
                  </a:lnTo>
                  <a:lnTo>
                    <a:pt x="240" y="167"/>
                  </a:lnTo>
                  <a:lnTo>
                    <a:pt x="238" y="179"/>
                  </a:lnTo>
                  <a:lnTo>
                    <a:pt x="238" y="192"/>
                  </a:lnTo>
                  <a:lnTo>
                    <a:pt x="236" y="203"/>
                  </a:lnTo>
                  <a:lnTo>
                    <a:pt x="234" y="217"/>
                  </a:lnTo>
                  <a:lnTo>
                    <a:pt x="232" y="228"/>
                  </a:lnTo>
                  <a:lnTo>
                    <a:pt x="230" y="245"/>
                  </a:lnTo>
                  <a:lnTo>
                    <a:pt x="230" y="300"/>
                  </a:lnTo>
                  <a:lnTo>
                    <a:pt x="230" y="355"/>
                  </a:lnTo>
                  <a:lnTo>
                    <a:pt x="228" y="405"/>
                  </a:lnTo>
                  <a:lnTo>
                    <a:pt x="226" y="454"/>
                  </a:lnTo>
                  <a:lnTo>
                    <a:pt x="225" y="502"/>
                  </a:lnTo>
                  <a:lnTo>
                    <a:pt x="223" y="549"/>
                  </a:lnTo>
                  <a:lnTo>
                    <a:pt x="219" y="593"/>
                  </a:lnTo>
                  <a:lnTo>
                    <a:pt x="217" y="639"/>
                  </a:lnTo>
                  <a:lnTo>
                    <a:pt x="211" y="684"/>
                  </a:lnTo>
                  <a:lnTo>
                    <a:pt x="207" y="730"/>
                  </a:lnTo>
                  <a:lnTo>
                    <a:pt x="200" y="774"/>
                  </a:lnTo>
                  <a:lnTo>
                    <a:pt x="194" y="821"/>
                  </a:lnTo>
                  <a:lnTo>
                    <a:pt x="185" y="871"/>
                  </a:lnTo>
                  <a:lnTo>
                    <a:pt x="177" y="922"/>
                  </a:lnTo>
                  <a:lnTo>
                    <a:pt x="168" y="975"/>
                  </a:lnTo>
                  <a:lnTo>
                    <a:pt x="160" y="1032"/>
                  </a:lnTo>
                  <a:lnTo>
                    <a:pt x="152" y="1057"/>
                  </a:lnTo>
                  <a:lnTo>
                    <a:pt x="149" y="1083"/>
                  </a:lnTo>
                  <a:lnTo>
                    <a:pt x="143" y="1106"/>
                  </a:lnTo>
                  <a:lnTo>
                    <a:pt x="139" y="1129"/>
                  </a:lnTo>
                  <a:lnTo>
                    <a:pt x="133" y="1150"/>
                  </a:lnTo>
                  <a:lnTo>
                    <a:pt x="129" y="1173"/>
                  </a:lnTo>
                  <a:lnTo>
                    <a:pt x="124" y="1194"/>
                  </a:lnTo>
                  <a:lnTo>
                    <a:pt x="118" y="1215"/>
                  </a:lnTo>
                  <a:lnTo>
                    <a:pt x="110" y="1236"/>
                  </a:lnTo>
                  <a:lnTo>
                    <a:pt x="105" y="1256"/>
                  </a:lnTo>
                  <a:lnTo>
                    <a:pt x="97" y="1275"/>
                  </a:lnTo>
                  <a:lnTo>
                    <a:pt x="90" y="1296"/>
                  </a:lnTo>
                  <a:lnTo>
                    <a:pt x="80" y="1319"/>
                  </a:lnTo>
                  <a:lnTo>
                    <a:pt x="71" y="1340"/>
                  </a:lnTo>
                  <a:lnTo>
                    <a:pt x="61" y="1363"/>
                  </a:lnTo>
                  <a:lnTo>
                    <a:pt x="52" y="1388"/>
                  </a:lnTo>
                  <a:lnTo>
                    <a:pt x="42" y="1393"/>
                  </a:lnTo>
                  <a:lnTo>
                    <a:pt x="34" y="1399"/>
                  </a:lnTo>
                  <a:lnTo>
                    <a:pt x="25" y="1399"/>
                  </a:lnTo>
                  <a:lnTo>
                    <a:pt x="15" y="1397"/>
                  </a:lnTo>
                  <a:lnTo>
                    <a:pt x="8" y="1389"/>
                  </a:lnTo>
                  <a:lnTo>
                    <a:pt x="2" y="1382"/>
                  </a:lnTo>
                  <a:lnTo>
                    <a:pt x="0" y="1372"/>
                  </a:lnTo>
                  <a:lnTo>
                    <a:pt x="4" y="13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4388" y="2178"/>
              <a:ext cx="167" cy="772"/>
            </a:xfrm>
            <a:custGeom>
              <a:avLst/>
              <a:gdLst>
                <a:gd name="T0" fmla="*/ 5 w 279"/>
                <a:gd name="T1" fmla="*/ 727 h 1517"/>
                <a:gd name="T2" fmla="*/ 11 w 279"/>
                <a:gd name="T3" fmla="*/ 669 h 1517"/>
                <a:gd name="T4" fmla="*/ 15 w 279"/>
                <a:gd name="T5" fmla="*/ 616 h 1517"/>
                <a:gd name="T6" fmla="*/ 16 w 279"/>
                <a:gd name="T7" fmla="*/ 565 h 1517"/>
                <a:gd name="T8" fmla="*/ 17 w 279"/>
                <a:gd name="T9" fmla="*/ 516 h 1517"/>
                <a:gd name="T10" fmla="*/ 17 w 279"/>
                <a:gd name="T11" fmla="*/ 464 h 1517"/>
                <a:gd name="T12" fmla="*/ 20 w 279"/>
                <a:gd name="T13" fmla="*/ 410 h 1517"/>
                <a:gd name="T14" fmla="*/ 26 w 279"/>
                <a:gd name="T15" fmla="*/ 353 h 1517"/>
                <a:gd name="T16" fmla="*/ 31 w 279"/>
                <a:gd name="T17" fmla="*/ 317 h 1517"/>
                <a:gd name="T18" fmla="*/ 31 w 279"/>
                <a:gd name="T19" fmla="*/ 304 h 1517"/>
                <a:gd name="T20" fmla="*/ 31 w 279"/>
                <a:gd name="T21" fmla="*/ 293 h 1517"/>
                <a:gd name="T22" fmla="*/ 31 w 279"/>
                <a:gd name="T23" fmla="*/ 282 h 1517"/>
                <a:gd name="T24" fmla="*/ 32 w 279"/>
                <a:gd name="T25" fmla="*/ 272 h 1517"/>
                <a:gd name="T26" fmla="*/ 33 w 279"/>
                <a:gd name="T27" fmla="*/ 261 h 1517"/>
                <a:gd name="T28" fmla="*/ 37 w 279"/>
                <a:gd name="T29" fmla="*/ 250 h 1517"/>
                <a:gd name="T30" fmla="*/ 41 w 279"/>
                <a:gd name="T31" fmla="*/ 238 h 1517"/>
                <a:gd name="T32" fmla="*/ 47 w 279"/>
                <a:gd name="T33" fmla="*/ 216 h 1517"/>
                <a:gd name="T34" fmla="*/ 53 w 279"/>
                <a:gd name="T35" fmla="*/ 185 h 1517"/>
                <a:gd name="T36" fmla="*/ 60 w 279"/>
                <a:gd name="T37" fmla="*/ 157 h 1517"/>
                <a:gd name="T38" fmla="*/ 68 w 279"/>
                <a:gd name="T39" fmla="*/ 131 h 1517"/>
                <a:gd name="T40" fmla="*/ 76 w 279"/>
                <a:gd name="T41" fmla="*/ 105 h 1517"/>
                <a:gd name="T42" fmla="*/ 87 w 279"/>
                <a:gd name="T43" fmla="*/ 79 h 1517"/>
                <a:gd name="T44" fmla="*/ 99 w 279"/>
                <a:gd name="T45" fmla="*/ 53 h 1517"/>
                <a:gd name="T46" fmla="*/ 113 w 279"/>
                <a:gd name="T47" fmla="*/ 26 h 1517"/>
                <a:gd name="T48" fmla="*/ 124 w 279"/>
                <a:gd name="T49" fmla="*/ 8 h 1517"/>
                <a:gd name="T50" fmla="*/ 132 w 279"/>
                <a:gd name="T51" fmla="*/ 2 h 1517"/>
                <a:gd name="T52" fmla="*/ 140 w 279"/>
                <a:gd name="T53" fmla="*/ 0 h 1517"/>
                <a:gd name="T54" fmla="*/ 149 w 279"/>
                <a:gd name="T55" fmla="*/ 1 h 1517"/>
                <a:gd name="T56" fmla="*/ 157 w 279"/>
                <a:gd name="T57" fmla="*/ 4 h 1517"/>
                <a:gd name="T58" fmla="*/ 163 w 279"/>
                <a:gd name="T59" fmla="*/ 10 h 1517"/>
                <a:gd name="T60" fmla="*/ 166 w 279"/>
                <a:gd name="T61" fmla="*/ 16 h 1517"/>
                <a:gd name="T62" fmla="*/ 166 w 279"/>
                <a:gd name="T63" fmla="*/ 25 h 1517"/>
                <a:gd name="T64" fmla="*/ 157 w 279"/>
                <a:gd name="T65" fmla="*/ 44 h 1517"/>
                <a:gd name="T66" fmla="*/ 143 w 279"/>
                <a:gd name="T67" fmla="*/ 70 h 1517"/>
                <a:gd name="T68" fmla="*/ 132 w 279"/>
                <a:gd name="T69" fmla="*/ 95 h 1517"/>
                <a:gd name="T70" fmla="*/ 122 w 279"/>
                <a:gd name="T71" fmla="*/ 119 h 1517"/>
                <a:gd name="T72" fmla="*/ 113 w 279"/>
                <a:gd name="T73" fmla="*/ 144 h 1517"/>
                <a:gd name="T74" fmla="*/ 106 w 279"/>
                <a:gd name="T75" fmla="*/ 170 h 1517"/>
                <a:gd name="T76" fmla="*/ 99 w 279"/>
                <a:gd name="T77" fmla="*/ 197 h 1517"/>
                <a:gd name="T78" fmla="*/ 92 w 279"/>
                <a:gd name="T79" fmla="*/ 227 h 1517"/>
                <a:gd name="T80" fmla="*/ 87 w 279"/>
                <a:gd name="T81" fmla="*/ 248 h 1517"/>
                <a:gd name="T82" fmla="*/ 84 w 279"/>
                <a:gd name="T83" fmla="*/ 259 h 1517"/>
                <a:gd name="T84" fmla="*/ 81 w 279"/>
                <a:gd name="T85" fmla="*/ 268 h 1517"/>
                <a:gd name="T86" fmla="*/ 80 w 279"/>
                <a:gd name="T87" fmla="*/ 278 h 1517"/>
                <a:gd name="T88" fmla="*/ 78 w 279"/>
                <a:gd name="T89" fmla="*/ 289 h 1517"/>
                <a:gd name="T90" fmla="*/ 78 w 279"/>
                <a:gd name="T91" fmla="*/ 299 h 1517"/>
                <a:gd name="T92" fmla="*/ 78 w 279"/>
                <a:gd name="T93" fmla="*/ 309 h 1517"/>
                <a:gd name="T94" fmla="*/ 78 w 279"/>
                <a:gd name="T95" fmla="*/ 321 h 1517"/>
                <a:gd name="T96" fmla="*/ 73 w 279"/>
                <a:gd name="T97" fmla="*/ 358 h 1517"/>
                <a:gd name="T98" fmla="*/ 65 w 279"/>
                <a:gd name="T99" fmla="*/ 415 h 1517"/>
                <a:gd name="T100" fmla="*/ 59 w 279"/>
                <a:gd name="T101" fmla="*/ 468 h 1517"/>
                <a:gd name="T102" fmla="*/ 56 w 279"/>
                <a:gd name="T103" fmla="*/ 520 h 1517"/>
                <a:gd name="T104" fmla="*/ 51 w 279"/>
                <a:gd name="T105" fmla="*/ 569 h 1517"/>
                <a:gd name="T106" fmla="*/ 47 w 279"/>
                <a:gd name="T107" fmla="*/ 620 h 1517"/>
                <a:gd name="T108" fmla="*/ 41 w 279"/>
                <a:gd name="T109" fmla="*/ 673 h 1517"/>
                <a:gd name="T110" fmla="*/ 33 w 279"/>
                <a:gd name="T111" fmla="*/ 731 h 1517"/>
                <a:gd name="T112" fmla="*/ 25 w 279"/>
                <a:gd name="T113" fmla="*/ 767 h 1517"/>
                <a:gd name="T114" fmla="*/ 17 w 279"/>
                <a:gd name="T115" fmla="*/ 772 h 1517"/>
                <a:gd name="T116" fmla="*/ 7 w 279"/>
                <a:gd name="T117" fmla="*/ 771 h 1517"/>
                <a:gd name="T118" fmla="*/ 0 w 279"/>
                <a:gd name="T119" fmla="*/ 764 h 1517"/>
                <a:gd name="T120" fmla="*/ 1 w 279"/>
                <a:gd name="T121" fmla="*/ 759 h 15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9"/>
                <a:gd name="T184" fmla="*/ 0 h 1517"/>
                <a:gd name="T185" fmla="*/ 279 w 279"/>
                <a:gd name="T186" fmla="*/ 1517 h 1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9" h="1517">
                  <a:moveTo>
                    <a:pt x="2" y="1492"/>
                  </a:moveTo>
                  <a:lnTo>
                    <a:pt x="9" y="1429"/>
                  </a:lnTo>
                  <a:lnTo>
                    <a:pt x="15" y="1371"/>
                  </a:lnTo>
                  <a:lnTo>
                    <a:pt x="19" y="1315"/>
                  </a:lnTo>
                  <a:lnTo>
                    <a:pt x="25" y="1262"/>
                  </a:lnTo>
                  <a:lnTo>
                    <a:pt x="25" y="1211"/>
                  </a:lnTo>
                  <a:lnTo>
                    <a:pt x="27" y="1161"/>
                  </a:lnTo>
                  <a:lnTo>
                    <a:pt x="27" y="1110"/>
                  </a:lnTo>
                  <a:lnTo>
                    <a:pt x="28" y="1063"/>
                  </a:lnTo>
                  <a:lnTo>
                    <a:pt x="28" y="1013"/>
                  </a:lnTo>
                  <a:lnTo>
                    <a:pt x="28" y="964"/>
                  </a:lnTo>
                  <a:lnTo>
                    <a:pt x="28" y="912"/>
                  </a:lnTo>
                  <a:lnTo>
                    <a:pt x="30" y="861"/>
                  </a:lnTo>
                  <a:lnTo>
                    <a:pt x="34" y="806"/>
                  </a:lnTo>
                  <a:lnTo>
                    <a:pt x="38" y="753"/>
                  </a:lnTo>
                  <a:lnTo>
                    <a:pt x="44" y="694"/>
                  </a:lnTo>
                  <a:lnTo>
                    <a:pt x="53" y="633"/>
                  </a:lnTo>
                  <a:lnTo>
                    <a:pt x="51" y="622"/>
                  </a:lnTo>
                  <a:lnTo>
                    <a:pt x="51" y="608"/>
                  </a:lnTo>
                  <a:lnTo>
                    <a:pt x="51" y="597"/>
                  </a:lnTo>
                  <a:lnTo>
                    <a:pt x="51" y="587"/>
                  </a:lnTo>
                  <a:lnTo>
                    <a:pt x="51" y="576"/>
                  </a:lnTo>
                  <a:lnTo>
                    <a:pt x="51" y="565"/>
                  </a:lnTo>
                  <a:lnTo>
                    <a:pt x="51" y="555"/>
                  </a:lnTo>
                  <a:lnTo>
                    <a:pt x="53" y="546"/>
                  </a:lnTo>
                  <a:lnTo>
                    <a:pt x="53" y="534"/>
                  </a:lnTo>
                  <a:lnTo>
                    <a:pt x="53" y="525"/>
                  </a:lnTo>
                  <a:lnTo>
                    <a:pt x="55" y="513"/>
                  </a:lnTo>
                  <a:lnTo>
                    <a:pt x="57" y="504"/>
                  </a:lnTo>
                  <a:lnTo>
                    <a:pt x="61" y="492"/>
                  </a:lnTo>
                  <a:lnTo>
                    <a:pt x="63" y="481"/>
                  </a:lnTo>
                  <a:lnTo>
                    <a:pt x="68" y="468"/>
                  </a:lnTo>
                  <a:lnTo>
                    <a:pt x="72" y="458"/>
                  </a:lnTo>
                  <a:lnTo>
                    <a:pt x="78" y="424"/>
                  </a:lnTo>
                  <a:lnTo>
                    <a:pt x="84" y="392"/>
                  </a:lnTo>
                  <a:lnTo>
                    <a:pt x="89" y="363"/>
                  </a:lnTo>
                  <a:lnTo>
                    <a:pt x="95" y="335"/>
                  </a:lnTo>
                  <a:lnTo>
                    <a:pt x="101" y="308"/>
                  </a:lnTo>
                  <a:lnTo>
                    <a:pt x="108" y="281"/>
                  </a:lnTo>
                  <a:lnTo>
                    <a:pt x="114" y="257"/>
                  </a:lnTo>
                  <a:lnTo>
                    <a:pt x="122" y="232"/>
                  </a:lnTo>
                  <a:lnTo>
                    <a:pt x="127" y="207"/>
                  </a:lnTo>
                  <a:lnTo>
                    <a:pt x="137" y="183"/>
                  </a:lnTo>
                  <a:lnTo>
                    <a:pt x="146" y="156"/>
                  </a:lnTo>
                  <a:lnTo>
                    <a:pt x="156" y="131"/>
                  </a:lnTo>
                  <a:lnTo>
                    <a:pt x="165" y="105"/>
                  </a:lnTo>
                  <a:lnTo>
                    <a:pt x="177" y="80"/>
                  </a:lnTo>
                  <a:lnTo>
                    <a:pt x="188" y="51"/>
                  </a:lnTo>
                  <a:lnTo>
                    <a:pt x="203" y="23"/>
                  </a:lnTo>
                  <a:lnTo>
                    <a:pt x="207" y="15"/>
                  </a:lnTo>
                  <a:lnTo>
                    <a:pt x="213" y="8"/>
                  </a:lnTo>
                  <a:lnTo>
                    <a:pt x="220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41" y="0"/>
                  </a:lnTo>
                  <a:lnTo>
                    <a:pt x="249" y="2"/>
                  </a:lnTo>
                  <a:lnTo>
                    <a:pt x="257" y="6"/>
                  </a:lnTo>
                  <a:lnTo>
                    <a:pt x="262" y="8"/>
                  </a:lnTo>
                  <a:lnTo>
                    <a:pt x="266" y="13"/>
                  </a:lnTo>
                  <a:lnTo>
                    <a:pt x="272" y="19"/>
                  </a:lnTo>
                  <a:lnTo>
                    <a:pt x="276" y="27"/>
                  </a:lnTo>
                  <a:lnTo>
                    <a:pt x="277" y="32"/>
                  </a:lnTo>
                  <a:lnTo>
                    <a:pt x="279" y="40"/>
                  </a:lnTo>
                  <a:lnTo>
                    <a:pt x="277" y="49"/>
                  </a:lnTo>
                  <a:lnTo>
                    <a:pt x="276" y="59"/>
                  </a:lnTo>
                  <a:lnTo>
                    <a:pt x="262" y="86"/>
                  </a:lnTo>
                  <a:lnTo>
                    <a:pt x="249" y="112"/>
                  </a:lnTo>
                  <a:lnTo>
                    <a:pt x="239" y="137"/>
                  </a:lnTo>
                  <a:lnTo>
                    <a:pt x="230" y="162"/>
                  </a:lnTo>
                  <a:lnTo>
                    <a:pt x="220" y="186"/>
                  </a:lnTo>
                  <a:lnTo>
                    <a:pt x="211" y="211"/>
                  </a:lnTo>
                  <a:lnTo>
                    <a:pt x="203" y="234"/>
                  </a:lnTo>
                  <a:lnTo>
                    <a:pt x="196" y="260"/>
                  </a:lnTo>
                  <a:lnTo>
                    <a:pt x="188" y="283"/>
                  </a:lnTo>
                  <a:lnTo>
                    <a:pt x="182" y="308"/>
                  </a:lnTo>
                  <a:lnTo>
                    <a:pt x="177" y="335"/>
                  </a:lnTo>
                  <a:lnTo>
                    <a:pt x="171" y="361"/>
                  </a:lnTo>
                  <a:lnTo>
                    <a:pt x="165" y="388"/>
                  </a:lnTo>
                  <a:lnTo>
                    <a:pt x="161" y="416"/>
                  </a:lnTo>
                  <a:lnTo>
                    <a:pt x="154" y="447"/>
                  </a:lnTo>
                  <a:lnTo>
                    <a:pt x="150" y="477"/>
                  </a:lnTo>
                  <a:lnTo>
                    <a:pt x="146" y="487"/>
                  </a:lnTo>
                  <a:lnTo>
                    <a:pt x="142" y="498"/>
                  </a:lnTo>
                  <a:lnTo>
                    <a:pt x="141" y="508"/>
                  </a:lnTo>
                  <a:lnTo>
                    <a:pt x="139" y="517"/>
                  </a:lnTo>
                  <a:lnTo>
                    <a:pt x="135" y="527"/>
                  </a:lnTo>
                  <a:lnTo>
                    <a:pt x="133" y="538"/>
                  </a:lnTo>
                  <a:lnTo>
                    <a:pt x="133" y="547"/>
                  </a:lnTo>
                  <a:lnTo>
                    <a:pt x="133" y="559"/>
                  </a:lnTo>
                  <a:lnTo>
                    <a:pt x="131" y="568"/>
                  </a:lnTo>
                  <a:lnTo>
                    <a:pt x="131" y="578"/>
                  </a:lnTo>
                  <a:lnTo>
                    <a:pt x="131" y="587"/>
                  </a:lnTo>
                  <a:lnTo>
                    <a:pt x="131" y="599"/>
                  </a:lnTo>
                  <a:lnTo>
                    <a:pt x="131" y="608"/>
                  </a:lnTo>
                  <a:lnTo>
                    <a:pt x="131" y="620"/>
                  </a:lnTo>
                  <a:lnTo>
                    <a:pt x="131" y="631"/>
                  </a:lnTo>
                  <a:lnTo>
                    <a:pt x="131" y="643"/>
                  </a:lnTo>
                  <a:lnTo>
                    <a:pt x="122" y="703"/>
                  </a:lnTo>
                  <a:lnTo>
                    <a:pt x="114" y="760"/>
                  </a:lnTo>
                  <a:lnTo>
                    <a:pt x="108" y="815"/>
                  </a:lnTo>
                  <a:lnTo>
                    <a:pt x="104" y="869"/>
                  </a:lnTo>
                  <a:lnTo>
                    <a:pt x="99" y="920"/>
                  </a:lnTo>
                  <a:lnTo>
                    <a:pt x="97" y="971"/>
                  </a:lnTo>
                  <a:lnTo>
                    <a:pt x="93" y="1021"/>
                  </a:lnTo>
                  <a:lnTo>
                    <a:pt x="89" y="1070"/>
                  </a:lnTo>
                  <a:lnTo>
                    <a:pt x="85" y="1118"/>
                  </a:lnTo>
                  <a:lnTo>
                    <a:pt x="82" y="1169"/>
                  </a:lnTo>
                  <a:lnTo>
                    <a:pt x="78" y="1218"/>
                  </a:lnTo>
                  <a:lnTo>
                    <a:pt x="74" y="1270"/>
                  </a:lnTo>
                  <a:lnTo>
                    <a:pt x="68" y="1323"/>
                  </a:lnTo>
                  <a:lnTo>
                    <a:pt x="63" y="1378"/>
                  </a:lnTo>
                  <a:lnTo>
                    <a:pt x="55" y="1437"/>
                  </a:lnTo>
                  <a:lnTo>
                    <a:pt x="47" y="1498"/>
                  </a:lnTo>
                  <a:lnTo>
                    <a:pt x="42" y="1507"/>
                  </a:lnTo>
                  <a:lnTo>
                    <a:pt x="36" y="1513"/>
                  </a:lnTo>
                  <a:lnTo>
                    <a:pt x="28" y="1517"/>
                  </a:lnTo>
                  <a:lnTo>
                    <a:pt x="19" y="1517"/>
                  </a:lnTo>
                  <a:lnTo>
                    <a:pt x="11" y="1515"/>
                  </a:lnTo>
                  <a:lnTo>
                    <a:pt x="4" y="1509"/>
                  </a:lnTo>
                  <a:lnTo>
                    <a:pt x="0" y="1502"/>
                  </a:lnTo>
                  <a:lnTo>
                    <a:pt x="2" y="1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4329" y="2129"/>
              <a:ext cx="110" cy="147"/>
            </a:xfrm>
            <a:custGeom>
              <a:avLst/>
              <a:gdLst>
                <a:gd name="T0" fmla="*/ 82 w 184"/>
                <a:gd name="T1" fmla="*/ 140 h 289"/>
                <a:gd name="T2" fmla="*/ 76 w 184"/>
                <a:gd name="T3" fmla="*/ 131 h 289"/>
                <a:gd name="T4" fmla="*/ 72 w 184"/>
                <a:gd name="T5" fmla="*/ 123 h 289"/>
                <a:gd name="T6" fmla="*/ 67 w 184"/>
                <a:gd name="T7" fmla="*/ 114 h 289"/>
                <a:gd name="T8" fmla="*/ 63 w 184"/>
                <a:gd name="T9" fmla="*/ 107 h 289"/>
                <a:gd name="T10" fmla="*/ 58 w 184"/>
                <a:gd name="T11" fmla="*/ 101 h 289"/>
                <a:gd name="T12" fmla="*/ 53 w 184"/>
                <a:gd name="T13" fmla="*/ 94 h 289"/>
                <a:gd name="T14" fmla="*/ 49 w 184"/>
                <a:gd name="T15" fmla="*/ 87 h 289"/>
                <a:gd name="T16" fmla="*/ 44 w 184"/>
                <a:gd name="T17" fmla="*/ 81 h 289"/>
                <a:gd name="T18" fmla="*/ 40 w 184"/>
                <a:gd name="T19" fmla="*/ 74 h 289"/>
                <a:gd name="T20" fmla="*/ 34 w 184"/>
                <a:gd name="T21" fmla="*/ 68 h 289"/>
                <a:gd name="T22" fmla="*/ 29 w 184"/>
                <a:gd name="T23" fmla="*/ 62 h 289"/>
                <a:gd name="T24" fmla="*/ 25 w 184"/>
                <a:gd name="T25" fmla="*/ 55 h 289"/>
                <a:gd name="T26" fmla="*/ 19 w 184"/>
                <a:gd name="T27" fmla="*/ 48 h 289"/>
                <a:gd name="T28" fmla="*/ 15 w 184"/>
                <a:gd name="T29" fmla="*/ 41 h 289"/>
                <a:gd name="T30" fmla="*/ 9 w 184"/>
                <a:gd name="T31" fmla="*/ 34 h 289"/>
                <a:gd name="T32" fmla="*/ 4 w 184"/>
                <a:gd name="T33" fmla="*/ 26 h 289"/>
                <a:gd name="T34" fmla="*/ 1 w 184"/>
                <a:gd name="T35" fmla="*/ 22 h 289"/>
                <a:gd name="T36" fmla="*/ 1 w 184"/>
                <a:gd name="T37" fmla="*/ 19 h 289"/>
                <a:gd name="T38" fmla="*/ 0 w 184"/>
                <a:gd name="T39" fmla="*/ 16 h 289"/>
                <a:gd name="T40" fmla="*/ 1 w 184"/>
                <a:gd name="T41" fmla="*/ 13 h 289"/>
                <a:gd name="T42" fmla="*/ 5 w 184"/>
                <a:gd name="T43" fmla="*/ 8 h 289"/>
                <a:gd name="T44" fmla="*/ 10 w 184"/>
                <a:gd name="T45" fmla="*/ 4 h 289"/>
                <a:gd name="T46" fmla="*/ 13 w 184"/>
                <a:gd name="T47" fmla="*/ 2 h 289"/>
                <a:gd name="T48" fmla="*/ 17 w 184"/>
                <a:gd name="T49" fmla="*/ 1 h 289"/>
                <a:gd name="T50" fmla="*/ 20 w 184"/>
                <a:gd name="T51" fmla="*/ 0 h 289"/>
                <a:gd name="T52" fmla="*/ 24 w 184"/>
                <a:gd name="T53" fmla="*/ 1 h 289"/>
                <a:gd name="T54" fmla="*/ 28 w 184"/>
                <a:gd name="T55" fmla="*/ 1 h 289"/>
                <a:gd name="T56" fmla="*/ 32 w 184"/>
                <a:gd name="T57" fmla="*/ 3 h 289"/>
                <a:gd name="T58" fmla="*/ 34 w 184"/>
                <a:gd name="T59" fmla="*/ 5 h 289"/>
                <a:gd name="T60" fmla="*/ 39 w 184"/>
                <a:gd name="T61" fmla="*/ 9 h 289"/>
                <a:gd name="T62" fmla="*/ 43 w 184"/>
                <a:gd name="T63" fmla="*/ 16 h 289"/>
                <a:gd name="T64" fmla="*/ 49 w 184"/>
                <a:gd name="T65" fmla="*/ 24 h 289"/>
                <a:gd name="T66" fmla="*/ 53 w 184"/>
                <a:gd name="T67" fmla="*/ 31 h 289"/>
                <a:gd name="T68" fmla="*/ 59 w 184"/>
                <a:gd name="T69" fmla="*/ 39 h 289"/>
                <a:gd name="T70" fmla="*/ 63 w 184"/>
                <a:gd name="T71" fmla="*/ 45 h 289"/>
                <a:gd name="T72" fmla="*/ 67 w 184"/>
                <a:gd name="T73" fmla="*/ 53 h 289"/>
                <a:gd name="T74" fmla="*/ 71 w 184"/>
                <a:gd name="T75" fmla="*/ 60 h 289"/>
                <a:gd name="T76" fmla="*/ 75 w 184"/>
                <a:gd name="T77" fmla="*/ 68 h 289"/>
                <a:gd name="T78" fmla="*/ 80 w 184"/>
                <a:gd name="T79" fmla="*/ 74 h 289"/>
                <a:gd name="T80" fmla="*/ 83 w 184"/>
                <a:gd name="T81" fmla="*/ 81 h 289"/>
                <a:gd name="T82" fmla="*/ 87 w 184"/>
                <a:gd name="T83" fmla="*/ 88 h 289"/>
                <a:gd name="T84" fmla="*/ 91 w 184"/>
                <a:gd name="T85" fmla="*/ 97 h 289"/>
                <a:gd name="T86" fmla="*/ 96 w 184"/>
                <a:gd name="T87" fmla="*/ 104 h 289"/>
                <a:gd name="T88" fmla="*/ 100 w 184"/>
                <a:gd name="T89" fmla="*/ 112 h 289"/>
                <a:gd name="T90" fmla="*/ 103 w 184"/>
                <a:gd name="T91" fmla="*/ 120 h 289"/>
                <a:gd name="T92" fmla="*/ 109 w 184"/>
                <a:gd name="T93" fmla="*/ 130 h 289"/>
                <a:gd name="T94" fmla="*/ 110 w 184"/>
                <a:gd name="T95" fmla="*/ 134 h 289"/>
                <a:gd name="T96" fmla="*/ 110 w 184"/>
                <a:gd name="T97" fmla="*/ 139 h 289"/>
                <a:gd name="T98" fmla="*/ 107 w 184"/>
                <a:gd name="T99" fmla="*/ 143 h 289"/>
                <a:gd name="T100" fmla="*/ 102 w 184"/>
                <a:gd name="T101" fmla="*/ 146 h 289"/>
                <a:gd name="T102" fmla="*/ 97 w 184"/>
                <a:gd name="T103" fmla="*/ 147 h 289"/>
                <a:gd name="T104" fmla="*/ 91 w 184"/>
                <a:gd name="T105" fmla="*/ 147 h 289"/>
                <a:gd name="T106" fmla="*/ 85 w 184"/>
                <a:gd name="T107" fmla="*/ 144 h 289"/>
                <a:gd name="T108" fmla="*/ 82 w 184"/>
                <a:gd name="T109" fmla="*/ 140 h 289"/>
                <a:gd name="T110" fmla="*/ 82 w 184"/>
                <a:gd name="T111" fmla="*/ 140 h 2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4"/>
                <a:gd name="T169" fmla="*/ 0 h 289"/>
                <a:gd name="T170" fmla="*/ 184 w 184"/>
                <a:gd name="T171" fmla="*/ 289 h 2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4" h="289">
                  <a:moveTo>
                    <a:pt x="137" y="276"/>
                  </a:moveTo>
                  <a:lnTo>
                    <a:pt x="127" y="257"/>
                  </a:lnTo>
                  <a:lnTo>
                    <a:pt x="120" y="241"/>
                  </a:lnTo>
                  <a:lnTo>
                    <a:pt x="112" y="224"/>
                  </a:lnTo>
                  <a:lnTo>
                    <a:pt x="106" y="211"/>
                  </a:lnTo>
                  <a:lnTo>
                    <a:pt x="97" y="198"/>
                  </a:lnTo>
                  <a:lnTo>
                    <a:pt x="89" y="184"/>
                  </a:lnTo>
                  <a:lnTo>
                    <a:pt x="82" y="171"/>
                  </a:lnTo>
                  <a:lnTo>
                    <a:pt x="74" y="160"/>
                  </a:lnTo>
                  <a:lnTo>
                    <a:pt x="67" y="146"/>
                  </a:lnTo>
                  <a:lnTo>
                    <a:pt x="57" y="133"/>
                  </a:lnTo>
                  <a:lnTo>
                    <a:pt x="49" y="122"/>
                  </a:lnTo>
                  <a:lnTo>
                    <a:pt x="42" y="108"/>
                  </a:lnTo>
                  <a:lnTo>
                    <a:pt x="32" y="95"/>
                  </a:lnTo>
                  <a:lnTo>
                    <a:pt x="25" y="80"/>
                  </a:lnTo>
                  <a:lnTo>
                    <a:pt x="15" y="67"/>
                  </a:lnTo>
                  <a:lnTo>
                    <a:pt x="6" y="51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8" y="15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3" y="6"/>
                  </a:lnTo>
                  <a:lnTo>
                    <a:pt x="57" y="10"/>
                  </a:lnTo>
                  <a:lnTo>
                    <a:pt x="65" y="17"/>
                  </a:lnTo>
                  <a:lnTo>
                    <a:pt x="72" y="32"/>
                  </a:lnTo>
                  <a:lnTo>
                    <a:pt x="82" y="48"/>
                  </a:lnTo>
                  <a:lnTo>
                    <a:pt x="89" y="61"/>
                  </a:lnTo>
                  <a:lnTo>
                    <a:pt x="99" y="76"/>
                  </a:lnTo>
                  <a:lnTo>
                    <a:pt x="105" y="89"/>
                  </a:lnTo>
                  <a:lnTo>
                    <a:pt x="112" y="105"/>
                  </a:lnTo>
                  <a:lnTo>
                    <a:pt x="118" y="118"/>
                  </a:lnTo>
                  <a:lnTo>
                    <a:pt x="126" y="133"/>
                  </a:lnTo>
                  <a:lnTo>
                    <a:pt x="133" y="146"/>
                  </a:lnTo>
                  <a:lnTo>
                    <a:pt x="139" y="160"/>
                  </a:lnTo>
                  <a:lnTo>
                    <a:pt x="145" y="173"/>
                  </a:lnTo>
                  <a:lnTo>
                    <a:pt x="152" y="190"/>
                  </a:lnTo>
                  <a:lnTo>
                    <a:pt x="160" y="205"/>
                  </a:lnTo>
                  <a:lnTo>
                    <a:pt x="167" y="221"/>
                  </a:lnTo>
                  <a:lnTo>
                    <a:pt x="173" y="236"/>
                  </a:lnTo>
                  <a:lnTo>
                    <a:pt x="183" y="255"/>
                  </a:lnTo>
                  <a:lnTo>
                    <a:pt x="184" y="264"/>
                  </a:lnTo>
                  <a:lnTo>
                    <a:pt x="184" y="274"/>
                  </a:lnTo>
                  <a:lnTo>
                    <a:pt x="179" y="281"/>
                  </a:lnTo>
                  <a:lnTo>
                    <a:pt x="171" y="287"/>
                  </a:lnTo>
                  <a:lnTo>
                    <a:pt x="162" y="289"/>
                  </a:lnTo>
                  <a:lnTo>
                    <a:pt x="152" y="289"/>
                  </a:lnTo>
                  <a:lnTo>
                    <a:pt x="143" y="283"/>
                  </a:lnTo>
                  <a:lnTo>
                    <a:pt x="137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/>
            <p:cNvSpPr>
              <a:spLocks/>
            </p:cNvSpPr>
            <p:nvPr/>
          </p:nvSpPr>
          <p:spPr bwMode="auto">
            <a:xfrm>
              <a:off x="4447" y="2045"/>
              <a:ext cx="34" cy="233"/>
            </a:xfrm>
            <a:custGeom>
              <a:avLst/>
              <a:gdLst>
                <a:gd name="T0" fmla="*/ 0 w 57"/>
                <a:gd name="T1" fmla="*/ 224 h 456"/>
                <a:gd name="T2" fmla="*/ 1 w 57"/>
                <a:gd name="T3" fmla="*/ 208 h 456"/>
                <a:gd name="T4" fmla="*/ 3 w 57"/>
                <a:gd name="T5" fmla="*/ 194 h 456"/>
                <a:gd name="T6" fmla="*/ 4 w 57"/>
                <a:gd name="T7" fmla="*/ 180 h 456"/>
                <a:gd name="T8" fmla="*/ 7 w 57"/>
                <a:gd name="T9" fmla="*/ 167 h 456"/>
                <a:gd name="T10" fmla="*/ 7 w 57"/>
                <a:gd name="T11" fmla="*/ 154 h 456"/>
                <a:gd name="T12" fmla="*/ 8 w 57"/>
                <a:gd name="T13" fmla="*/ 142 h 456"/>
                <a:gd name="T14" fmla="*/ 9 w 57"/>
                <a:gd name="T15" fmla="*/ 129 h 456"/>
                <a:gd name="T16" fmla="*/ 9 w 57"/>
                <a:gd name="T17" fmla="*/ 118 h 456"/>
                <a:gd name="T18" fmla="*/ 9 w 57"/>
                <a:gd name="T19" fmla="*/ 105 h 456"/>
                <a:gd name="T20" fmla="*/ 9 w 57"/>
                <a:gd name="T21" fmla="*/ 92 h 456"/>
                <a:gd name="T22" fmla="*/ 9 w 57"/>
                <a:gd name="T23" fmla="*/ 79 h 456"/>
                <a:gd name="T24" fmla="*/ 9 w 57"/>
                <a:gd name="T25" fmla="*/ 67 h 456"/>
                <a:gd name="T26" fmla="*/ 9 w 57"/>
                <a:gd name="T27" fmla="*/ 53 h 456"/>
                <a:gd name="T28" fmla="*/ 9 w 57"/>
                <a:gd name="T29" fmla="*/ 39 h 456"/>
                <a:gd name="T30" fmla="*/ 9 w 57"/>
                <a:gd name="T31" fmla="*/ 24 h 456"/>
                <a:gd name="T32" fmla="*/ 9 w 57"/>
                <a:gd name="T33" fmla="*/ 10 h 456"/>
                <a:gd name="T34" fmla="*/ 10 w 57"/>
                <a:gd name="T35" fmla="*/ 5 h 456"/>
                <a:gd name="T36" fmla="*/ 13 w 57"/>
                <a:gd name="T37" fmla="*/ 2 h 456"/>
                <a:gd name="T38" fmla="*/ 16 w 57"/>
                <a:gd name="T39" fmla="*/ 0 h 456"/>
                <a:gd name="T40" fmla="*/ 21 w 57"/>
                <a:gd name="T41" fmla="*/ 0 h 456"/>
                <a:gd name="T42" fmla="*/ 26 w 57"/>
                <a:gd name="T43" fmla="*/ 0 h 456"/>
                <a:gd name="T44" fmla="*/ 29 w 57"/>
                <a:gd name="T45" fmla="*/ 2 h 456"/>
                <a:gd name="T46" fmla="*/ 33 w 57"/>
                <a:gd name="T47" fmla="*/ 5 h 456"/>
                <a:gd name="T48" fmla="*/ 34 w 57"/>
                <a:gd name="T49" fmla="*/ 10 h 456"/>
                <a:gd name="T50" fmla="*/ 33 w 57"/>
                <a:gd name="T51" fmla="*/ 24 h 456"/>
                <a:gd name="T52" fmla="*/ 33 w 57"/>
                <a:gd name="T53" fmla="*/ 39 h 456"/>
                <a:gd name="T54" fmla="*/ 33 w 57"/>
                <a:gd name="T55" fmla="*/ 53 h 456"/>
                <a:gd name="T56" fmla="*/ 33 w 57"/>
                <a:gd name="T57" fmla="*/ 67 h 456"/>
                <a:gd name="T58" fmla="*/ 32 w 57"/>
                <a:gd name="T59" fmla="*/ 79 h 456"/>
                <a:gd name="T60" fmla="*/ 32 w 57"/>
                <a:gd name="T61" fmla="*/ 92 h 456"/>
                <a:gd name="T62" fmla="*/ 30 w 57"/>
                <a:gd name="T63" fmla="*/ 105 h 456"/>
                <a:gd name="T64" fmla="*/ 30 w 57"/>
                <a:gd name="T65" fmla="*/ 119 h 456"/>
                <a:gd name="T66" fmla="*/ 29 w 57"/>
                <a:gd name="T67" fmla="*/ 130 h 456"/>
                <a:gd name="T68" fmla="*/ 28 w 57"/>
                <a:gd name="T69" fmla="*/ 143 h 456"/>
                <a:gd name="T70" fmla="*/ 27 w 57"/>
                <a:gd name="T71" fmla="*/ 155 h 456"/>
                <a:gd name="T72" fmla="*/ 26 w 57"/>
                <a:gd name="T73" fmla="*/ 168 h 456"/>
                <a:gd name="T74" fmla="*/ 24 w 57"/>
                <a:gd name="T75" fmla="*/ 181 h 456"/>
                <a:gd name="T76" fmla="*/ 21 w 57"/>
                <a:gd name="T77" fmla="*/ 196 h 456"/>
                <a:gd name="T78" fmla="*/ 20 w 57"/>
                <a:gd name="T79" fmla="*/ 211 h 456"/>
                <a:gd name="T80" fmla="*/ 19 w 57"/>
                <a:gd name="T81" fmla="*/ 226 h 456"/>
                <a:gd name="T82" fmla="*/ 16 w 57"/>
                <a:gd name="T83" fmla="*/ 229 h 456"/>
                <a:gd name="T84" fmla="*/ 14 w 57"/>
                <a:gd name="T85" fmla="*/ 231 h 456"/>
                <a:gd name="T86" fmla="*/ 10 w 57"/>
                <a:gd name="T87" fmla="*/ 233 h 456"/>
                <a:gd name="T88" fmla="*/ 7 w 57"/>
                <a:gd name="T89" fmla="*/ 233 h 456"/>
                <a:gd name="T90" fmla="*/ 3 w 57"/>
                <a:gd name="T91" fmla="*/ 231 h 456"/>
                <a:gd name="T92" fmla="*/ 1 w 57"/>
                <a:gd name="T93" fmla="*/ 230 h 456"/>
                <a:gd name="T94" fmla="*/ 0 w 57"/>
                <a:gd name="T95" fmla="*/ 226 h 456"/>
                <a:gd name="T96" fmla="*/ 0 w 57"/>
                <a:gd name="T97" fmla="*/ 224 h 456"/>
                <a:gd name="T98" fmla="*/ 0 w 57"/>
                <a:gd name="T99" fmla="*/ 224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456"/>
                <a:gd name="T152" fmla="*/ 57 w 57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456">
                  <a:moveTo>
                    <a:pt x="0" y="439"/>
                  </a:moveTo>
                  <a:lnTo>
                    <a:pt x="2" y="408"/>
                  </a:lnTo>
                  <a:lnTo>
                    <a:pt x="5" y="380"/>
                  </a:lnTo>
                  <a:lnTo>
                    <a:pt x="7" y="353"/>
                  </a:lnTo>
                  <a:lnTo>
                    <a:pt x="11" y="327"/>
                  </a:lnTo>
                  <a:lnTo>
                    <a:pt x="11" y="302"/>
                  </a:lnTo>
                  <a:lnTo>
                    <a:pt x="13" y="277"/>
                  </a:lnTo>
                  <a:lnTo>
                    <a:pt x="15" y="252"/>
                  </a:lnTo>
                  <a:lnTo>
                    <a:pt x="15" y="230"/>
                  </a:lnTo>
                  <a:lnTo>
                    <a:pt x="15" y="205"/>
                  </a:lnTo>
                  <a:lnTo>
                    <a:pt x="15" y="180"/>
                  </a:lnTo>
                  <a:lnTo>
                    <a:pt x="15" y="155"/>
                  </a:lnTo>
                  <a:lnTo>
                    <a:pt x="15" y="131"/>
                  </a:lnTo>
                  <a:lnTo>
                    <a:pt x="15" y="104"/>
                  </a:lnTo>
                  <a:lnTo>
                    <a:pt x="15" y="76"/>
                  </a:lnTo>
                  <a:lnTo>
                    <a:pt x="15" y="47"/>
                  </a:lnTo>
                  <a:lnTo>
                    <a:pt x="15" y="19"/>
                  </a:lnTo>
                  <a:lnTo>
                    <a:pt x="17" y="9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9"/>
                  </a:lnTo>
                  <a:lnTo>
                    <a:pt x="57" y="19"/>
                  </a:lnTo>
                  <a:lnTo>
                    <a:pt x="55" y="47"/>
                  </a:lnTo>
                  <a:lnTo>
                    <a:pt x="55" y="76"/>
                  </a:lnTo>
                  <a:lnTo>
                    <a:pt x="55" y="104"/>
                  </a:lnTo>
                  <a:lnTo>
                    <a:pt x="55" y="131"/>
                  </a:lnTo>
                  <a:lnTo>
                    <a:pt x="53" y="155"/>
                  </a:lnTo>
                  <a:lnTo>
                    <a:pt x="53" y="180"/>
                  </a:lnTo>
                  <a:lnTo>
                    <a:pt x="51" y="205"/>
                  </a:lnTo>
                  <a:lnTo>
                    <a:pt x="51" y="232"/>
                  </a:lnTo>
                  <a:lnTo>
                    <a:pt x="49" y="254"/>
                  </a:lnTo>
                  <a:lnTo>
                    <a:pt x="47" y="279"/>
                  </a:lnTo>
                  <a:lnTo>
                    <a:pt x="45" y="304"/>
                  </a:lnTo>
                  <a:lnTo>
                    <a:pt x="43" y="328"/>
                  </a:lnTo>
                  <a:lnTo>
                    <a:pt x="40" y="355"/>
                  </a:lnTo>
                  <a:lnTo>
                    <a:pt x="36" y="384"/>
                  </a:lnTo>
                  <a:lnTo>
                    <a:pt x="34" y="412"/>
                  </a:lnTo>
                  <a:lnTo>
                    <a:pt x="32" y="443"/>
                  </a:lnTo>
                  <a:lnTo>
                    <a:pt x="26" y="448"/>
                  </a:lnTo>
                  <a:lnTo>
                    <a:pt x="23" y="452"/>
                  </a:lnTo>
                  <a:lnTo>
                    <a:pt x="17" y="456"/>
                  </a:lnTo>
                  <a:lnTo>
                    <a:pt x="11" y="456"/>
                  </a:lnTo>
                  <a:lnTo>
                    <a:pt x="5" y="452"/>
                  </a:lnTo>
                  <a:lnTo>
                    <a:pt x="2" y="450"/>
                  </a:lnTo>
                  <a:lnTo>
                    <a:pt x="0" y="443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/>
            <p:cNvSpPr>
              <a:spLocks/>
            </p:cNvSpPr>
            <p:nvPr/>
          </p:nvSpPr>
          <p:spPr bwMode="auto">
            <a:xfrm>
              <a:off x="4469" y="2154"/>
              <a:ext cx="202" cy="138"/>
            </a:xfrm>
            <a:custGeom>
              <a:avLst/>
              <a:gdLst>
                <a:gd name="T0" fmla="*/ 2 w 336"/>
                <a:gd name="T1" fmla="*/ 125 h 270"/>
                <a:gd name="T2" fmla="*/ 14 w 336"/>
                <a:gd name="T3" fmla="*/ 115 h 270"/>
                <a:gd name="T4" fmla="*/ 25 w 336"/>
                <a:gd name="T5" fmla="*/ 107 h 270"/>
                <a:gd name="T6" fmla="*/ 35 w 336"/>
                <a:gd name="T7" fmla="*/ 98 h 270"/>
                <a:gd name="T8" fmla="*/ 47 w 336"/>
                <a:gd name="T9" fmla="*/ 90 h 270"/>
                <a:gd name="T10" fmla="*/ 56 w 336"/>
                <a:gd name="T11" fmla="*/ 82 h 270"/>
                <a:gd name="T12" fmla="*/ 66 w 336"/>
                <a:gd name="T13" fmla="*/ 75 h 270"/>
                <a:gd name="T14" fmla="*/ 76 w 336"/>
                <a:gd name="T15" fmla="*/ 67 h 270"/>
                <a:gd name="T16" fmla="*/ 87 w 336"/>
                <a:gd name="T17" fmla="*/ 61 h 270"/>
                <a:gd name="T18" fmla="*/ 97 w 336"/>
                <a:gd name="T19" fmla="*/ 54 h 270"/>
                <a:gd name="T20" fmla="*/ 107 w 336"/>
                <a:gd name="T21" fmla="*/ 46 h 270"/>
                <a:gd name="T22" fmla="*/ 118 w 336"/>
                <a:gd name="T23" fmla="*/ 39 h 270"/>
                <a:gd name="T24" fmla="*/ 129 w 336"/>
                <a:gd name="T25" fmla="*/ 32 h 270"/>
                <a:gd name="T26" fmla="*/ 139 w 336"/>
                <a:gd name="T27" fmla="*/ 25 h 270"/>
                <a:gd name="T28" fmla="*/ 152 w 336"/>
                <a:gd name="T29" fmla="*/ 18 h 270"/>
                <a:gd name="T30" fmla="*/ 165 w 336"/>
                <a:gd name="T31" fmla="*/ 10 h 270"/>
                <a:gd name="T32" fmla="*/ 179 w 336"/>
                <a:gd name="T33" fmla="*/ 3 h 270"/>
                <a:gd name="T34" fmla="*/ 184 w 336"/>
                <a:gd name="T35" fmla="*/ 0 h 270"/>
                <a:gd name="T36" fmla="*/ 191 w 336"/>
                <a:gd name="T37" fmla="*/ 0 h 270"/>
                <a:gd name="T38" fmla="*/ 195 w 336"/>
                <a:gd name="T39" fmla="*/ 2 h 270"/>
                <a:gd name="T40" fmla="*/ 198 w 336"/>
                <a:gd name="T41" fmla="*/ 7 h 270"/>
                <a:gd name="T42" fmla="*/ 201 w 336"/>
                <a:gd name="T43" fmla="*/ 11 h 270"/>
                <a:gd name="T44" fmla="*/ 202 w 336"/>
                <a:gd name="T45" fmla="*/ 17 h 270"/>
                <a:gd name="T46" fmla="*/ 198 w 336"/>
                <a:gd name="T47" fmla="*/ 20 h 270"/>
                <a:gd name="T48" fmla="*/ 194 w 336"/>
                <a:gd name="T49" fmla="*/ 25 h 270"/>
                <a:gd name="T50" fmla="*/ 182 w 336"/>
                <a:gd name="T51" fmla="*/ 31 h 270"/>
                <a:gd name="T52" fmla="*/ 168 w 336"/>
                <a:gd name="T53" fmla="*/ 39 h 270"/>
                <a:gd name="T54" fmla="*/ 156 w 336"/>
                <a:gd name="T55" fmla="*/ 46 h 270"/>
                <a:gd name="T56" fmla="*/ 145 w 336"/>
                <a:gd name="T57" fmla="*/ 53 h 270"/>
                <a:gd name="T58" fmla="*/ 133 w 336"/>
                <a:gd name="T59" fmla="*/ 58 h 270"/>
                <a:gd name="T60" fmla="*/ 123 w 336"/>
                <a:gd name="T61" fmla="*/ 65 h 270"/>
                <a:gd name="T62" fmla="*/ 112 w 336"/>
                <a:gd name="T63" fmla="*/ 71 h 270"/>
                <a:gd name="T64" fmla="*/ 103 w 336"/>
                <a:gd name="T65" fmla="*/ 78 h 270"/>
                <a:gd name="T66" fmla="*/ 91 w 336"/>
                <a:gd name="T67" fmla="*/ 84 h 270"/>
                <a:gd name="T68" fmla="*/ 81 w 336"/>
                <a:gd name="T69" fmla="*/ 89 h 270"/>
                <a:gd name="T70" fmla="*/ 71 w 336"/>
                <a:gd name="T71" fmla="*/ 97 h 270"/>
                <a:gd name="T72" fmla="*/ 60 w 336"/>
                <a:gd name="T73" fmla="*/ 103 h 270"/>
                <a:gd name="T74" fmla="*/ 49 w 336"/>
                <a:gd name="T75" fmla="*/ 111 h 270"/>
                <a:gd name="T76" fmla="*/ 37 w 336"/>
                <a:gd name="T77" fmla="*/ 119 h 270"/>
                <a:gd name="T78" fmla="*/ 26 w 336"/>
                <a:gd name="T79" fmla="*/ 127 h 270"/>
                <a:gd name="T80" fmla="*/ 14 w 336"/>
                <a:gd name="T81" fmla="*/ 136 h 270"/>
                <a:gd name="T82" fmla="*/ 10 w 336"/>
                <a:gd name="T83" fmla="*/ 137 h 270"/>
                <a:gd name="T84" fmla="*/ 8 w 336"/>
                <a:gd name="T85" fmla="*/ 138 h 270"/>
                <a:gd name="T86" fmla="*/ 4 w 336"/>
                <a:gd name="T87" fmla="*/ 137 h 270"/>
                <a:gd name="T88" fmla="*/ 2 w 336"/>
                <a:gd name="T89" fmla="*/ 136 h 270"/>
                <a:gd name="T90" fmla="*/ 1 w 336"/>
                <a:gd name="T91" fmla="*/ 133 h 270"/>
                <a:gd name="T92" fmla="*/ 0 w 336"/>
                <a:gd name="T93" fmla="*/ 130 h 270"/>
                <a:gd name="T94" fmla="*/ 0 w 336"/>
                <a:gd name="T95" fmla="*/ 127 h 270"/>
                <a:gd name="T96" fmla="*/ 2 w 336"/>
                <a:gd name="T97" fmla="*/ 125 h 270"/>
                <a:gd name="T98" fmla="*/ 2 w 336"/>
                <a:gd name="T99" fmla="*/ 125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6"/>
                <a:gd name="T151" fmla="*/ 0 h 270"/>
                <a:gd name="T152" fmla="*/ 336 w 336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6" h="270">
                  <a:moveTo>
                    <a:pt x="4" y="244"/>
                  </a:moveTo>
                  <a:lnTo>
                    <a:pt x="23" y="225"/>
                  </a:lnTo>
                  <a:lnTo>
                    <a:pt x="42" y="210"/>
                  </a:lnTo>
                  <a:lnTo>
                    <a:pt x="59" y="192"/>
                  </a:lnTo>
                  <a:lnTo>
                    <a:pt x="78" y="177"/>
                  </a:lnTo>
                  <a:lnTo>
                    <a:pt x="93" y="160"/>
                  </a:lnTo>
                  <a:lnTo>
                    <a:pt x="110" y="147"/>
                  </a:lnTo>
                  <a:lnTo>
                    <a:pt x="127" y="132"/>
                  </a:lnTo>
                  <a:lnTo>
                    <a:pt x="144" y="120"/>
                  </a:lnTo>
                  <a:lnTo>
                    <a:pt x="161" y="105"/>
                  </a:lnTo>
                  <a:lnTo>
                    <a:pt x="178" y="90"/>
                  </a:lnTo>
                  <a:lnTo>
                    <a:pt x="196" y="76"/>
                  </a:lnTo>
                  <a:lnTo>
                    <a:pt x="215" y="63"/>
                  </a:lnTo>
                  <a:lnTo>
                    <a:pt x="232" y="48"/>
                  </a:lnTo>
                  <a:lnTo>
                    <a:pt x="253" y="35"/>
                  </a:lnTo>
                  <a:lnTo>
                    <a:pt x="275" y="19"/>
                  </a:lnTo>
                  <a:lnTo>
                    <a:pt x="298" y="6"/>
                  </a:lnTo>
                  <a:lnTo>
                    <a:pt x="306" y="0"/>
                  </a:lnTo>
                  <a:lnTo>
                    <a:pt x="317" y="0"/>
                  </a:lnTo>
                  <a:lnTo>
                    <a:pt x="325" y="4"/>
                  </a:lnTo>
                  <a:lnTo>
                    <a:pt x="330" y="14"/>
                  </a:lnTo>
                  <a:lnTo>
                    <a:pt x="334" y="21"/>
                  </a:lnTo>
                  <a:lnTo>
                    <a:pt x="336" y="33"/>
                  </a:lnTo>
                  <a:lnTo>
                    <a:pt x="330" y="40"/>
                  </a:lnTo>
                  <a:lnTo>
                    <a:pt x="323" y="48"/>
                  </a:lnTo>
                  <a:lnTo>
                    <a:pt x="302" y="61"/>
                  </a:lnTo>
                  <a:lnTo>
                    <a:pt x="279" y="76"/>
                  </a:lnTo>
                  <a:lnTo>
                    <a:pt x="260" y="90"/>
                  </a:lnTo>
                  <a:lnTo>
                    <a:pt x="241" y="103"/>
                  </a:lnTo>
                  <a:lnTo>
                    <a:pt x="222" y="114"/>
                  </a:lnTo>
                  <a:lnTo>
                    <a:pt x="205" y="128"/>
                  </a:lnTo>
                  <a:lnTo>
                    <a:pt x="186" y="139"/>
                  </a:lnTo>
                  <a:lnTo>
                    <a:pt x="171" y="152"/>
                  </a:lnTo>
                  <a:lnTo>
                    <a:pt x="152" y="164"/>
                  </a:lnTo>
                  <a:lnTo>
                    <a:pt x="135" y="175"/>
                  </a:lnTo>
                  <a:lnTo>
                    <a:pt x="118" y="189"/>
                  </a:lnTo>
                  <a:lnTo>
                    <a:pt x="100" y="202"/>
                  </a:lnTo>
                  <a:lnTo>
                    <a:pt x="81" y="217"/>
                  </a:lnTo>
                  <a:lnTo>
                    <a:pt x="62" y="232"/>
                  </a:lnTo>
                  <a:lnTo>
                    <a:pt x="43" y="248"/>
                  </a:lnTo>
                  <a:lnTo>
                    <a:pt x="24" y="267"/>
                  </a:lnTo>
                  <a:lnTo>
                    <a:pt x="17" y="268"/>
                  </a:lnTo>
                  <a:lnTo>
                    <a:pt x="13" y="270"/>
                  </a:lnTo>
                  <a:lnTo>
                    <a:pt x="7" y="268"/>
                  </a:lnTo>
                  <a:lnTo>
                    <a:pt x="4" y="267"/>
                  </a:lnTo>
                  <a:lnTo>
                    <a:pt x="2" y="261"/>
                  </a:lnTo>
                  <a:lnTo>
                    <a:pt x="0" y="255"/>
                  </a:lnTo>
                  <a:lnTo>
                    <a:pt x="0" y="249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4284" y="2003"/>
              <a:ext cx="496" cy="234"/>
            </a:xfrm>
            <a:custGeom>
              <a:avLst/>
              <a:gdLst>
                <a:gd name="T0" fmla="*/ 5 w 829"/>
                <a:gd name="T1" fmla="*/ 167 h 458"/>
                <a:gd name="T2" fmla="*/ 1 w 829"/>
                <a:gd name="T3" fmla="*/ 138 h 458"/>
                <a:gd name="T4" fmla="*/ 5 w 829"/>
                <a:gd name="T5" fmla="*/ 106 h 458"/>
                <a:gd name="T6" fmla="*/ 17 w 829"/>
                <a:gd name="T7" fmla="*/ 81 h 458"/>
                <a:gd name="T8" fmla="*/ 31 w 829"/>
                <a:gd name="T9" fmla="*/ 67 h 458"/>
                <a:gd name="T10" fmla="*/ 39 w 829"/>
                <a:gd name="T11" fmla="*/ 53 h 458"/>
                <a:gd name="T12" fmla="*/ 52 w 829"/>
                <a:gd name="T13" fmla="*/ 41 h 458"/>
                <a:gd name="T14" fmla="*/ 68 w 829"/>
                <a:gd name="T15" fmla="*/ 31 h 458"/>
                <a:gd name="T16" fmla="*/ 96 w 829"/>
                <a:gd name="T17" fmla="*/ 24 h 458"/>
                <a:gd name="T18" fmla="*/ 148 w 829"/>
                <a:gd name="T19" fmla="*/ 9 h 458"/>
                <a:gd name="T20" fmla="*/ 215 w 829"/>
                <a:gd name="T21" fmla="*/ 1 h 458"/>
                <a:gd name="T22" fmla="*/ 276 w 829"/>
                <a:gd name="T23" fmla="*/ 3 h 458"/>
                <a:gd name="T24" fmla="*/ 315 w 829"/>
                <a:gd name="T25" fmla="*/ 14 h 458"/>
                <a:gd name="T26" fmla="*/ 332 w 829"/>
                <a:gd name="T27" fmla="*/ 16 h 458"/>
                <a:gd name="T28" fmla="*/ 346 w 829"/>
                <a:gd name="T29" fmla="*/ 17 h 458"/>
                <a:gd name="T30" fmla="*/ 360 w 829"/>
                <a:gd name="T31" fmla="*/ 18 h 458"/>
                <a:gd name="T32" fmla="*/ 378 w 829"/>
                <a:gd name="T33" fmla="*/ 32 h 458"/>
                <a:gd name="T34" fmla="*/ 397 w 829"/>
                <a:gd name="T35" fmla="*/ 43 h 458"/>
                <a:gd name="T36" fmla="*/ 433 w 829"/>
                <a:gd name="T37" fmla="*/ 53 h 458"/>
                <a:gd name="T38" fmla="*/ 455 w 829"/>
                <a:gd name="T39" fmla="*/ 68 h 458"/>
                <a:gd name="T40" fmla="*/ 461 w 829"/>
                <a:gd name="T41" fmla="*/ 94 h 458"/>
                <a:gd name="T42" fmla="*/ 467 w 829"/>
                <a:gd name="T43" fmla="*/ 133 h 458"/>
                <a:gd name="T44" fmla="*/ 496 w 829"/>
                <a:gd name="T45" fmla="*/ 171 h 458"/>
                <a:gd name="T46" fmla="*/ 482 w 829"/>
                <a:gd name="T47" fmla="*/ 209 h 458"/>
                <a:gd name="T48" fmla="*/ 439 w 829"/>
                <a:gd name="T49" fmla="*/ 232 h 458"/>
                <a:gd name="T50" fmla="*/ 394 w 829"/>
                <a:gd name="T51" fmla="*/ 230 h 458"/>
                <a:gd name="T52" fmla="*/ 383 w 829"/>
                <a:gd name="T53" fmla="*/ 219 h 458"/>
                <a:gd name="T54" fmla="*/ 390 w 829"/>
                <a:gd name="T55" fmla="*/ 206 h 458"/>
                <a:gd name="T56" fmla="*/ 412 w 829"/>
                <a:gd name="T57" fmla="*/ 204 h 458"/>
                <a:gd name="T58" fmla="*/ 449 w 829"/>
                <a:gd name="T59" fmla="*/ 195 h 458"/>
                <a:gd name="T60" fmla="*/ 470 w 829"/>
                <a:gd name="T61" fmla="*/ 180 h 458"/>
                <a:gd name="T62" fmla="*/ 461 w 829"/>
                <a:gd name="T63" fmla="*/ 158 h 458"/>
                <a:gd name="T64" fmla="*/ 425 w 829"/>
                <a:gd name="T65" fmla="*/ 128 h 458"/>
                <a:gd name="T66" fmla="*/ 433 w 829"/>
                <a:gd name="T67" fmla="*/ 107 h 458"/>
                <a:gd name="T68" fmla="*/ 436 w 829"/>
                <a:gd name="T69" fmla="*/ 94 h 458"/>
                <a:gd name="T70" fmla="*/ 430 w 829"/>
                <a:gd name="T71" fmla="*/ 75 h 458"/>
                <a:gd name="T72" fmla="*/ 415 w 829"/>
                <a:gd name="T73" fmla="*/ 67 h 458"/>
                <a:gd name="T74" fmla="*/ 397 w 829"/>
                <a:gd name="T75" fmla="*/ 66 h 458"/>
                <a:gd name="T76" fmla="*/ 379 w 829"/>
                <a:gd name="T77" fmla="*/ 64 h 458"/>
                <a:gd name="T78" fmla="*/ 367 w 829"/>
                <a:gd name="T79" fmla="*/ 55 h 458"/>
                <a:gd name="T80" fmla="*/ 360 w 829"/>
                <a:gd name="T81" fmla="*/ 43 h 458"/>
                <a:gd name="T82" fmla="*/ 347 w 829"/>
                <a:gd name="T83" fmla="*/ 36 h 458"/>
                <a:gd name="T84" fmla="*/ 333 w 829"/>
                <a:gd name="T85" fmla="*/ 35 h 458"/>
                <a:gd name="T86" fmla="*/ 319 w 829"/>
                <a:gd name="T87" fmla="*/ 34 h 458"/>
                <a:gd name="T88" fmla="*/ 299 w 829"/>
                <a:gd name="T89" fmla="*/ 33 h 458"/>
                <a:gd name="T90" fmla="*/ 239 w 829"/>
                <a:gd name="T91" fmla="*/ 18 h 458"/>
                <a:gd name="T92" fmla="*/ 168 w 829"/>
                <a:gd name="T93" fmla="*/ 26 h 458"/>
                <a:gd name="T94" fmla="*/ 108 w 829"/>
                <a:gd name="T95" fmla="*/ 41 h 458"/>
                <a:gd name="T96" fmla="*/ 80 w 829"/>
                <a:gd name="T97" fmla="*/ 46 h 458"/>
                <a:gd name="T98" fmla="*/ 63 w 829"/>
                <a:gd name="T99" fmla="*/ 62 h 458"/>
                <a:gd name="T100" fmla="*/ 62 w 829"/>
                <a:gd name="T101" fmla="*/ 78 h 458"/>
                <a:gd name="T102" fmla="*/ 58 w 829"/>
                <a:gd name="T103" fmla="*/ 89 h 458"/>
                <a:gd name="T104" fmla="*/ 39 w 829"/>
                <a:gd name="T105" fmla="*/ 94 h 458"/>
                <a:gd name="T106" fmla="*/ 29 w 829"/>
                <a:gd name="T107" fmla="*/ 108 h 458"/>
                <a:gd name="T108" fmla="*/ 25 w 829"/>
                <a:gd name="T109" fmla="*/ 124 h 458"/>
                <a:gd name="T110" fmla="*/ 25 w 829"/>
                <a:gd name="T111" fmla="*/ 141 h 458"/>
                <a:gd name="T112" fmla="*/ 29 w 829"/>
                <a:gd name="T113" fmla="*/ 157 h 458"/>
                <a:gd name="T114" fmla="*/ 47 w 829"/>
                <a:gd name="T115" fmla="*/ 151 h 458"/>
                <a:gd name="T116" fmla="*/ 62 w 829"/>
                <a:gd name="T117" fmla="*/ 144 h 458"/>
                <a:gd name="T118" fmla="*/ 76 w 829"/>
                <a:gd name="T119" fmla="*/ 142 h 458"/>
                <a:gd name="T120" fmla="*/ 76 w 829"/>
                <a:gd name="T121" fmla="*/ 152 h 458"/>
                <a:gd name="T122" fmla="*/ 60 w 829"/>
                <a:gd name="T123" fmla="*/ 169 h 458"/>
                <a:gd name="T124" fmla="*/ 29 w 829"/>
                <a:gd name="T125" fmla="*/ 183 h 4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9"/>
                <a:gd name="T190" fmla="*/ 0 h 458"/>
                <a:gd name="T191" fmla="*/ 829 w 829"/>
                <a:gd name="T192" fmla="*/ 458 h 4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9" h="458">
                  <a:moveTo>
                    <a:pt x="49" y="359"/>
                  </a:moveTo>
                  <a:lnTo>
                    <a:pt x="19" y="350"/>
                  </a:lnTo>
                  <a:lnTo>
                    <a:pt x="13" y="338"/>
                  </a:lnTo>
                  <a:lnTo>
                    <a:pt x="9" y="327"/>
                  </a:lnTo>
                  <a:lnTo>
                    <a:pt x="6" y="314"/>
                  </a:lnTo>
                  <a:lnTo>
                    <a:pt x="4" y="300"/>
                  </a:lnTo>
                  <a:lnTo>
                    <a:pt x="2" y="283"/>
                  </a:lnTo>
                  <a:lnTo>
                    <a:pt x="2" y="270"/>
                  </a:lnTo>
                  <a:lnTo>
                    <a:pt x="0" y="253"/>
                  </a:lnTo>
                  <a:lnTo>
                    <a:pt x="2" y="237"/>
                  </a:lnTo>
                  <a:lnTo>
                    <a:pt x="4" y="222"/>
                  </a:lnTo>
                  <a:lnTo>
                    <a:pt x="8" y="207"/>
                  </a:lnTo>
                  <a:lnTo>
                    <a:pt x="9" y="192"/>
                  </a:lnTo>
                  <a:lnTo>
                    <a:pt x="17" y="179"/>
                  </a:lnTo>
                  <a:lnTo>
                    <a:pt x="23" y="167"/>
                  </a:lnTo>
                  <a:lnTo>
                    <a:pt x="28" y="158"/>
                  </a:lnTo>
                  <a:lnTo>
                    <a:pt x="40" y="150"/>
                  </a:lnTo>
                  <a:lnTo>
                    <a:pt x="49" y="148"/>
                  </a:lnTo>
                  <a:lnTo>
                    <a:pt x="49" y="139"/>
                  </a:lnTo>
                  <a:lnTo>
                    <a:pt x="51" y="131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1" y="108"/>
                  </a:lnTo>
                  <a:lnTo>
                    <a:pt x="66" y="103"/>
                  </a:lnTo>
                  <a:lnTo>
                    <a:pt x="70" y="97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7" y="80"/>
                  </a:lnTo>
                  <a:lnTo>
                    <a:pt x="93" y="74"/>
                  </a:lnTo>
                  <a:lnTo>
                    <a:pt x="101" y="70"/>
                  </a:lnTo>
                  <a:lnTo>
                    <a:pt x="106" y="65"/>
                  </a:lnTo>
                  <a:lnTo>
                    <a:pt x="114" y="61"/>
                  </a:lnTo>
                  <a:lnTo>
                    <a:pt x="120" y="59"/>
                  </a:lnTo>
                  <a:lnTo>
                    <a:pt x="127" y="55"/>
                  </a:lnTo>
                  <a:lnTo>
                    <a:pt x="148" y="55"/>
                  </a:lnTo>
                  <a:lnTo>
                    <a:pt x="160" y="46"/>
                  </a:lnTo>
                  <a:lnTo>
                    <a:pt x="179" y="36"/>
                  </a:lnTo>
                  <a:lnTo>
                    <a:pt x="200" y="28"/>
                  </a:lnTo>
                  <a:lnTo>
                    <a:pt x="224" y="23"/>
                  </a:lnTo>
                  <a:lnTo>
                    <a:pt x="247" y="17"/>
                  </a:lnTo>
                  <a:lnTo>
                    <a:pt x="274" y="11"/>
                  </a:lnTo>
                  <a:lnTo>
                    <a:pt x="302" y="7"/>
                  </a:lnTo>
                  <a:lnTo>
                    <a:pt x="331" y="4"/>
                  </a:lnTo>
                  <a:lnTo>
                    <a:pt x="359" y="2"/>
                  </a:lnTo>
                  <a:lnTo>
                    <a:pt x="386" y="0"/>
                  </a:lnTo>
                  <a:lnTo>
                    <a:pt x="412" y="0"/>
                  </a:lnTo>
                  <a:lnTo>
                    <a:pt x="439" y="4"/>
                  </a:lnTo>
                  <a:lnTo>
                    <a:pt x="462" y="6"/>
                  </a:lnTo>
                  <a:lnTo>
                    <a:pt x="483" y="11"/>
                  </a:lnTo>
                  <a:lnTo>
                    <a:pt x="500" y="19"/>
                  </a:lnTo>
                  <a:lnTo>
                    <a:pt x="515" y="28"/>
                  </a:lnTo>
                  <a:lnTo>
                    <a:pt x="526" y="28"/>
                  </a:lnTo>
                  <a:lnTo>
                    <a:pt x="538" y="30"/>
                  </a:lnTo>
                  <a:lnTo>
                    <a:pt x="544" y="30"/>
                  </a:lnTo>
                  <a:lnTo>
                    <a:pt x="549" y="30"/>
                  </a:lnTo>
                  <a:lnTo>
                    <a:pt x="555" y="32"/>
                  </a:lnTo>
                  <a:lnTo>
                    <a:pt x="561" y="34"/>
                  </a:lnTo>
                  <a:lnTo>
                    <a:pt x="566" y="34"/>
                  </a:lnTo>
                  <a:lnTo>
                    <a:pt x="572" y="34"/>
                  </a:lnTo>
                  <a:lnTo>
                    <a:pt x="578" y="34"/>
                  </a:lnTo>
                  <a:lnTo>
                    <a:pt x="585" y="34"/>
                  </a:lnTo>
                  <a:lnTo>
                    <a:pt x="589" y="34"/>
                  </a:lnTo>
                  <a:lnTo>
                    <a:pt x="595" y="36"/>
                  </a:lnTo>
                  <a:lnTo>
                    <a:pt x="602" y="36"/>
                  </a:lnTo>
                  <a:lnTo>
                    <a:pt x="608" y="38"/>
                  </a:lnTo>
                  <a:lnTo>
                    <a:pt x="618" y="47"/>
                  </a:lnTo>
                  <a:lnTo>
                    <a:pt x="627" y="59"/>
                  </a:lnTo>
                  <a:lnTo>
                    <a:pt x="631" y="63"/>
                  </a:lnTo>
                  <a:lnTo>
                    <a:pt x="637" y="68"/>
                  </a:lnTo>
                  <a:lnTo>
                    <a:pt x="640" y="74"/>
                  </a:lnTo>
                  <a:lnTo>
                    <a:pt x="644" y="80"/>
                  </a:lnTo>
                  <a:lnTo>
                    <a:pt x="663" y="85"/>
                  </a:lnTo>
                  <a:lnTo>
                    <a:pt x="682" y="89"/>
                  </a:lnTo>
                  <a:lnTo>
                    <a:pt x="698" y="95"/>
                  </a:lnTo>
                  <a:lnTo>
                    <a:pt x="713" y="101"/>
                  </a:lnTo>
                  <a:lnTo>
                    <a:pt x="724" y="104"/>
                  </a:lnTo>
                  <a:lnTo>
                    <a:pt x="737" y="112"/>
                  </a:lnTo>
                  <a:lnTo>
                    <a:pt x="745" y="118"/>
                  </a:lnTo>
                  <a:lnTo>
                    <a:pt x="755" y="125"/>
                  </a:lnTo>
                  <a:lnTo>
                    <a:pt x="760" y="133"/>
                  </a:lnTo>
                  <a:lnTo>
                    <a:pt x="766" y="144"/>
                  </a:lnTo>
                  <a:lnTo>
                    <a:pt x="768" y="156"/>
                  </a:lnTo>
                  <a:lnTo>
                    <a:pt x="770" y="169"/>
                  </a:lnTo>
                  <a:lnTo>
                    <a:pt x="770" y="184"/>
                  </a:lnTo>
                  <a:lnTo>
                    <a:pt x="768" y="201"/>
                  </a:lnTo>
                  <a:lnTo>
                    <a:pt x="762" y="222"/>
                  </a:lnTo>
                  <a:lnTo>
                    <a:pt x="756" y="245"/>
                  </a:lnTo>
                  <a:lnTo>
                    <a:pt x="781" y="260"/>
                  </a:lnTo>
                  <a:lnTo>
                    <a:pt x="802" y="277"/>
                  </a:lnTo>
                  <a:lnTo>
                    <a:pt x="815" y="296"/>
                  </a:lnTo>
                  <a:lnTo>
                    <a:pt x="825" y="315"/>
                  </a:lnTo>
                  <a:lnTo>
                    <a:pt x="829" y="334"/>
                  </a:lnTo>
                  <a:lnTo>
                    <a:pt x="829" y="355"/>
                  </a:lnTo>
                  <a:lnTo>
                    <a:pt x="825" y="374"/>
                  </a:lnTo>
                  <a:lnTo>
                    <a:pt x="817" y="393"/>
                  </a:lnTo>
                  <a:lnTo>
                    <a:pt x="806" y="410"/>
                  </a:lnTo>
                  <a:lnTo>
                    <a:pt x="791" y="426"/>
                  </a:lnTo>
                  <a:lnTo>
                    <a:pt x="774" y="437"/>
                  </a:lnTo>
                  <a:lnTo>
                    <a:pt x="756" y="448"/>
                  </a:lnTo>
                  <a:lnTo>
                    <a:pt x="734" y="454"/>
                  </a:lnTo>
                  <a:lnTo>
                    <a:pt x="713" y="458"/>
                  </a:lnTo>
                  <a:lnTo>
                    <a:pt x="688" y="456"/>
                  </a:lnTo>
                  <a:lnTo>
                    <a:pt x="665" y="452"/>
                  </a:lnTo>
                  <a:lnTo>
                    <a:pt x="658" y="450"/>
                  </a:lnTo>
                  <a:lnTo>
                    <a:pt x="652" y="447"/>
                  </a:lnTo>
                  <a:lnTo>
                    <a:pt x="648" y="443"/>
                  </a:lnTo>
                  <a:lnTo>
                    <a:pt x="644" y="439"/>
                  </a:lnTo>
                  <a:lnTo>
                    <a:pt x="640" y="429"/>
                  </a:lnTo>
                  <a:lnTo>
                    <a:pt x="640" y="422"/>
                  </a:lnTo>
                  <a:lnTo>
                    <a:pt x="642" y="412"/>
                  </a:lnTo>
                  <a:lnTo>
                    <a:pt x="648" y="407"/>
                  </a:lnTo>
                  <a:lnTo>
                    <a:pt x="652" y="403"/>
                  </a:lnTo>
                  <a:lnTo>
                    <a:pt x="658" y="401"/>
                  </a:lnTo>
                  <a:lnTo>
                    <a:pt x="663" y="401"/>
                  </a:lnTo>
                  <a:lnTo>
                    <a:pt x="671" y="401"/>
                  </a:lnTo>
                  <a:lnTo>
                    <a:pt x="688" y="399"/>
                  </a:lnTo>
                  <a:lnTo>
                    <a:pt x="707" y="397"/>
                  </a:lnTo>
                  <a:lnTo>
                    <a:pt x="722" y="393"/>
                  </a:lnTo>
                  <a:lnTo>
                    <a:pt x="737" y="390"/>
                  </a:lnTo>
                  <a:lnTo>
                    <a:pt x="751" y="382"/>
                  </a:lnTo>
                  <a:lnTo>
                    <a:pt x="762" y="376"/>
                  </a:lnTo>
                  <a:lnTo>
                    <a:pt x="772" y="369"/>
                  </a:lnTo>
                  <a:lnTo>
                    <a:pt x="781" y="361"/>
                  </a:lnTo>
                  <a:lnTo>
                    <a:pt x="785" y="352"/>
                  </a:lnTo>
                  <a:lnTo>
                    <a:pt x="787" y="342"/>
                  </a:lnTo>
                  <a:lnTo>
                    <a:pt x="785" y="331"/>
                  </a:lnTo>
                  <a:lnTo>
                    <a:pt x="779" y="321"/>
                  </a:lnTo>
                  <a:lnTo>
                    <a:pt x="770" y="310"/>
                  </a:lnTo>
                  <a:lnTo>
                    <a:pt x="758" y="298"/>
                  </a:lnTo>
                  <a:lnTo>
                    <a:pt x="741" y="287"/>
                  </a:lnTo>
                  <a:lnTo>
                    <a:pt x="720" y="277"/>
                  </a:lnTo>
                  <a:lnTo>
                    <a:pt x="711" y="251"/>
                  </a:lnTo>
                  <a:lnTo>
                    <a:pt x="713" y="239"/>
                  </a:lnTo>
                  <a:lnTo>
                    <a:pt x="717" y="230"/>
                  </a:lnTo>
                  <a:lnTo>
                    <a:pt x="720" y="218"/>
                  </a:lnTo>
                  <a:lnTo>
                    <a:pt x="724" y="209"/>
                  </a:lnTo>
                  <a:lnTo>
                    <a:pt x="726" y="201"/>
                  </a:lnTo>
                  <a:lnTo>
                    <a:pt x="726" y="196"/>
                  </a:lnTo>
                  <a:lnTo>
                    <a:pt x="728" y="190"/>
                  </a:lnTo>
                  <a:lnTo>
                    <a:pt x="728" y="184"/>
                  </a:lnTo>
                  <a:lnTo>
                    <a:pt x="728" y="173"/>
                  </a:lnTo>
                  <a:lnTo>
                    <a:pt x="726" y="161"/>
                  </a:lnTo>
                  <a:lnTo>
                    <a:pt x="722" y="152"/>
                  </a:lnTo>
                  <a:lnTo>
                    <a:pt x="718" y="146"/>
                  </a:lnTo>
                  <a:lnTo>
                    <a:pt x="713" y="141"/>
                  </a:lnTo>
                  <a:lnTo>
                    <a:pt x="707" y="137"/>
                  </a:lnTo>
                  <a:lnTo>
                    <a:pt x="699" y="133"/>
                  </a:lnTo>
                  <a:lnTo>
                    <a:pt x="694" y="131"/>
                  </a:lnTo>
                  <a:lnTo>
                    <a:pt x="686" y="131"/>
                  </a:lnTo>
                  <a:lnTo>
                    <a:pt x="679" y="131"/>
                  </a:lnTo>
                  <a:lnTo>
                    <a:pt x="671" y="129"/>
                  </a:lnTo>
                  <a:lnTo>
                    <a:pt x="663" y="129"/>
                  </a:lnTo>
                  <a:lnTo>
                    <a:pt x="654" y="129"/>
                  </a:lnTo>
                  <a:lnTo>
                    <a:pt x="648" y="129"/>
                  </a:lnTo>
                  <a:lnTo>
                    <a:pt x="640" y="127"/>
                  </a:lnTo>
                  <a:lnTo>
                    <a:pt x="633" y="125"/>
                  </a:lnTo>
                  <a:lnTo>
                    <a:pt x="627" y="123"/>
                  </a:lnTo>
                  <a:lnTo>
                    <a:pt x="623" y="122"/>
                  </a:lnTo>
                  <a:lnTo>
                    <a:pt x="616" y="116"/>
                  </a:lnTo>
                  <a:lnTo>
                    <a:pt x="614" y="108"/>
                  </a:lnTo>
                  <a:lnTo>
                    <a:pt x="610" y="103"/>
                  </a:lnTo>
                  <a:lnTo>
                    <a:pt x="606" y="97"/>
                  </a:lnTo>
                  <a:lnTo>
                    <a:pt x="604" y="89"/>
                  </a:lnTo>
                  <a:lnTo>
                    <a:pt x="601" y="84"/>
                  </a:lnTo>
                  <a:lnTo>
                    <a:pt x="597" y="78"/>
                  </a:lnTo>
                  <a:lnTo>
                    <a:pt x="593" y="76"/>
                  </a:lnTo>
                  <a:lnTo>
                    <a:pt x="585" y="72"/>
                  </a:lnTo>
                  <a:lnTo>
                    <a:pt x="580" y="70"/>
                  </a:lnTo>
                  <a:lnTo>
                    <a:pt x="574" y="68"/>
                  </a:lnTo>
                  <a:lnTo>
                    <a:pt x="568" y="68"/>
                  </a:lnTo>
                  <a:lnTo>
                    <a:pt x="563" y="68"/>
                  </a:lnTo>
                  <a:lnTo>
                    <a:pt x="557" y="68"/>
                  </a:lnTo>
                  <a:lnTo>
                    <a:pt x="551" y="68"/>
                  </a:lnTo>
                  <a:lnTo>
                    <a:pt x="545" y="68"/>
                  </a:lnTo>
                  <a:lnTo>
                    <a:pt x="540" y="66"/>
                  </a:lnTo>
                  <a:lnTo>
                    <a:pt x="534" y="66"/>
                  </a:lnTo>
                  <a:lnTo>
                    <a:pt x="526" y="65"/>
                  </a:lnTo>
                  <a:lnTo>
                    <a:pt x="523" y="65"/>
                  </a:lnTo>
                  <a:lnTo>
                    <a:pt x="509" y="65"/>
                  </a:lnTo>
                  <a:lnTo>
                    <a:pt x="500" y="65"/>
                  </a:lnTo>
                  <a:lnTo>
                    <a:pt x="477" y="51"/>
                  </a:lnTo>
                  <a:lnTo>
                    <a:pt x="454" y="44"/>
                  </a:lnTo>
                  <a:lnTo>
                    <a:pt x="428" y="38"/>
                  </a:lnTo>
                  <a:lnTo>
                    <a:pt x="399" y="36"/>
                  </a:lnTo>
                  <a:lnTo>
                    <a:pt x="369" y="36"/>
                  </a:lnTo>
                  <a:lnTo>
                    <a:pt x="340" y="42"/>
                  </a:lnTo>
                  <a:lnTo>
                    <a:pt x="310" y="46"/>
                  </a:lnTo>
                  <a:lnTo>
                    <a:pt x="281" y="51"/>
                  </a:lnTo>
                  <a:lnTo>
                    <a:pt x="251" y="59"/>
                  </a:lnTo>
                  <a:lnTo>
                    <a:pt x="226" y="65"/>
                  </a:lnTo>
                  <a:lnTo>
                    <a:pt x="201" y="72"/>
                  </a:lnTo>
                  <a:lnTo>
                    <a:pt x="180" y="80"/>
                  </a:lnTo>
                  <a:lnTo>
                    <a:pt x="160" y="85"/>
                  </a:lnTo>
                  <a:lnTo>
                    <a:pt x="146" y="89"/>
                  </a:lnTo>
                  <a:lnTo>
                    <a:pt x="137" y="91"/>
                  </a:lnTo>
                  <a:lnTo>
                    <a:pt x="133" y="91"/>
                  </a:lnTo>
                  <a:lnTo>
                    <a:pt x="122" y="97"/>
                  </a:lnTo>
                  <a:lnTo>
                    <a:pt x="116" y="106"/>
                  </a:lnTo>
                  <a:lnTo>
                    <a:pt x="110" y="114"/>
                  </a:lnTo>
                  <a:lnTo>
                    <a:pt x="106" y="122"/>
                  </a:lnTo>
                  <a:lnTo>
                    <a:pt x="104" y="129"/>
                  </a:lnTo>
                  <a:lnTo>
                    <a:pt x="104" y="137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8"/>
                  </a:lnTo>
                  <a:lnTo>
                    <a:pt x="103" y="163"/>
                  </a:lnTo>
                  <a:lnTo>
                    <a:pt x="101" y="169"/>
                  </a:lnTo>
                  <a:lnTo>
                    <a:pt x="97" y="175"/>
                  </a:lnTo>
                  <a:lnTo>
                    <a:pt x="93" y="177"/>
                  </a:lnTo>
                  <a:lnTo>
                    <a:pt x="85" y="180"/>
                  </a:lnTo>
                  <a:lnTo>
                    <a:pt x="78" y="182"/>
                  </a:lnTo>
                  <a:lnTo>
                    <a:pt x="66" y="184"/>
                  </a:lnTo>
                  <a:lnTo>
                    <a:pt x="61" y="190"/>
                  </a:lnTo>
                  <a:lnTo>
                    <a:pt x="57" y="196"/>
                  </a:lnTo>
                  <a:lnTo>
                    <a:pt x="53" y="203"/>
                  </a:lnTo>
                  <a:lnTo>
                    <a:pt x="49" y="211"/>
                  </a:lnTo>
                  <a:lnTo>
                    <a:pt x="46" y="218"/>
                  </a:lnTo>
                  <a:lnTo>
                    <a:pt x="44" y="228"/>
                  </a:lnTo>
                  <a:lnTo>
                    <a:pt x="42" y="236"/>
                  </a:lnTo>
                  <a:lnTo>
                    <a:pt x="42" y="243"/>
                  </a:lnTo>
                  <a:lnTo>
                    <a:pt x="40" y="251"/>
                  </a:lnTo>
                  <a:lnTo>
                    <a:pt x="40" y="260"/>
                  </a:lnTo>
                  <a:lnTo>
                    <a:pt x="40" y="266"/>
                  </a:lnTo>
                  <a:lnTo>
                    <a:pt x="42" y="276"/>
                  </a:lnTo>
                  <a:lnTo>
                    <a:pt x="42" y="283"/>
                  </a:lnTo>
                  <a:lnTo>
                    <a:pt x="44" y="291"/>
                  </a:lnTo>
                  <a:lnTo>
                    <a:pt x="46" y="298"/>
                  </a:lnTo>
                  <a:lnTo>
                    <a:pt x="49" y="308"/>
                  </a:lnTo>
                  <a:lnTo>
                    <a:pt x="57" y="304"/>
                  </a:lnTo>
                  <a:lnTo>
                    <a:pt x="63" y="302"/>
                  </a:lnTo>
                  <a:lnTo>
                    <a:pt x="70" y="298"/>
                  </a:lnTo>
                  <a:lnTo>
                    <a:pt x="78" y="296"/>
                  </a:lnTo>
                  <a:lnTo>
                    <a:pt x="84" y="291"/>
                  </a:lnTo>
                  <a:lnTo>
                    <a:pt x="89" y="289"/>
                  </a:lnTo>
                  <a:lnTo>
                    <a:pt x="95" y="285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4"/>
                  </a:lnTo>
                  <a:lnTo>
                    <a:pt x="123" y="274"/>
                  </a:lnTo>
                  <a:lnTo>
                    <a:pt x="127" y="277"/>
                  </a:lnTo>
                  <a:lnTo>
                    <a:pt x="129" y="279"/>
                  </a:lnTo>
                  <a:lnTo>
                    <a:pt x="131" y="283"/>
                  </a:lnTo>
                  <a:lnTo>
                    <a:pt x="129" y="291"/>
                  </a:lnTo>
                  <a:lnTo>
                    <a:pt x="127" y="298"/>
                  </a:lnTo>
                  <a:lnTo>
                    <a:pt x="123" y="306"/>
                  </a:lnTo>
                  <a:lnTo>
                    <a:pt x="118" y="314"/>
                  </a:lnTo>
                  <a:lnTo>
                    <a:pt x="110" y="323"/>
                  </a:lnTo>
                  <a:lnTo>
                    <a:pt x="101" y="331"/>
                  </a:lnTo>
                  <a:lnTo>
                    <a:pt x="89" y="338"/>
                  </a:lnTo>
                  <a:lnTo>
                    <a:pt x="78" y="348"/>
                  </a:lnTo>
                  <a:lnTo>
                    <a:pt x="65" y="353"/>
                  </a:lnTo>
                  <a:lnTo>
                    <a:pt x="49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/>
            <p:cNvSpPr>
              <a:spLocks/>
            </p:cNvSpPr>
            <p:nvPr/>
          </p:nvSpPr>
          <p:spPr bwMode="auto">
            <a:xfrm>
              <a:off x="4118" y="2832"/>
              <a:ext cx="605" cy="404"/>
            </a:xfrm>
            <a:custGeom>
              <a:avLst/>
              <a:gdLst>
                <a:gd name="T0" fmla="*/ 33 w 1014"/>
                <a:gd name="T1" fmla="*/ 256 h 791"/>
                <a:gd name="T2" fmla="*/ 106 w 1014"/>
                <a:gd name="T3" fmla="*/ 329 h 791"/>
                <a:gd name="T4" fmla="*/ 261 w 1014"/>
                <a:gd name="T5" fmla="*/ 370 h 791"/>
                <a:gd name="T6" fmla="*/ 422 w 1014"/>
                <a:gd name="T7" fmla="*/ 332 h 791"/>
                <a:gd name="T8" fmla="*/ 479 w 1014"/>
                <a:gd name="T9" fmla="*/ 257 h 791"/>
                <a:gd name="T10" fmla="*/ 487 w 1014"/>
                <a:gd name="T11" fmla="*/ 237 h 791"/>
                <a:gd name="T12" fmla="*/ 501 w 1014"/>
                <a:gd name="T13" fmla="*/ 218 h 791"/>
                <a:gd name="T14" fmla="*/ 515 w 1014"/>
                <a:gd name="T15" fmla="*/ 199 h 791"/>
                <a:gd name="T16" fmla="*/ 522 w 1014"/>
                <a:gd name="T17" fmla="*/ 182 h 791"/>
                <a:gd name="T18" fmla="*/ 524 w 1014"/>
                <a:gd name="T19" fmla="*/ 168 h 791"/>
                <a:gd name="T20" fmla="*/ 526 w 1014"/>
                <a:gd name="T21" fmla="*/ 153 h 791"/>
                <a:gd name="T22" fmla="*/ 529 w 1014"/>
                <a:gd name="T23" fmla="*/ 139 h 791"/>
                <a:gd name="T24" fmla="*/ 540 w 1014"/>
                <a:gd name="T25" fmla="*/ 120 h 791"/>
                <a:gd name="T26" fmla="*/ 549 w 1014"/>
                <a:gd name="T27" fmla="*/ 104 h 791"/>
                <a:gd name="T28" fmla="*/ 555 w 1014"/>
                <a:gd name="T29" fmla="*/ 91 h 791"/>
                <a:gd name="T30" fmla="*/ 554 w 1014"/>
                <a:gd name="T31" fmla="*/ 73 h 791"/>
                <a:gd name="T32" fmla="*/ 551 w 1014"/>
                <a:gd name="T33" fmla="*/ 49 h 791"/>
                <a:gd name="T34" fmla="*/ 558 w 1014"/>
                <a:gd name="T35" fmla="*/ 35 h 791"/>
                <a:gd name="T36" fmla="*/ 572 w 1014"/>
                <a:gd name="T37" fmla="*/ 29 h 791"/>
                <a:gd name="T38" fmla="*/ 587 w 1014"/>
                <a:gd name="T39" fmla="*/ 35 h 791"/>
                <a:gd name="T40" fmla="*/ 601 w 1014"/>
                <a:gd name="T41" fmla="*/ 57 h 791"/>
                <a:gd name="T42" fmla="*/ 603 w 1014"/>
                <a:gd name="T43" fmla="*/ 85 h 791"/>
                <a:gd name="T44" fmla="*/ 592 w 1014"/>
                <a:gd name="T45" fmla="*/ 112 h 791"/>
                <a:gd name="T46" fmla="*/ 578 w 1014"/>
                <a:gd name="T47" fmla="*/ 138 h 791"/>
                <a:gd name="T48" fmla="*/ 567 w 1014"/>
                <a:gd name="T49" fmla="*/ 157 h 791"/>
                <a:gd name="T50" fmla="*/ 565 w 1014"/>
                <a:gd name="T51" fmla="*/ 171 h 791"/>
                <a:gd name="T52" fmla="*/ 565 w 1014"/>
                <a:gd name="T53" fmla="*/ 184 h 791"/>
                <a:gd name="T54" fmla="*/ 565 w 1014"/>
                <a:gd name="T55" fmla="*/ 199 h 791"/>
                <a:gd name="T56" fmla="*/ 557 w 1014"/>
                <a:gd name="T57" fmla="*/ 215 h 791"/>
                <a:gd name="T58" fmla="*/ 539 w 1014"/>
                <a:gd name="T59" fmla="*/ 230 h 791"/>
                <a:gd name="T60" fmla="*/ 530 w 1014"/>
                <a:gd name="T61" fmla="*/ 241 h 791"/>
                <a:gd name="T62" fmla="*/ 526 w 1014"/>
                <a:gd name="T63" fmla="*/ 261 h 791"/>
                <a:gd name="T64" fmla="*/ 521 w 1014"/>
                <a:gd name="T65" fmla="*/ 290 h 791"/>
                <a:gd name="T66" fmla="*/ 506 w 1014"/>
                <a:gd name="T67" fmla="*/ 318 h 791"/>
                <a:gd name="T68" fmla="*/ 483 w 1014"/>
                <a:gd name="T69" fmla="*/ 340 h 791"/>
                <a:gd name="T70" fmla="*/ 455 w 1014"/>
                <a:gd name="T71" fmla="*/ 357 h 791"/>
                <a:gd name="T72" fmla="*/ 259 w 1014"/>
                <a:gd name="T73" fmla="*/ 404 h 791"/>
                <a:gd name="T74" fmla="*/ 101 w 1014"/>
                <a:gd name="T75" fmla="*/ 367 h 791"/>
                <a:gd name="T76" fmla="*/ 11 w 1014"/>
                <a:gd name="T77" fmla="*/ 288 h 791"/>
                <a:gd name="T78" fmla="*/ 18 w 1014"/>
                <a:gd name="T79" fmla="*/ 206 h 791"/>
                <a:gd name="T80" fmla="*/ 14 w 1014"/>
                <a:gd name="T81" fmla="*/ 189 h 791"/>
                <a:gd name="T82" fmla="*/ 12 w 1014"/>
                <a:gd name="T83" fmla="*/ 172 h 791"/>
                <a:gd name="T84" fmla="*/ 14 w 1014"/>
                <a:gd name="T85" fmla="*/ 153 h 791"/>
                <a:gd name="T86" fmla="*/ 21 w 1014"/>
                <a:gd name="T87" fmla="*/ 137 h 791"/>
                <a:gd name="T88" fmla="*/ 4 w 1014"/>
                <a:gd name="T89" fmla="*/ 107 h 791"/>
                <a:gd name="T90" fmla="*/ 4 w 1014"/>
                <a:gd name="T91" fmla="*/ 67 h 791"/>
                <a:gd name="T92" fmla="*/ 18 w 1014"/>
                <a:gd name="T93" fmla="*/ 29 h 791"/>
                <a:gd name="T94" fmla="*/ 42 w 1014"/>
                <a:gd name="T95" fmla="*/ 6 h 791"/>
                <a:gd name="T96" fmla="*/ 61 w 1014"/>
                <a:gd name="T97" fmla="*/ 6 h 791"/>
                <a:gd name="T98" fmla="*/ 46 w 1014"/>
                <a:gd name="T99" fmla="*/ 37 h 791"/>
                <a:gd name="T100" fmla="*/ 30 w 1014"/>
                <a:gd name="T101" fmla="*/ 79 h 791"/>
                <a:gd name="T102" fmla="*/ 49 w 1014"/>
                <a:gd name="T103" fmla="*/ 118 h 791"/>
                <a:gd name="T104" fmla="*/ 56 w 1014"/>
                <a:gd name="T105" fmla="*/ 133 h 791"/>
                <a:gd name="T106" fmla="*/ 56 w 1014"/>
                <a:gd name="T107" fmla="*/ 157 h 791"/>
                <a:gd name="T108" fmla="*/ 55 w 1014"/>
                <a:gd name="T109" fmla="*/ 182 h 791"/>
                <a:gd name="T110" fmla="*/ 58 w 1014"/>
                <a:gd name="T111" fmla="*/ 204 h 7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14"/>
                <a:gd name="T169" fmla="*/ 0 h 791"/>
                <a:gd name="T170" fmla="*/ 1014 w 1014"/>
                <a:gd name="T171" fmla="*/ 791 h 7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14" h="791">
                  <a:moveTo>
                    <a:pt x="97" y="399"/>
                  </a:moveTo>
                  <a:lnTo>
                    <a:pt x="86" y="435"/>
                  </a:lnTo>
                  <a:lnTo>
                    <a:pt x="61" y="466"/>
                  </a:lnTo>
                  <a:lnTo>
                    <a:pt x="56" y="502"/>
                  </a:lnTo>
                  <a:lnTo>
                    <a:pt x="65" y="538"/>
                  </a:lnTo>
                  <a:lnTo>
                    <a:pt x="92" y="576"/>
                  </a:lnTo>
                  <a:lnTo>
                    <a:pt x="130" y="610"/>
                  </a:lnTo>
                  <a:lnTo>
                    <a:pt x="177" y="644"/>
                  </a:lnTo>
                  <a:lnTo>
                    <a:pt x="234" y="673"/>
                  </a:lnTo>
                  <a:lnTo>
                    <a:pt x="299" y="698"/>
                  </a:lnTo>
                  <a:lnTo>
                    <a:pt x="367" y="715"/>
                  </a:lnTo>
                  <a:lnTo>
                    <a:pt x="438" y="724"/>
                  </a:lnTo>
                  <a:lnTo>
                    <a:pt x="510" y="722"/>
                  </a:lnTo>
                  <a:lnTo>
                    <a:pt x="580" y="711"/>
                  </a:lnTo>
                  <a:lnTo>
                    <a:pt x="647" y="686"/>
                  </a:lnTo>
                  <a:lnTo>
                    <a:pt x="708" y="650"/>
                  </a:lnTo>
                  <a:lnTo>
                    <a:pt x="761" y="597"/>
                  </a:lnTo>
                  <a:lnTo>
                    <a:pt x="805" y="528"/>
                  </a:lnTo>
                  <a:lnTo>
                    <a:pt x="803" y="515"/>
                  </a:lnTo>
                  <a:lnTo>
                    <a:pt x="803" y="504"/>
                  </a:lnTo>
                  <a:lnTo>
                    <a:pt x="805" y="494"/>
                  </a:lnTo>
                  <a:lnTo>
                    <a:pt x="808" y="485"/>
                  </a:lnTo>
                  <a:lnTo>
                    <a:pt x="812" y="473"/>
                  </a:lnTo>
                  <a:lnTo>
                    <a:pt x="816" y="464"/>
                  </a:lnTo>
                  <a:lnTo>
                    <a:pt x="822" y="454"/>
                  </a:lnTo>
                  <a:lnTo>
                    <a:pt x="827" y="447"/>
                  </a:lnTo>
                  <a:lnTo>
                    <a:pt x="833" y="435"/>
                  </a:lnTo>
                  <a:lnTo>
                    <a:pt x="839" y="426"/>
                  </a:lnTo>
                  <a:lnTo>
                    <a:pt x="844" y="416"/>
                  </a:lnTo>
                  <a:lnTo>
                    <a:pt x="850" y="409"/>
                  </a:lnTo>
                  <a:lnTo>
                    <a:pt x="856" y="399"/>
                  </a:lnTo>
                  <a:lnTo>
                    <a:pt x="863" y="390"/>
                  </a:lnTo>
                  <a:lnTo>
                    <a:pt x="867" y="380"/>
                  </a:lnTo>
                  <a:lnTo>
                    <a:pt x="873" y="373"/>
                  </a:lnTo>
                  <a:lnTo>
                    <a:pt x="873" y="365"/>
                  </a:lnTo>
                  <a:lnTo>
                    <a:pt x="875" y="357"/>
                  </a:lnTo>
                  <a:lnTo>
                    <a:pt x="877" y="350"/>
                  </a:lnTo>
                  <a:lnTo>
                    <a:pt x="879" y="344"/>
                  </a:lnTo>
                  <a:lnTo>
                    <a:pt x="879" y="336"/>
                  </a:lnTo>
                  <a:lnTo>
                    <a:pt x="879" y="329"/>
                  </a:lnTo>
                  <a:lnTo>
                    <a:pt x="879" y="321"/>
                  </a:lnTo>
                  <a:lnTo>
                    <a:pt x="881" y="316"/>
                  </a:lnTo>
                  <a:lnTo>
                    <a:pt x="881" y="308"/>
                  </a:lnTo>
                  <a:lnTo>
                    <a:pt x="881" y="300"/>
                  </a:lnTo>
                  <a:lnTo>
                    <a:pt x="881" y="293"/>
                  </a:lnTo>
                  <a:lnTo>
                    <a:pt x="882" y="287"/>
                  </a:lnTo>
                  <a:lnTo>
                    <a:pt x="884" y="279"/>
                  </a:lnTo>
                  <a:lnTo>
                    <a:pt x="886" y="272"/>
                  </a:lnTo>
                  <a:lnTo>
                    <a:pt x="890" y="266"/>
                  </a:lnTo>
                  <a:lnTo>
                    <a:pt x="894" y="258"/>
                  </a:lnTo>
                  <a:lnTo>
                    <a:pt x="900" y="243"/>
                  </a:lnTo>
                  <a:lnTo>
                    <a:pt x="905" y="234"/>
                  </a:lnTo>
                  <a:lnTo>
                    <a:pt x="909" y="222"/>
                  </a:lnTo>
                  <a:lnTo>
                    <a:pt x="915" y="215"/>
                  </a:lnTo>
                  <a:lnTo>
                    <a:pt x="919" y="207"/>
                  </a:lnTo>
                  <a:lnTo>
                    <a:pt x="920" y="203"/>
                  </a:lnTo>
                  <a:lnTo>
                    <a:pt x="924" y="196"/>
                  </a:lnTo>
                  <a:lnTo>
                    <a:pt x="928" y="192"/>
                  </a:lnTo>
                  <a:lnTo>
                    <a:pt x="928" y="186"/>
                  </a:lnTo>
                  <a:lnTo>
                    <a:pt x="930" y="179"/>
                  </a:lnTo>
                  <a:lnTo>
                    <a:pt x="930" y="171"/>
                  </a:lnTo>
                  <a:lnTo>
                    <a:pt x="930" y="163"/>
                  </a:lnTo>
                  <a:lnTo>
                    <a:pt x="928" y="154"/>
                  </a:lnTo>
                  <a:lnTo>
                    <a:pt x="928" y="143"/>
                  </a:lnTo>
                  <a:lnTo>
                    <a:pt x="926" y="129"/>
                  </a:lnTo>
                  <a:lnTo>
                    <a:pt x="924" y="114"/>
                  </a:lnTo>
                  <a:lnTo>
                    <a:pt x="924" y="105"/>
                  </a:lnTo>
                  <a:lnTo>
                    <a:pt x="924" y="95"/>
                  </a:lnTo>
                  <a:lnTo>
                    <a:pt x="926" y="86"/>
                  </a:lnTo>
                  <a:lnTo>
                    <a:pt x="928" y="80"/>
                  </a:lnTo>
                  <a:lnTo>
                    <a:pt x="932" y="74"/>
                  </a:lnTo>
                  <a:lnTo>
                    <a:pt x="936" y="68"/>
                  </a:lnTo>
                  <a:lnTo>
                    <a:pt x="941" y="65"/>
                  </a:lnTo>
                  <a:lnTo>
                    <a:pt x="947" y="61"/>
                  </a:lnTo>
                  <a:lnTo>
                    <a:pt x="953" y="59"/>
                  </a:lnTo>
                  <a:lnTo>
                    <a:pt x="959" y="57"/>
                  </a:lnTo>
                  <a:lnTo>
                    <a:pt x="964" y="57"/>
                  </a:lnTo>
                  <a:lnTo>
                    <a:pt x="972" y="61"/>
                  </a:lnTo>
                  <a:lnTo>
                    <a:pt x="978" y="63"/>
                  </a:lnTo>
                  <a:lnTo>
                    <a:pt x="983" y="68"/>
                  </a:lnTo>
                  <a:lnTo>
                    <a:pt x="991" y="74"/>
                  </a:lnTo>
                  <a:lnTo>
                    <a:pt x="997" y="84"/>
                  </a:lnTo>
                  <a:lnTo>
                    <a:pt x="1004" y="97"/>
                  </a:lnTo>
                  <a:lnTo>
                    <a:pt x="1008" y="112"/>
                  </a:lnTo>
                  <a:lnTo>
                    <a:pt x="1010" y="125"/>
                  </a:lnTo>
                  <a:lnTo>
                    <a:pt x="1014" y="141"/>
                  </a:lnTo>
                  <a:lnTo>
                    <a:pt x="1012" y="154"/>
                  </a:lnTo>
                  <a:lnTo>
                    <a:pt x="1010" y="167"/>
                  </a:lnTo>
                  <a:lnTo>
                    <a:pt x="1008" y="181"/>
                  </a:lnTo>
                  <a:lnTo>
                    <a:pt x="1004" y="194"/>
                  </a:lnTo>
                  <a:lnTo>
                    <a:pt x="998" y="205"/>
                  </a:lnTo>
                  <a:lnTo>
                    <a:pt x="993" y="219"/>
                  </a:lnTo>
                  <a:lnTo>
                    <a:pt x="987" y="232"/>
                  </a:lnTo>
                  <a:lnTo>
                    <a:pt x="981" y="243"/>
                  </a:lnTo>
                  <a:lnTo>
                    <a:pt x="974" y="257"/>
                  </a:lnTo>
                  <a:lnTo>
                    <a:pt x="968" y="270"/>
                  </a:lnTo>
                  <a:lnTo>
                    <a:pt x="960" y="283"/>
                  </a:lnTo>
                  <a:lnTo>
                    <a:pt x="955" y="295"/>
                  </a:lnTo>
                  <a:lnTo>
                    <a:pt x="953" y="302"/>
                  </a:lnTo>
                  <a:lnTo>
                    <a:pt x="951" y="308"/>
                  </a:lnTo>
                  <a:lnTo>
                    <a:pt x="947" y="314"/>
                  </a:lnTo>
                  <a:lnTo>
                    <a:pt x="947" y="321"/>
                  </a:lnTo>
                  <a:lnTo>
                    <a:pt x="947" y="329"/>
                  </a:lnTo>
                  <a:lnTo>
                    <a:pt x="947" y="335"/>
                  </a:lnTo>
                  <a:lnTo>
                    <a:pt x="947" y="342"/>
                  </a:lnTo>
                  <a:lnTo>
                    <a:pt x="947" y="348"/>
                  </a:lnTo>
                  <a:lnTo>
                    <a:pt x="947" y="355"/>
                  </a:lnTo>
                  <a:lnTo>
                    <a:pt x="947" y="361"/>
                  </a:lnTo>
                  <a:lnTo>
                    <a:pt x="947" y="369"/>
                  </a:lnTo>
                  <a:lnTo>
                    <a:pt x="947" y="374"/>
                  </a:lnTo>
                  <a:lnTo>
                    <a:pt x="947" y="382"/>
                  </a:lnTo>
                  <a:lnTo>
                    <a:pt x="947" y="390"/>
                  </a:lnTo>
                  <a:lnTo>
                    <a:pt x="945" y="395"/>
                  </a:lnTo>
                  <a:lnTo>
                    <a:pt x="945" y="403"/>
                  </a:lnTo>
                  <a:lnTo>
                    <a:pt x="940" y="412"/>
                  </a:lnTo>
                  <a:lnTo>
                    <a:pt x="934" y="420"/>
                  </a:lnTo>
                  <a:lnTo>
                    <a:pt x="928" y="426"/>
                  </a:lnTo>
                  <a:lnTo>
                    <a:pt x="924" y="433"/>
                  </a:lnTo>
                  <a:lnTo>
                    <a:pt x="913" y="443"/>
                  </a:lnTo>
                  <a:lnTo>
                    <a:pt x="903" y="450"/>
                  </a:lnTo>
                  <a:lnTo>
                    <a:pt x="900" y="454"/>
                  </a:lnTo>
                  <a:lnTo>
                    <a:pt x="894" y="460"/>
                  </a:lnTo>
                  <a:lnTo>
                    <a:pt x="892" y="466"/>
                  </a:lnTo>
                  <a:lnTo>
                    <a:pt x="888" y="471"/>
                  </a:lnTo>
                  <a:lnTo>
                    <a:pt x="884" y="477"/>
                  </a:lnTo>
                  <a:lnTo>
                    <a:pt x="884" y="488"/>
                  </a:lnTo>
                  <a:lnTo>
                    <a:pt x="882" y="498"/>
                  </a:lnTo>
                  <a:lnTo>
                    <a:pt x="882" y="511"/>
                  </a:lnTo>
                  <a:lnTo>
                    <a:pt x="882" y="526"/>
                  </a:lnTo>
                  <a:lnTo>
                    <a:pt x="879" y="540"/>
                  </a:lnTo>
                  <a:lnTo>
                    <a:pt x="877" y="553"/>
                  </a:lnTo>
                  <a:lnTo>
                    <a:pt x="873" y="568"/>
                  </a:lnTo>
                  <a:lnTo>
                    <a:pt x="867" y="580"/>
                  </a:lnTo>
                  <a:lnTo>
                    <a:pt x="862" y="595"/>
                  </a:lnTo>
                  <a:lnTo>
                    <a:pt x="854" y="606"/>
                  </a:lnTo>
                  <a:lnTo>
                    <a:pt x="848" y="622"/>
                  </a:lnTo>
                  <a:lnTo>
                    <a:pt x="839" y="631"/>
                  </a:lnTo>
                  <a:lnTo>
                    <a:pt x="829" y="642"/>
                  </a:lnTo>
                  <a:lnTo>
                    <a:pt x="820" y="654"/>
                  </a:lnTo>
                  <a:lnTo>
                    <a:pt x="810" y="665"/>
                  </a:lnTo>
                  <a:lnTo>
                    <a:pt x="797" y="673"/>
                  </a:lnTo>
                  <a:lnTo>
                    <a:pt x="787" y="682"/>
                  </a:lnTo>
                  <a:lnTo>
                    <a:pt x="776" y="690"/>
                  </a:lnTo>
                  <a:lnTo>
                    <a:pt x="763" y="699"/>
                  </a:lnTo>
                  <a:lnTo>
                    <a:pt x="677" y="741"/>
                  </a:lnTo>
                  <a:lnTo>
                    <a:pt x="594" y="770"/>
                  </a:lnTo>
                  <a:lnTo>
                    <a:pt x="510" y="785"/>
                  </a:lnTo>
                  <a:lnTo>
                    <a:pt x="434" y="791"/>
                  </a:lnTo>
                  <a:lnTo>
                    <a:pt x="358" y="785"/>
                  </a:lnTo>
                  <a:lnTo>
                    <a:pt x="289" y="770"/>
                  </a:lnTo>
                  <a:lnTo>
                    <a:pt x="227" y="747"/>
                  </a:lnTo>
                  <a:lnTo>
                    <a:pt x="170" y="718"/>
                  </a:lnTo>
                  <a:lnTo>
                    <a:pt x="118" y="684"/>
                  </a:lnTo>
                  <a:lnTo>
                    <a:pt x="77" y="646"/>
                  </a:lnTo>
                  <a:lnTo>
                    <a:pt x="42" y="604"/>
                  </a:lnTo>
                  <a:lnTo>
                    <a:pt x="18" y="563"/>
                  </a:lnTo>
                  <a:lnTo>
                    <a:pt x="2" y="519"/>
                  </a:lnTo>
                  <a:lnTo>
                    <a:pt x="0" y="477"/>
                  </a:lnTo>
                  <a:lnTo>
                    <a:pt x="8" y="439"/>
                  </a:lnTo>
                  <a:lnTo>
                    <a:pt x="31" y="403"/>
                  </a:lnTo>
                  <a:lnTo>
                    <a:pt x="27" y="395"/>
                  </a:lnTo>
                  <a:lnTo>
                    <a:pt x="25" y="386"/>
                  </a:lnTo>
                  <a:lnTo>
                    <a:pt x="23" y="378"/>
                  </a:lnTo>
                  <a:lnTo>
                    <a:pt x="23" y="371"/>
                  </a:lnTo>
                  <a:lnTo>
                    <a:pt x="21" y="361"/>
                  </a:lnTo>
                  <a:lnTo>
                    <a:pt x="20" y="354"/>
                  </a:lnTo>
                  <a:lnTo>
                    <a:pt x="20" y="344"/>
                  </a:lnTo>
                  <a:lnTo>
                    <a:pt x="20" y="336"/>
                  </a:lnTo>
                  <a:lnTo>
                    <a:pt x="20" y="327"/>
                  </a:lnTo>
                  <a:lnTo>
                    <a:pt x="20" y="317"/>
                  </a:lnTo>
                  <a:lnTo>
                    <a:pt x="21" y="310"/>
                  </a:lnTo>
                  <a:lnTo>
                    <a:pt x="23" y="300"/>
                  </a:lnTo>
                  <a:lnTo>
                    <a:pt x="25" y="291"/>
                  </a:lnTo>
                  <a:lnTo>
                    <a:pt x="27" y="283"/>
                  </a:lnTo>
                  <a:lnTo>
                    <a:pt x="31" y="276"/>
                  </a:lnTo>
                  <a:lnTo>
                    <a:pt x="35" y="268"/>
                  </a:lnTo>
                  <a:lnTo>
                    <a:pt x="23" y="257"/>
                  </a:lnTo>
                  <a:lnTo>
                    <a:pt x="16" y="243"/>
                  </a:lnTo>
                  <a:lnTo>
                    <a:pt x="8" y="226"/>
                  </a:lnTo>
                  <a:lnTo>
                    <a:pt x="6" y="209"/>
                  </a:lnTo>
                  <a:lnTo>
                    <a:pt x="2" y="190"/>
                  </a:lnTo>
                  <a:lnTo>
                    <a:pt x="2" y="171"/>
                  </a:lnTo>
                  <a:lnTo>
                    <a:pt x="2" y="150"/>
                  </a:lnTo>
                  <a:lnTo>
                    <a:pt x="6" y="131"/>
                  </a:lnTo>
                  <a:lnTo>
                    <a:pt x="10" y="110"/>
                  </a:lnTo>
                  <a:lnTo>
                    <a:pt x="16" y="91"/>
                  </a:lnTo>
                  <a:lnTo>
                    <a:pt x="21" y="72"/>
                  </a:lnTo>
                  <a:lnTo>
                    <a:pt x="31" y="57"/>
                  </a:lnTo>
                  <a:lnTo>
                    <a:pt x="39" y="40"/>
                  </a:lnTo>
                  <a:lnTo>
                    <a:pt x="50" y="28"/>
                  </a:lnTo>
                  <a:lnTo>
                    <a:pt x="59" y="17"/>
                  </a:lnTo>
                  <a:lnTo>
                    <a:pt x="71" y="11"/>
                  </a:lnTo>
                  <a:lnTo>
                    <a:pt x="88" y="4"/>
                  </a:lnTo>
                  <a:lnTo>
                    <a:pt x="97" y="0"/>
                  </a:lnTo>
                  <a:lnTo>
                    <a:pt x="103" y="4"/>
                  </a:lnTo>
                  <a:lnTo>
                    <a:pt x="103" y="11"/>
                  </a:lnTo>
                  <a:lnTo>
                    <a:pt x="99" y="21"/>
                  </a:lnTo>
                  <a:lnTo>
                    <a:pt x="94" y="34"/>
                  </a:lnTo>
                  <a:lnTo>
                    <a:pt x="84" y="51"/>
                  </a:lnTo>
                  <a:lnTo>
                    <a:pt x="77" y="72"/>
                  </a:lnTo>
                  <a:lnTo>
                    <a:pt x="67" y="91"/>
                  </a:lnTo>
                  <a:lnTo>
                    <a:pt x="59" y="112"/>
                  </a:lnTo>
                  <a:lnTo>
                    <a:pt x="52" y="133"/>
                  </a:lnTo>
                  <a:lnTo>
                    <a:pt x="50" y="154"/>
                  </a:lnTo>
                  <a:lnTo>
                    <a:pt x="50" y="175"/>
                  </a:lnTo>
                  <a:lnTo>
                    <a:pt x="54" y="196"/>
                  </a:lnTo>
                  <a:lnTo>
                    <a:pt x="65" y="215"/>
                  </a:lnTo>
                  <a:lnTo>
                    <a:pt x="82" y="232"/>
                  </a:lnTo>
                  <a:lnTo>
                    <a:pt x="86" y="236"/>
                  </a:lnTo>
                  <a:lnTo>
                    <a:pt x="88" y="243"/>
                  </a:lnTo>
                  <a:lnTo>
                    <a:pt x="92" y="251"/>
                  </a:lnTo>
                  <a:lnTo>
                    <a:pt x="94" y="260"/>
                  </a:lnTo>
                  <a:lnTo>
                    <a:pt x="94" y="270"/>
                  </a:lnTo>
                  <a:lnTo>
                    <a:pt x="94" y="283"/>
                  </a:lnTo>
                  <a:lnTo>
                    <a:pt x="94" y="295"/>
                  </a:lnTo>
                  <a:lnTo>
                    <a:pt x="94" y="308"/>
                  </a:lnTo>
                  <a:lnTo>
                    <a:pt x="92" y="319"/>
                  </a:lnTo>
                  <a:lnTo>
                    <a:pt x="92" y="331"/>
                  </a:lnTo>
                  <a:lnTo>
                    <a:pt x="92" y="344"/>
                  </a:lnTo>
                  <a:lnTo>
                    <a:pt x="92" y="357"/>
                  </a:lnTo>
                  <a:lnTo>
                    <a:pt x="92" y="369"/>
                  </a:lnTo>
                  <a:lnTo>
                    <a:pt x="94" y="380"/>
                  </a:lnTo>
                  <a:lnTo>
                    <a:pt x="94" y="390"/>
                  </a:lnTo>
                  <a:lnTo>
                    <a:pt x="97" y="3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4146" y="3015"/>
              <a:ext cx="194" cy="121"/>
            </a:xfrm>
            <a:custGeom>
              <a:avLst/>
              <a:gdLst>
                <a:gd name="T0" fmla="*/ 29 w 325"/>
                <a:gd name="T1" fmla="*/ 19 h 238"/>
                <a:gd name="T2" fmla="*/ 47 w 325"/>
                <a:gd name="T3" fmla="*/ 35 h 238"/>
                <a:gd name="T4" fmla="*/ 59 w 325"/>
                <a:gd name="T5" fmla="*/ 47 h 238"/>
                <a:gd name="T6" fmla="*/ 70 w 325"/>
                <a:gd name="T7" fmla="*/ 58 h 238"/>
                <a:gd name="T8" fmla="*/ 82 w 325"/>
                <a:gd name="T9" fmla="*/ 67 h 238"/>
                <a:gd name="T10" fmla="*/ 96 w 325"/>
                <a:gd name="T11" fmla="*/ 75 h 238"/>
                <a:gd name="T12" fmla="*/ 112 w 325"/>
                <a:gd name="T13" fmla="*/ 82 h 238"/>
                <a:gd name="T14" fmla="*/ 137 w 325"/>
                <a:gd name="T15" fmla="*/ 90 h 238"/>
                <a:gd name="T16" fmla="*/ 155 w 325"/>
                <a:gd name="T17" fmla="*/ 95 h 238"/>
                <a:gd name="T18" fmla="*/ 162 w 325"/>
                <a:gd name="T19" fmla="*/ 99 h 238"/>
                <a:gd name="T20" fmla="*/ 171 w 325"/>
                <a:gd name="T21" fmla="*/ 103 h 238"/>
                <a:gd name="T22" fmla="*/ 180 w 325"/>
                <a:gd name="T23" fmla="*/ 106 h 238"/>
                <a:gd name="T24" fmla="*/ 189 w 325"/>
                <a:gd name="T25" fmla="*/ 110 h 238"/>
                <a:gd name="T26" fmla="*/ 194 w 325"/>
                <a:gd name="T27" fmla="*/ 114 h 238"/>
                <a:gd name="T28" fmla="*/ 192 w 325"/>
                <a:gd name="T29" fmla="*/ 117 h 238"/>
                <a:gd name="T30" fmla="*/ 185 w 325"/>
                <a:gd name="T31" fmla="*/ 120 h 238"/>
                <a:gd name="T32" fmla="*/ 170 w 325"/>
                <a:gd name="T33" fmla="*/ 121 h 238"/>
                <a:gd name="T34" fmla="*/ 155 w 325"/>
                <a:gd name="T35" fmla="*/ 119 h 238"/>
                <a:gd name="T36" fmla="*/ 142 w 325"/>
                <a:gd name="T37" fmla="*/ 117 h 238"/>
                <a:gd name="T38" fmla="*/ 126 w 325"/>
                <a:gd name="T39" fmla="*/ 114 h 238"/>
                <a:gd name="T40" fmla="*/ 111 w 325"/>
                <a:gd name="T41" fmla="*/ 109 h 238"/>
                <a:gd name="T42" fmla="*/ 97 w 325"/>
                <a:gd name="T43" fmla="*/ 105 h 238"/>
                <a:gd name="T44" fmla="*/ 84 w 325"/>
                <a:gd name="T45" fmla="*/ 100 h 238"/>
                <a:gd name="T46" fmla="*/ 72 w 325"/>
                <a:gd name="T47" fmla="*/ 95 h 238"/>
                <a:gd name="T48" fmla="*/ 56 w 325"/>
                <a:gd name="T49" fmla="*/ 85 h 238"/>
                <a:gd name="T50" fmla="*/ 39 w 325"/>
                <a:gd name="T51" fmla="*/ 70 h 238"/>
                <a:gd name="T52" fmla="*/ 23 w 325"/>
                <a:gd name="T53" fmla="*/ 51 h 238"/>
                <a:gd name="T54" fmla="*/ 11 w 325"/>
                <a:gd name="T55" fmla="*/ 34 h 238"/>
                <a:gd name="T56" fmla="*/ 4 w 325"/>
                <a:gd name="T57" fmla="*/ 18 h 238"/>
                <a:gd name="T58" fmla="*/ 0 w 325"/>
                <a:gd name="T59" fmla="*/ 6 h 238"/>
                <a:gd name="T60" fmla="*/ 4 w 325"/>
                <a:gd name="T61" fmla="*/ 0 h 238"/>
                <a:gd name="T62" fmla="*/ 13 w 325"/>
                <a:gd name="T63" fmla="*/ 4 h 238"/>
                <a:gd name="T64" fmla="*/ 20 w 325"/>
                <a:gd name="T65" fmla="*/ 11 h 2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38"/>
                <a:gd name="T101" fmla="*/ 325 w 325"/>
                <a:gd name="T102" fmla="*/ 238 h 2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38">
                  <a:moveTo>
                    <a:pt x="34" y="21"/>
                  </a:moveTo>
                  <a:lnTo>
                    <a:pt x="49" y="38"/>
                  </a:lnTo>
                  <a:lnTo>
                    <a:pt x="65" y="55"/>
                  </a:lnTo>
                  <a:lnTo>
                    <a:pt x="78" y="69"/>
                  </a:lnTo>
                  <a:lnTo>
                    <a:pt x="89" y="82"/>
                  </a:lnTo>
                  <a:lnTo>
                    <a:pt x="99" y="93"/>
                  </a:lnTo>
                  <a:lnTo>
                    <a:pt x="108" y="105"/>
                  </a:lnTo>
                  <a:lnTo>
                    <a:pt x="118" y="114"/>
                  </a:lnTo>
                  <a:lnTo>
                    <a:pt x="127" y="124"/>
                  </a:lnTo>
                  <a:lnTo>
                    <a:pt x="137" y="131"/>
                  </a:lnTo>
                  <a:lnTo>
                    <a:pt x="146" y="141"/>
                  </a:lnTo>
                  <a:lnTo>
                    <a:pt x="160" y="147"/>
                  </a:lnTo>
                  <a:lnTo>
                    <a:pt x="175" y="154"/>
                  </a:lnTo>
                  <a:lnTo>
                    <a:pt x="188" y="162"/>
                  </a:lnTo>
                  <a:lnTo>
                    <a:pt x="207" y="169"/>
                  </a:lnTo>
                  <a:lnTo>
                    <a:pt x="230" y="177"/>
                  </a:lnTo>
                  <a:lnTo>
                    <a:pt x="257" y="187"/>
                  </a:lnTo>
                  <a:lnTo>
                    <a:pt x="259" y="187"/>
                  </a:lnTo>
                  <a:lnTo>
                    <a:pt x="264" y="190"/>
                  </a:lnTo>
                  <a:lnTo>
                    <a:pt x="272" y="194"/>
                  </a:lnTo>
                  <a:lnTo>
                    <a:pt x="279" y="198"/>
                  </a:lnTo>
                  <a:lnTo>
                    <a:pt x="287" y="202"/>
                  </a:lnTo>
                  <a:lnTo>
                    <a:pt x="295" y="206"/>
                  </a:lnTo>
                  <a:lnTo>
                    <a:pt x="302" y="208"/>
                  </a:lnTo>
                  <a:lnTo>
                    <a:pt x="312" y="213"/>
                  </a:lnTo>
                  <a:lnTo>
                    <a:pt x="317" y="217"/>
                  </a:lnTo>
                  <a:lnTo>
                    <a:pt x="321" y="221"/>
                  </a:lnTo>
                  <a:lnTo>
                    <a:pt x="325" y="225"/>
                  </a:lnTo>
                  <a:lnTo>
                    <a:pt x="325" y="228"/>
                  </a:lnTo>
                  <a:lnTo>
                    <a:pt x="321" y="230"/>
                  </a:lnTo>
                  <a:lnTo>
                    <a:pt x="317" y="234"/>
                  </a:lnTo>
                  <a:lnTo>
                    <a:pt x="310" y="236"/>
                  </a:lnTo>
                  <a:lnTo>
                    <a:pt x="298" y="238"/>
                  </a:lnTo>
                  <a:lnTo>
                    <a:pt x="285" y="238"/>
                  </a:lnTo>
                  <a:lnTo>
                    <a:pt x="274" y="236"/>
                  </a:lnTo>
                  <a:lnTo>
                    <a:pt x="260" y="234"/>
                  </a:lnTo>
                  <a:lnTo>
                    <a:pt x="249" y="232"/>
                  </a:lnTo>
                  <a:lnTo>
                    <a:pt x="238" y="230"/>
                  </a:lnTo>
                  <a:lnTo>
                    <a:pt x="224" y="228"/>
                  </a:lnTo>
                  <a:lnTo>
                    <a:pt x="211" y="225"/>
                  </a:lnTo>
                  <a:lnTo>
                    <a:pt x="200" y="221"/>
                  </a:lnTo>
                  <a:lnTo>
                    <a:pt x="186" y="215"/>
                  </a:lnTo>
                  <a:lnTo>
                    <a:pt x="175" y="211"/>
                  </a:lnTo>
                  <a:lnTo>
                    <a:pt x="162" y="206"/>
                  </a:lnTo>
                  <a:lnTo>
                    <a:pt x="152" y="202"/>
                  </a:lnTo>
                  <a:lnTo>
                    <a:pt x="141" y="196"/>
                  </a:lnTo>
                  <a:lnTo>
                    <a:pt x="129" y="190"/>
                  </a:lnTo>
                  <a:lnTo>
                    <a:pt x="120" y="187"/>
                  </a:lnTo>
                  <a:lnTo>
                    <a:pt x="110" y="181"/>
                  </a:lnTo>
                  <a:lnTo>
                    <a:pt x="93" y="168"/>
                  </a:lnTo>
                  <a:lnTo>
                    <a:pt x="80" y="152"/>
                  </a:lnTo>
                  <a:lnTo>
                    <a:pt x="65" y="137"/>
                  </a:lnTo>
                  <a:lnTo>
                    <a:pt x="51" y="120"/>
                  </a:lnTo>
                  <a:lnTo>
                    <a:pt x="38" y="101"/>
                  </a:lnTo>
                  <a:lnTo>
                    <a:pt x="29" y="84"/>
                  </a:lnTo>
                  <a:lnTo>
                    <a:pt x="19" y="67"/>
                  </a:lnTo>
                  <a:lnTo>
                    <a:pt x="11" y="50"/>
                  </a:lnTo>
                  <a:lnTo>
                    <a:pt x="6" y="35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4151" y="2953"/>
              <a:ext cx="183" cy="113"/>
            </a:xfrm>
            <a:custGeom>
              <a:avLst/>
              <a:gdLst>
                <a:gd name="T0" fmla="*/ 20 w 306"/>
                <a:gd name="T1" fmla="*/ 6 h 218"/>
                <a:gd name="T2" fmla="*/ 23 w 306"/>
                <a:gd name="T3" fmla="*/ 10 h 218"/>
                <a:gd name="T4" fmla="*/ 27 w 306"/>
                <a:gd name="T5" fmla="*/ 15 h 218"/>
                <a:gd name="T6" fmla="*/ 31 w 306"/>
                <a:gd name="T7" fmla="*/ 20 h 218"/>
                <a:gd name="T8" fmla="*/ 35 w 306"/>
                <a:gd name="T9" fmla="*/ 23 h 218"/>
                <a:gd name="T10" fmla="*/ 38 w 306"/>
                <a:gd name="T11" fmla="*/ 27 h 218"/>
                <a:gd name="T12" fmla="*/ 43 w 306"/>
                <a:gd name="T13" fmla="*/ 31 h 218"/>
                <a:gd name="T14" fmla="*/ 47 w 306"/>
                <a:gd name="T15" fmla="*/ 35 h 218"/>
                <a:gd name="T16" fmla="*/ 53 w 306"/>
                <a:gd name="T17" fmla="*/ 39 h 218"/>
                <a:gd name="T18" fmla="*/ 57 w 306"/>
                <a:gd name="T19" fmla="*/ 42 h 218"/>
                <a:gd name="T20" fmla="*/ 62 w 306"/>
                <a:gd name="T21" fmla="*/ 45 h 218"/>
                <a:gd name="T22" fmla="*/ 66 w 306"/>
                <a:gd name="T23" fmla="*/ 48 h 218"/>
                <a:gd name="T24" fmla="*/ 71 w 306"/>
                <a:gd name="T25" fmla="*/ 52 h 218"/>
                <a:gd name="T26" fmla="*/ 77 w 306"/>
                <a:gd name="T27" fmla="*/ 55 h 218"/>
                <a:gd name="T28" fmla="*/ 83 w 306"/>
                <a:gd name="T29" fmla="*/ 58 h 218"/>
                <a:gd name="T30" fmla="*/ 89 w 306"/>
                <a:gd name="T31" fmla="*/ 61 h 218"/>
                <a:gd name="T32" fmla="*/ 95 w 306"/>
                <a:gd name="T33" fmla="*/ 65 h 218"/>
                <a:gd name="T34" fmla="*/ 100 w 306"/>
                <a:gd name="T35" fmla="*/ 67 h 218"/>
                <a:gd name="T36" fmla="*/ 104 w 306"/>
                <a:gd name="T37" fmla="*/ 69 h 218"/>
                <a:gd name="T38" fmla="*/ 110 w 306"/>
                <a:gd name="T39" fmla="*/ 70 h 218"/>
                <a:gd name="T40" fmla="*/ 115 w 306"/>
                <a:gd name="T41" fmla="*/ 74 h 218"/>
                <a:gd name="T42" fmla="*/ 120 w 306"/>
                <a:gd name="T43" fmla="*/ 75 h 218"/>
                <a:gd name="T44" fmla="*/ 126 w 306"/>
                <a:gd name="T45" fmla="*/ 78 h 218"/>
                <a:gd name="T46" fmla="*/ 130 w 306"/>
                <a:gd name="T47" fmla="*/ 80 h 218"/>
                <a:gd name="T48" fmla="*/ 136 w 306"/>
                <a:gd name="T49" fmla="*/ 81 h 218"/>
                <a:gd name="T50" fmla="*/ 142 w 306"/>
                <a:gd name="T51" fmla="*/ 83 h 218"/>
                <a:gd name="T52" fmla="*/ 147 w 306"/>
                <a:gd name="T53" fmla="*/ 86 h 218"/>
                <a:gd name="T54" fmla="*/ 152 w 306"/>
                <a:gd name="T55" fmla="*/ 88 h 218"/>
                <a:gd name="T56" fmla="*/ 158 w 306"/>
                <a:gd name="T57" fmla="*/ 90 h 218"/>
                <a:gd name="T58" fmla="*/ 162 w 306"/>
                <a:gd name="T59" fmla="*/ 91 h 218"/>
                <a:gd name="T60" fmla="*/ 168 w 306"/>
                <a:gd name="T61" fmla="*/ 94 h 218"/>
                <a:gd name="T62" fmla="*/ 172 w 306"/>
                <a:gd name="T63" fmla="*/ 96 h 218"/>
                <a:gd name="T64" fmla="*/ 178 w 306"/>
                <a:gd name="T65" fmla="*/ 100 h 218"/>
                <a:gd name="T66" fmla="*/ 183 w 306"/>
                <a:gd name="T67" fmla="*/ 103 h 218"/>
                <a:gd name="T68" fmla="*/ 182 w 306"/>
                <a:gd name="T69" fmla="*/ 109 h 218"/>
                <a:gd name="T70" fmla="*/ 178 w 306"/>
                <a:gd name="T71" fmla="*/ 112 h 218"/>
                <a:gd name="T72" fmla="*/ 172 w 306"/>
                <a:gd name="T73" fmla="*/ 113 h 218"/>
                <a:gd name="T74" fmla="*/ 160 w 306"/>
                <a:gd name="T75" fmla="*/ 110 h 218"/>
                <a:gd name="T76" fmla="*/ 149 w 306"/>
                <a:gd name="T77" fmla="*/ 107 h 218"/>
                <a:gd name="T78" fmla="*/ 136 w 306"/>
                <a:gd name="T79" fmla="*/ 103 h 218"/>
                <a:gd name="T80" fmla="*/ 123 w 306"/>
                <a:gd name="T81" fmla="*/ 100 h 218"/>
                <a:gd name="T82" fmla="*/ 110 w 306"/>
                <a:gd name="T83" fmla="*/ 94 h 218"/>
                <a:gd name="T84" fmla="*/ 97 w 306"/>
                <a:gd name="T85" fmla="*/ 90 h 218"/>
                <a:gd name="T86" fmla="*/ 84 w 306"/>
                <a:gd name="T87" fmla="*/ 83 h 218"/>
                <a:gd name="T88" fmla="*/ 72 w 306"/>
                <a:gd name="T89" fmla="*/ 78 h 218"/>
                <a:gd name="T90" fmla="*/ 60 w 306"/>
                <a:gd name="T91" fmla="*/ 70 h 218"/>
                <a:gd name="T92" fmla="*/ 48 w 306"/>
                <a:gd name="T93" fmla="*/ 64 h 218"/>
                <a:gd name="T94" fmla="*/ 38 w 306"/>
                <a:gd name="T95" fmla="*/ 56 h 218"/>
                <a:gd name="T96" fmla="*/ 28 w 306"/>
                <a:gd name="T97" fmla="*/ 49 h 218"/>
                <a:gd name="T98" fmla="*/ 20 w 306"/>
                <a:gd name="T99" fmla="*/ 40 h 218"/>
                <a:gd name="T100" fmla="*/ 12 w 306"/>
                <a:gd name="T101" fmla="*/ 32 h 218"/>
                <a:gd name="T102" fmla="*/ 5 w 306"/>
                <a:gd name="T103" fmla="*/ 22 h 218"/>
                <a:gd name="T104" fmla="*/ 2 w 306"/>
                <a:gd name="T105" fmla="*/ 13 h 218"/>
                <a:gd name="T106" fmla="*/ 0 w 306"/>
                <a:gd name="T107" fmla="*/ 10 h 218"/>
                <a:gd name="T108" fmla="*/ 1 w 306"/>
                <a:gd name="T109" fmla="*/ 6 h 218"/>
                <a:gd name="T110" fmla="*/ 2 w 306"/>
                <a:gd name="T111" fmla="*/ 3 h 218"/>
                <a:gd name="T112" fmla="*/ 5 w 306"/>
                <a:gd name="T113" fmla="*/ 1 h 218"/>
                <a:gd name="T114" fmla="*/ 8 w 306"/>
                <a:gd name="T115" fmla="*/ 0 h 218"/>
                <a:gd name="T116" fmla="*/ 12 w 306"/>
                <a:gd name="T117" fmla="*/ 1 h 218"/>
                <a:gd name="T118" fmla="*/ 17 w 306"/>
                <a:gd name="T119" fmla="*/ 2 h 218"/>
                <a:gd name="T120" fmla="*/ 20 w 306"/>
                <a:gd name="T121" fmla="*/ 6 h 218"/>
                <a:gd name="T122" fmla="*/ 20 w 306"/>
                <a:gd name="T123" fmla="*/ 6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6"/>
                <a:gd name="T187" fmla="*/ 0 h 218"/>
                <a:gd name="T188" fmla="*/ 306 w 306"/>
                <a:gd name="T189" fmla="*/ 218 h 2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6" h="218">
                  <a:moveTo>
                    <a:pt x="34" y="11"/>
                  </a:moveTo>
                  <a:lnTo>
                    <a:pt x="39" y="19"/>
                  </a:lnTo>
                  <a:lnTo>
                    <a:pt x="45" y="28"/>
                  </a:lnTo>
                  <a:lnTo>
                    <a:pt x="51" y="38"/>
                  </a:lnTo>
                  <a:lnTo>
                    <a:pt x="58" y="45"/>
                  </a:lnTo>
                  <a:lnTo>
                    <a:pt x="64" y="53"/>
                  </a:lnTo>
                  <a:lnTo>
                    <a:pt x="72" y="60"/>
                  </a:lnTo>
                  <a:lnTo>
                    <a:pt x="79" y="68"/>
                  </a:lnTo>
                  <a:lnTo>
                    <a:pt x="89" y="76"/>
                  </a:lnTo>
                  <a:lnTo>
                    <a:pt x="95" y="81"/>
                  </a:lnTo>
                  <a:lnTo>
                    <a:pt x="104" y="87"/>
                  </a:lnTo>
                  <a:lnTo>
                    <a:pt x="110" y="93"/>
                  </a:lnTo>
                  <a:lnTo>
                    <a:pt x="119" y="100"/>
                  </a:lnTo>
                  <a:lnTo>
                    <a:pt x="129" y="106"/>
                  </a:lnTo>
                  <a:lnTo>
                    <a:pt x="138" y="112"/>
                  </a:lnTo>
                  <a:lnTo>
                    <a:pt x="148" y="117"/>
                  </a:lnTo>
                  <a:lnTo>
                    <a:pt x="159" y="125"/>
                  </a:lnTo>
                  <a:lnTo>
                    <a:pt x="167" y="129"/>
                  </a:lnTo>
                  <a:lnTo>
                    <a:pt x="174" y="133"/>
                  </a:lnTo>
                  <a:lnTo>
                    <a:pt x="184" y="136"/>
                  </a:lnTo>
                  <a:lnTo>
                    <a:pt x="193" y="142"/>
                  </a:lnTo>
                  <a:lnTo>
                    <a:pt x="201" y="144"/>
                  </a:lnTo>
                  <a:lnTo>
                    <a:pt x="211" y="150"/>
                  </a:lnTo>
                  <a:lnTo>
                    <a:pt x="218" y="154"/>
                  </a:lnTo>
                  <a:lnTo>
                    <a:pt x="228" y="157"/>
                  </a:lnTo>
                  <a:lnTo>
                    <a:pt x="237" y="161"/>
                  </a:lnTo>
                  <a:lnTo>
                    <a:pt x="245" y="165"/>
                  </a:lnTo>
                  <a:lnTo>
                    <a:pt x="254" y="169"/>
                  </a:lnTo>
                  <a:lnTo>
                    <a:pt x="264" y="173"/>
                  </a:lnTo>
                  <a:lnTo>
                    <a:pt x="271" y="176"/>
                  </a:lnTo>
                  <a:lnTo>
                    <a:pt x="281" y="182"/>
                  </a:lnTo>
                  <a:lnTo>
                    <a:pt x="288" y="186"/>
                  </a:lnTo>
                  <a:lnTo>
                    <a:pt x="298" y="192"/>
                  </a:lnTo>
                  <a:lnTo>
                    <a:pt x="306" y="199"/>
                  </a:lnTo>
                  <a:lnTo>
                    <a:pt x="304" y="211"/>
                  </a:lnTo>
                  <a:lnTo>
                    <a:pt x="298" y="216"/>
                  </a:lnTo>
                  <a:lnTo>
                    <a:pt x="288" y="218"/>
                  </a:lnTo>
                  <a:lnTo>
                    <a:pt x="268" y="212"/>
                  </a:lnTo>
                  <a:lnTo>
                    <a:pt x="249" y="207"/>
                  </a:lnTo>
                  <a:lnTo>
                    <a:pt x="228" y="199"/>
                  </a:lnTo>
                  <a:lnTo>
                    <a:pt x="205" y="192"/>
                  </a:lnTo>
                  <a:lnTo>
                    <a:pt x="184" y="182"/>
                  </a:lnTo>
                  <a:lnTo>
                    <a:pt x="163" y="173"/>
                  </a:lnTo>
                  <a:lnTo>
                    <a:pt x="140" y="161"/>
                  </a:lnTo>
                  <a:lnTo>
                    <a:pt x="121" y="150"/>
                  </a:lnTo>
                  <a:lnTo>
                    <a:pt x="100" y="136"/>
                  </a:lnTo>
                  <a:lnTo>
                    <a:pt x="81" y="123"/>
                  </a:lnTo>
                  <a:lnTo>
                    <a:pt x="64" y="108"/>
                  </a:lnTo>
                  <a:lnTo>
                    <a:pt x="47" y="95"/>
                  </a:lnTo>
                  <a:lnTo>
                    <a:pt x="34" y="78"/>
                  </a:lnTo>
                  <a:lnTo>
                    <a:pt x="20" y="62"/>
                  </a:lnTo>
                  <a:lnTo>
                    <a:pt x="9" y="43"/>
                  </a:lnTo>
                  <a:lnTo>
                    <a:pt x="3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8" y="3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/>
            <p:cNvSpPr>
              <a:spLocks/>
            </p:cNvSpPr>
            <p:nvPr/>
          </p:nvSpPr>
          <p:spPr bwMode="auto">
            <a:xfrm>
              <a:off x="4158" y="3142"/>
              <a:ext cx="376" cy="218"/>
            </a:xfrm>
            <a:custGeom>
              <a:avLst/>
              <a:gdLst>
                <a:gd name="T0" fmla="*/ 26 w 627"/>
                <a:gd name="T1" fmla="*/ 24 h 430"/>
                <a:gd name="T2" fmla="*/ 33 w 627"/>
                <a:gd name="T3" fmla="*/ 51 h 430"/>
                <a:gd name="T4" fmla="*/ 39 w 627"/>
                <a:gd name="T5" fmla="*/ 78 h 430"/>
                <a:gd name="T6" fmla="*/ 46 w 627"/>
                <a:gd name="T7" fmla="*/ 104 h 430"/>
                <a:gd name="T8" fmla="*/ 53 w 627"/>
                <a:gd name="T9" fmla="*/ 127 h 430"/>
                <a:gd name="T10" fmla="*/ 67 w 627"/>
                <a:gd name="T11" fmla="*/ 148 h 430"/>
                <a:gd name="T12" fmla="*/ 85 w 627"/>
                <a:gd name="T13" fmla="*/ 165 h 430"/>
                <a:gd name="T14" fmla="*/ 110 w 627"/>
                <a:gd name="T15" fmla="*/ 178 h 430"/>
                <a:gd name="T16" fmla="*/ 143 w 627"/>
                <a:gd name="T17" fmla="*/ 183 h 430"/>
                <a:gd name="T18" fmla="*/ 179 w 627"/>
                <a:gd name="T19" fmla="*/ 179 h 430"/>
                <a:gd name="T20" fmla="*/ 212 w 627"/>
                <a:gd name="T21" fmla="*/ 173 h 430"/>
                <a:gd name="T22" fmla="*/ 244 w 627"/>
                <a:gd name="T23" fmla="*/ 163 h 430"/>
                <a:gd name="T24" fmla="*/ 271 w 627"/>
                <a:gd name="T25" fmla="*/ 150 h 430"/>
                <a:gd name="T26" fmla="*/ 295 w 627"/>
                <a:gd name="T27" fmla="*/ 131 h 430"/>
                <a:gd name="T28" fmla="*/ 315 w 627"/>
                <a:gd name="T29" fmla="*/ 110 h 430"/>
                <a:gd name="T30" fmla="*/ 330 w 627"/>
                <a:gd name="T31" fmla="*/ 84 h 430"/>
                <a:gd name="T32" fmla="*/ 338 w 627"/>
                <a:gd name="T33" fmla="*/ 66 h 430"/>
                <a:gd name="T34" fmla="*/ 342 w 627"/>
                <a:gd name="T35" fmla="*/ 61 h 430"/>
                <a:gd name="T36" fmla="*/ 349 w 627"/>
                <a:gd name="T37" fmla="*/ 58 h 430"/>
                <a:gd name="T38" fmla="*/ 357 w 627"/>
                <a:gd name="T39" fmla="*/ 58 h 430"/>
                <a:gd name="T40" fmla="*/ 367 w 627"/>
                <a:gd name="T41" fmla="*/ 61 h 430"/>
                <a:gd name="T42" fmla="*/ 374 w 627"/>
                <a:gd name="T43" fmla="*/ 68 h 430"/>
                <a:gd name="T44" fmla="*/ 376 w 627"/>
                <a:gd name="T45" fmla="*/ 76 h 430"/>
                <a:gd name="T46" fmla="*/ 369 w 627"/>
                <a:gd name="T47" fmla="*/ 97 h 430"/>
                <a:gd name="T48" fmla="*/ 351 w 627"/>
                <a:gd name="T49" fmla="*/ 128 h 430"/>
                <a:gd name="T50" fmla="*/ 326 w 627"/>
                <a:gd name="T51" fmla="*/ 154 h 430"/>
                <a:gd name="T52" fmla="*/ 296 w 627"/>
                <a:gd name="T53" fmla="*/ 174 h 430"/>
                <a:gd name="T54" fmla="*/ 262 w 627"/>
                <a:gd name="T55" fmla="*/ 192 h 430"/>
                <a:gd name="T56" fmla="*/ 224 w 627"/>
                <a:gd name="T57" fmla="*/ 203 h 430"/>
                <a:gd name="T58" fmla="*/ 184 w 627"/>
                <a:gd name="T59" fmla="*/ 212 h 430"/>
                <a:gd name="T60" fmla="*/ 142 w 627"/>
                <a:gd name="T61" fmla="*/ 216 h 430"/>
                <a:gd name="T62" fmla="*/ 101 w 627"/>
                <a:gd name="T63" fmla="*/ 211 h 430"/>
                <a:gd name="T64" fmla="*/ 73 w 627"/>
                <a:gd name="T65" fmla="*/ 195 h 430"/>
                <a:gd name="T66" fmla="*/ 51 w 627"/>
                <a:gd name="T67" fmla="*/ 174 h 430"/>
                <a:gd name="T68" fmla="*/ 37 w 627"/>
                <a:gd name="T69" fmla="*/ 151 h 430"/>
                <a:gd name="T70" fmla="*/ 25 w 627"/>
                <a:gd name="T71" fmla="*/ 124 h 430"/>
                <a:gd name="T72" fmla="*/ 17 w 627"/>
                <a:gd name="T73" fmla="*/ 93 h 430"/>
                <a:gd name="T74" fmla="*/ 11 w 627"/>
                <a:gd name="T75" fmla="*/ 62 h 430"/>
                <a:gd name="T76" fmla="*/ 5 w 627"/>
                <a:gd name="T77" fmla="*/ 29 h 430"/>
                <a:gd name="T78" fmla="*/ 0 w 627"/>
                <a:gd name="T79" fmla="*/ 8 h 430"/>
                <a:gd name="T80" fmla="*/ 5 w 627"/>
                <a:gd name="T81" fmla="*/ 1 h 430"/>
                <a:gd name="T82" fmla="*/ 13 w 627"/>
                <a:gd name="T83" fmla="*/ 0 h 430"/>
                <a:gd name="T84" fmla="*/ 19 w 627"/>
                <a:gd name="T85" fmla="*/ 3 h 430"/>
                <a:gd name="T86" fmla="*/ 22 w 627"/>
                <a:gd name="T87" fmla="*/ 7 h 430"/>
                <a:gd name="T88" fmla="*/ 24 w 627"/>
                <a:gd name="T89" fmla="*/ 10 h 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7"/>
                <a:gd name="T136" fmla="*/ 0 h 430"/>
                <a:gd name="T137" fmla="*/ 627 w 627"/>
                <a:gd name="T138" fmla="*/ 430 h 4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7" h="430">
                  <a:moveTo>
                    <a:pt x="40" y="19"/>
                  </a:moveTo>
                  <a:lnTo>
                    <a:pt x="44" y="48"/>
                  </a:lnTo>
                  <a:lnTo>
                    <a:pt x="49" y="74"/>
                  </a:lnTo>
                  <a:lnTo>
                    <a:pt x="55" y="101"/>
                  </a:lnTo>
                  <a:lnTo>
                    <a:pt x="61" y="130"/>
                  </a:lnTo>
                  <a:lnTo>
                    <a:pt x="65" y="154"/>
                  </a:lnTo>
                  <a:lnTo>
                    <a:pt x="70" y="181"/>
                  </a:lnTo>
                  <a:lnTo>
                    <a:pt x="76" y="206"/>
                  </a:lnTo>
                  <a:lnTo>
                    <a:pt x="82" y="230"/>
                  </a:lnTo>
                  <a:lnTo>
                    <a:pt x="89" y="251"/>
                  </a:lnTo>
                  <a:lnTo>
                    <a:pt x="99" y="272"/>
                  </a:lnTo>
                  <a:lnTo>
                    <a:pt x="112" y="291"/>
                  </a:lnTo>
                  <a:lnTo>
                    <a:pt x="125" y="310"/>
                  </a:lnTo>
                  <a:lnTo>
                    <a:pt x="142" y="325"/>
                  </a:lnTo>
                  <a:lnTo>
                    <a:pt x="161" y="339"/>
                  </a:lnTo>
                  <a:lnTo>
                    <a:pt x="184" y="352"/>
                  </a:lnTo>
                  <a:lnTo>
                    <a:pt x="209" y="361"/>
                  </a:lnTo>
                  <a:lnTo>
                    <a:pt x="239" y="361"/>
                  </a:lnTo>
                  <a:lnTo>
                    <a:pt x="270" y="360"/>
                  </a:lnTo>
                  <a:lnTo>
                    <a:pt x="298" y="354"/>
                  </a:lnTo>
                  <a:lnTo>
                    <a:pt x="329" y="348"/>
                  </a:lnTo>
                  <a:lnTo>
                    <a:pt x="353" y="342"/>
                  </a:lnTo>
                  <a:lnTo>
                    <a:pt x="380" y="333"/>
                  </a:lnTo>
                  <a:lnTo>
                    <a:pt x="407" y="322"/>
                  </a:lnTo>
                  <a:lnTo>
                    <a:pt x="431" y="310"/>
                  </a:lnTo>
                  <a:lnTo>
                    <a:pt x="452" y="295"/>
                  </a:lnTo>
                  <a:lnTo>
                    <a:pt x="473" y="278"/>
                  </a:lnTo>
                  <a:lnTo>
                    <a:pt x="492" y="259"/>
                  </a:lnTo>
                  <a:lnTo>
                    <a:pt x="511" y="240"/>
                  </a:lnTo>
                  <a:lnTo>
                    <a:pt x="526" y="217"/>
                  </a:lnTo>
                  <a:lnTo>
                    <a:pt x="538" y="192"/>
                  </a:lnTo>
                  <a:lnTo>
                    <a:pt x="551" y="166"/>
                  </a:lnTo>
                  <a:lnTo>
                    <a:pt x="561" y="139"/>
                  </a:lnTo>
                  <a:lnTo>
                    <a:pt x="563" y="131"/>
                  </a:lnTo>
                  <a:lnTo>
                    <a:pt x="566" y="126"/>
                  </a:lnTo>
                  <a:lnTo>
                    <a:pt x="570" y="120"/>
                  </a:lnTo>
                  <a:lnTo>
                    <a:pt x="576" y="118"/>
                  </a:lnTo>
                  <a:lnTo>
                    <a:pt x="582" y="114"/>
                  </a:lnTo>
                  <a:lnTo>
                    <a:pt x="587" y="114"/>
                  </a:lnTo>
                  <a:lnTo>
                    <a:pt x="595" y="114"/>
                  </a:lnTo>
                  <a:lnTo>
                    <a:pt x="602" y="116"/>
                  </a:lnTo>
                  <a:lnTo>
                    <a:pt x="612" y="120"/>
                  </a:lnTo>
                  <a:lnTo>
                    <a:pt x="621" y="130"/>
                  </a:lnTo>
                  <a:lnTo>
                    <a:pt x="623" y="135"/>
                  </a:lnTo>
                  <a:lnTo>
                    <a:pt x="627" y="143"/>
                  </a:lnTo>
                  <a:lnTo>
                    <a:pt x="627" y="150"/>
                  </a:lnTo>
                  <a:lnTo>
                    <a:pt x="627" y="160"/>
                  </a:lnTo>
                  <a:lnTo>
                    <a:pt x="616" y="192"/>
                  </a:lnTo>
                  <a:lnTo>
                    <a:pt x="602" y="225"/>
                  </a:lnTo>
                  <a:lnTo>
                    <a:pt x="585" y="253"/>
                  </a:lnTo>
                  <a:lnTo>
                    <a:pt x="566" y="280"/>
                  </a:lnTo>
                  <a:lnTo>
                    <a:pt x="544" y="303"/>
                  </a:lnTo>
                  <a:lnTo>
                    <a:pt x="519" y="325"/>
                  </a:lnTo>
                  <a:lnTo>
                    <a:pt x="494" y="344"/>
                  </a:lnTo>
                  <a:lnTo>
                    <a:pt x="468" y="363"/>
                  </a:lnTo>
                  <a:lnTo>
                    <a:pt x="437" y="379"/>
                  </a:lnTo>
                  <a:lnTo>
                    <a:pt x="407" y="392"/>
                  </a:lnTo>
                  <a:lnTo>
                    <a:pt x="374" y="401"/>
                  </a:lnTo>
                  <a:lnTo>
                    <a:pt x="340" y="413"/>
                  </a:lnTo>
                  <a:lnTo>
                    <a:pt x="306" y="419"/>
                  </a:lnTo>
                  <a:lnTo>
                    <a:pt x="272" y="424"/>
                  </a:lnTo>
                  <a:lnTo>
                    <a:pt x="236" y="426"/>
                  </a:lnTo>
                  <a:lnTo>
                    <a:pt x="200" y="430"/>
                  </a:lnTo>
                  <a:lnTo>
                    <a:pt x="169" y="417"/>
                  </a:lnTo>
                  <a:lnTo>
                    <a:pt x="142" y="401"/>
                  </a:lnTo>
                  <a:lnTo>
                    <a:pt x="122" y="384"/>
                  </a:lnTo>
                  <a:lnTo>
                    <a:pt x="103" y="365"/>
                  </a:lnTo>
                  <a:lnTo>
                    <a:pt x="85" y="344"/>
                  </a:lnTo>
                  <a:lnTo>
                    <a:pt x="72" y="322"/>
                  </a:lnTo>
                  <a:lnTo>
                    <a:pt x="61" y="297"/>
                  </a:lnTo>
                  <a:lnTo>
                    <a:pt x="51" y="272"/>
                  </a:lnTo>
                  <a:lnTo>
                    <a:pt x="42" y="244"/>
                  </a:lnTo>
                  <a:lnTo>
                    <a:pt x="36" y="215"/>
                  </a:lnTo>
                  <a:lnTo>
                    <a:pt x="28" y="183"/>
                  </a:lnTo>
                  <a:lnTo>
                    <a:pt x="25" y="154"/>
                  </a:lnTo>
                  <a:lnTo>
                    <a:pt x="19" y="122"/>
                  </a:lnTo>
                  <a:lnTo>
                    <a:pt x="13" y="90"/>
                  </a:lnTo>
                  <a:lnTo>
                    <a:pt x="8" y="57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4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4222" y="3317"/>
              <a:ext cx="126" cy="91"/>
            </a:xfrm>
            <a:custGeom>
              <a:avLst/>
              <a:gdLst>
                <a:gd name="T0" fmla="*/ 34 w 211"/>
                <a:gd name="T1" fmla="*/ 19 h 179"/>
                <a:gd name="T2" fmla="*/ 34 w 211"/>
                <a:gd name="T3" fmla="*/ 33 h 179"/>
                <a:gd name="T4" fmla="*/ 36 w 211"/>
                <a:gd name="T5" fmla="*/ 44 h 179"/>
                <a:gd name="T6" fmla="*/ 41 w 211"/>
                <a:gd name="T7" fmla="*/ 51 h 179"/>
                <a:gd name="T8" fmla="*/ 48 w 211"/>
                <a:gd name="T9" fmla="*/ 57 h 179"/>
                <a:gd name="T10" fmla="*/ 58 w 211"/>
                <a:gd name="T11" fmla="*/ 59 h 179"/>
                <a:gd name="T12" fmla="*/ 72 w 211"/>
                <a:gd name="T13" fmla="*/ 58 h 179"/>
                <a:gd name="T14" fmla="*/ 89 w 211"/>
                <a:gd name="T15" fmla="*/ 53 h 179"/>
                <a:gd name="T16" fmla="*/ 102 w 211"/>
                <a:gd name="T17" fmla="*/ 48 h 179"/>
                <a:gd name="T18" fmla="*/ 110 w 211"/>
                <a:gd name="T19" fmla="*/ 48 h 179"/>
                <a:gd name="T20" fmla="*/ 121 w 211"/>
                <a:gd name="T21" fmla="*/ 51 h 179"/>
                <a:gd name="T22" fmla="*/ 125 w 211"/>
                <a:gd name="T23" fmla="*/ 58 h 179"/>
                <a:gd name="T24" fmla="*/ 126 w 211"/>
                <a:gd name="T25" fmla="*/ 64 h 179"/>
                <a:gd name="T26" fmla="*/ 125 w 211"/>
                <a:gd name="T27" fmla="*/ 70 h 179"/>
                <a:gd name="T28" fmla="*/ 121 w 211"/>
                <a:gd name="T29" fmla="*/ 75 h 179"/>
                <a:gd name="T30" fmla="*/ 110 w 211"/>
                <a:gd name="T31" fmla="*/ 80 h 179"/>
                <a:gd name="T32" fmla="*/ 98 w 211"/>
                <a:gd name="T33" fmla="*/ 85 h 179"/>
                <a:gd name="T34" fmla="*/ 83 w 211"/>
                <a:gd name="T35" fmla="*/ 89 h 179"/>
                <a:gd name="T36" fmla="*/ 67 w 211"/>
                <a:gd name="T37" fmla="*/ 90 h 179"/>
                <a:gd name="T38" fmla="*/ 53 w 211"/>
                <a:gd name="T39" fmla="*/ 90 h 179"/>
                <a:gd name="T40" fmla="*/ 39 w 211"/>
                <a:gd name="T41" fmla="*/ 87 h 179"/>
                <a:gd name="T42" fmla="*/ 25 w 211"/>
                <a:gd name="T43" fmla="*/ 81 h 179"/>
                <a:gd name="T44" fmla="*/ 14 w 211"/>
                <a:gd name="T45" fmla="*/ 74 h 179"/>
                <a:gd name="T46" fmla="*/ 6 w 211"/>
                <a:gd name="T47" fmla="*/ 66 h 179"/>
                <a:gd name="T48" fmla="*/ 1 w 211"/>
                <a:gd name="T49" fmla="*/ 59 h 179"/>
                <a:gd name="T50" fmla="*/ 0 w 211"/>
                <a:gd name="T51" fmla="*/ 52 h 179"/>
                <a:gd name="T52" fmla="*/ 1 w 211"/>
                <a:gd name="T53" fmla="*/ 46 h 179"/>
                <a:gd name="T54" fmla="*/ 1 w 211"/>
                <a:gd name="T55" fmla="*/ 38 h 179"/>
                <a:gd name="T56" fmla="*/ 4 w 211"/>
                <a:gd name="T57" fmla="*/ 30 h 179"/>
                <a:gd name="T58" fmla="*/ 5 w 211"/>
                <a:gd name="T59" fmla="*/ 22 h 179"/>
                <a:gd name="T60" fmla="*/ 6 w 211"/>
                <a:gd name="T61" fmla="*/ 15 h 179"/>
                <a:gd name="T62" fmla="*/ 6 w 211"/>
                <a:gd name="T63" fmla="*/ 9 h 179"/>
                <a:gd name="T64" fmla="*/ 8 w 211"/>
                <a:gd name="T65" fmla="*/ 4 h 179"/>
                <a:gd name="T66" fmla="*/ 14 w 211"/>
                <a:gd name="T67" fmla="*/ 0 h 179"/>
                <a:gd name="T68" fmla="*/ 24 w 211"/>
                <a:gd name="T69" fmla="*/ 0 h 179"/>
                <a:gd name="T70" fmla="*/ 31 w 211"/>
                <a:gd name="T71" fmla="*/ 4 h 179"/>
                <a:gd name="T72" fmla="*/ 33 w 211"/>
                <a:gd name="T73" fmla="*/ 9 h 179"/>
                <a:gd name="T74" fmla="*/ 34 w 211"/>
                <a:gd name="T75" fmla="*/ 12 h 1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79"/>
                <a:gd name="T116" fmla="*/ 211 w 211"/>
                <a:gd name="T117" fmla="*/ 179 h 1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79">
                  <a:moveTo>
                    <a:pt x="57" y="23"/>
                  </a:moveTo>
                  <a:lnTo>
                    <a:pt x="57" y="38"/>
                  </a:lnTo>
                  <a:lnTo>
                    <a:pt x="57" y="52"/>
                  </a:lnTo>
                  <a:lnTo>
                    <a:pt x="57" y="65"/>
                  </a:lnTo>
                  <a:lnTo>
                    <a:pt x="59" y="78"/>
                  </a:lnTo>
                  <a:lnTo>
                    <a:pt x="61" y="86"/>
                  </a:lnTo>
                  <a:lnTo>
                    <a:pt x="65" y="95"/>
                  </a:lnTo>
                  <a:lnTo>
                    <a:pt x="69" y="101"/>
                  </a:lnTo>
                  <a:lnTo>
                    <a:pt x="76" y="109"/>
                  </a:lnTo>
                  <a:lnTo>
                    <a:pt x="80" y="113"/>
                  </a:lnTo>
                  <a:lnTo>
                    <a:pt x="88" y="116"/>
                  </a:lnTo>
                  <a:lnTo>
                    <a:pt x="97" y="116"/>
                  </a:lnTo>
                  <a:lnTo>
                    <a:pt x="109" y="116"/>
                  </a:lnTo>
                  <a:lnTo>
                    <a:pt x="120" y="114"/>
                  </a:lnTo>
                  <a:lnTo>
                    <a:pt x="133" y="113"/>
                  </a:lnTo>
                  <a:lnTo>
                    <a:pt x="149" y="105"/>
                  </a:lnTo>
                  <a:lnTo>
                    <a:pt x="166" y="99"/>
                  </a:lnTo>
                  <a:lnTo>
                    <a:pt x="171" y="95"/>
                  </a:lnTo>
                  <a:lnTo>
                    <a:pt x="179" y="95"/>
                  </a:lnTo>
                  <a:lnTo>
                    <a:pt x="185" y="94"/>
                  </a:lnTo>
                  <a:lnTo>
                    <a:pt x="192" y="95"/>
                  </a:lnTo>
                  <a:lnTo>
                    <a:pt x="202" y="101"/>
                  </a:lnTo>
                  <a:lnTo>
                    <a:pt x="209" y="109"/>
                  </a:lnTo>
                  <a:lnTo>
                    <a:pt x="209" y="114"/>
                  </a:lnTo>
                  <a:lnTo>
                    <a:pt x="211" y="120"/>
                  </a:lnTo>
                  <a:lnTo>
                    <a:pt x="211" y="126"/>
                  </a:lnTo>
                  <a:lnTo>
                    <a:pt x="211" y="132"/>
                  </a:lnTo>
                  <a:lnTo>
                    <a:pt x="209" y="137"/>
                  </a:lnTo>
                  <a:lnTo>
                    <a:pt x="206" y="143"/>
                  </a:lnTo>
                  <a:lnTo>
                    <a:pt x="202" y="147"/>
                  </a:lnTo>
                  <a:lnTo>
                    <a:pt x="196" y="152"/>
                  </a:lnTo>
                  <a:lnTo>
                    <a:pt x="185" y="158"/>
                  </a:lnTo>
                  <a:lnTo>
                    <a:pt x="175" y="164"/>
                  </a:lnTo>
                  <a:lnTo>
                    <a:pt x="164" y="168"/>
                  </a:lnTo>
                  <a:lnTo>
                    <a:pt x="151" y="173"/>
                  </a:lnTo>
                  <a:lnTo>
                    <a:pt x="139" y="175"/>
                  </a:lnTo>
                  <a:lnTo>
                    <a:pt x="126" y="177"/>
                  </a:lnTo>
                  <a:lnTo>
                    <a:pt x="113" y="177"/>
                  </a:lnTo>
                  <a:lnTo>
                    <a:pt x="101" y="179"/>
                  </a:lnTo>
                  <a:lnTo>
                    <a:pt x="88" y="177"/>
                  </a:lnTo>
                  <a:lnTo>
                    <a:pt x="76" y="175"/>
                  </a:lnTo>
                  <a:lnTo>
                    <a:pt x="65" y="171"/>
                  </a:lnTo>
                  <a:lnTo>
                    <a:pt x="54" y="168"/>
                  </a:lnTo>
                  <a:lnTo>
                    <a:pt x="42" y="160"/>
                  </a:lnTo>
                  <a:lnTo>
                    <a:pt x="33" y="154"/>
                  </a:lnTo>
                  <a:lnTo>
                    <a:pt x="23" y="145"/>
                  </a:lnTo>
                  <a:lnTo>
                    <a:pt x="16" y="135"/>
                  </a:lnTo>
                  <a:lnTo>
                    <a:pt x="10" y="130"/>
                  </a:lnTo>
                  <a:lnTo>
                    <a:pt x="6" y="124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2" y="90"/>
                  </a:lnTo>
                  <a:lnTo>
                    <a:pt x="2" y="82"/>
                  </a:lnTo>
                  <a:lnTo>
                    <a:pt x="2" y="75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0" y="29"/>
                  </a:lnTo>
                  <a:lnTo>
                    <a:pt x="10" y="23"/>
                  </a:lnTo>
                  <a:lnTo>
                    <a:pt x="10" y="17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7" y="4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5" y="1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4503" y="3063"/>
              <a:ext cx="153" cy="76"/>
            </a:xfrm>
            <a:custGeom>
              <a:avLst/>
              <a:gdLst>
                <a:gd name="T0" fmla="*/ 149 w 256"/>
                <a:gd name="T1" fmla="*/ 12 h 149"/>
                <a:gd name="T2" fmla="*/ 144 w 256"/>
                <a:gd name="T3" fmla="*/ 16 h 149"/>
                <a:gd name="T4" fmla="*/ 140 w 256"/>
                <a:gd name="T5" fmla="*/ 19 h 149"/>
                <a:gd name="T6" fmla="*/ 135 w 256"/>
                <a:gd name="T7" fmla="*/ 24 h 149"/>
                <a:gd name="T8" fmla="*/ 130 w 256"/>
                <a:gd name="T9" fmla="*/ 28 h 149"/>
                <a:gd name="T10" fmla="*/ 124 w 256"/>
                <a:gd name="T11" fmla="*/ 33 h 149"/>
                <a:gd name="T12" fmla="*/ 118 w 256"/>
                <a:gd name="T13" fmla="*/ 37 h 149"/>
                <a:gd name="T14" fmla="*/ 111 w 256"/>
                <a:gd name="T15" fmla="*/ 42 h 149"/>
                <a:gd name="T16" fmla="*/ 106 w 256"/>
                <a:gd name="T17" fmla="*/ 46 h 149"/>
                <a:gd name="T18" fmla="*/ 97 w 256"/>
                <a:gd name="T19" fmla="*/ 49 h 149"/>
                <a:gd name="T20" fmla="*/ 91 w 256"/>
                <a:gd name="T21" fmla="*/ 54 h 149"/>
                <a:gd name="T22" fmla="*/ 84 w 256"/>
                <a:gd name="T23" fmla="*/ 57 h 149"/>
                <a:gd name="T24" fmla="*/ 78 w 256"/>
                <a:gd name="T25" fmla="*/ 60 h 149"/>
                <a:gd name="T26" fmla="*/ 71 w 256"/>
                <a:gd name="T27" fmla="*/ 63 h 149"/>
                <a:gd name="T28" fmla="*/ 65 w 256"/>
                <a:gd name="T29" fmla="*/ 66 h 149"/>
                <a:gd name="T30" fmla="*/ 59 w 256"/>
                <a:gd name="T31" fmla="*/ 68 h 149"/>
                <a:gd name="T32" fmla="*/ 56 w 256"/>
                <a:gd name="T33" fmla="*/ 70 h 149"/>
                <a:gd name="T34" fmla="*/ 53 w 256"/>
                <a:gd name="T35" fmla="*/ 70 h 149"/>
                <a:gd name="T36" fmla="*/ 50 w 256"/>
                <a:gd name="T37" fmla="*/ 70 h 149"/>
                <a:gd name="T38" fmla="*/ 47 w 256"/>
                <a:gd name="T39" fmla="*/ 71 h 149"/>
                <a:gd name="T40" fmla="*/ 42 w 256"/>
                <a:gd name="T41" fmla="*/ 72 h 149"/>
                <a:gd name="T42" fmla="*/ 35 w 256"/>
                <a:gd name="T43" fmla="*/ 73 h 149"/>
                <a:gd name="T44" fmla="*/ 29 w 256"/>
                <a:gd name="T45" fmla="*/ 74 h 149"/>
                <a:gd name="T46" fmla="*/ 24 w 256"/>
                <a:gd name="T47" fmla="*/ 74 h 149"/>
                <a:gd name="T48" fmla="*/ 18 w 256"/>
                <a:gd name="T49" fmla="*/ 75 h 149"/>
                <a:gd name="T50" fmla="*/ 13 w 256"/>
                <a:gd name="T51" fmla="*/ 75 h 149"/>
                <a:gd name="T52" fmla="*/ 8 w 256"/>
                <a:gd name="T53" fmla="*/ 76 h 149"/>
                <a:gd name="T54" fmla="*/ 4 w 256"/>
                <a:gd name="T55" fmla="*/ 76 h 149"/>
                <a:gd name="T56" fmla="*/ 1 w 256"/>
                <a:gd name="T57" fmla="*/ 76 h 149"/>
                <a:gd name="T58" fmla="*/ 0 w 256"/>
                <a:gd name="T59" fmla="*/ 75 h 149"/>
                <a:gd name="T60" fmla="*/ 1 w 256"/>
                <a:gd name="T61" fmla="*/ 74 h 149"/>
                <a:gd name="T62" fmla="*/ 4 w 256"/>
                <a:gd name="T63" fmla="*/ 72 h 149"/>
                <a:gd name="T64" fmla="*/ 10 w 256"/>
                <a:gd name="T65" fmla="*/ 70 h 149"/>
                <a:gd name="T66" fmla="*/ 11 w 256"/>
                <a:gd name="T67" fmla="*/ 68 h 149"/>
                <a:gd name="T68" fmla="*/ 17 w 256"/>
                <a:gd name="T69" fmla="*/ 65 h 149"/>
                <a:gd name="T70" fmla="*/ 26 w 256"/>
                <a:gd name="T71" fmla="*/ 59 h 149"/>
                <a:gd name="T72" fmla="*/ 38 w 256"/>
                <a:gd name="T73" fmla="*/ 54 h 149"/>
                <a:gd name="T74" fmla="*/ 50 w 256"/>
                <a:gd name="T75" fmla="*/ 46 h 149"/>
                <a:gd name="T76" fmla="*/ 63 w 256"/>
                <a:gd name="T77" fmla="*/ 38 h 149"/>
                <a:gd name="T78" fmla="*/ 78 w 256"/>
                <a:gd name="T79" fmla="*/ 30 h 149"/>
                <a:gd name="T80" fmla="*/ 94 w 256"/>
                <a:gd name="T81" fmla="*/ 23 h 149"/>
                <a:gd name="T82" fmla="*/ 107 w 256"/>
                <a:gd name="T83" fmla="*/ 16 h 149"/>
                <a:gd name="T84" fmla="*/ 120 w 256"/>
                <a:gd name="T85" fmla="*/ 9 h 149"/>
                <a:gd name="T86" fmla="*/ 131 w 256"/>
                <a:gd name="T87" fmla="*/ 4 h 149"/>
                <a:gd name="T88" fmla="*/ 142 w 256"/>
                <a:gd name="T89" fmla="*/ 2 h 149"/>
                <a:gd name="T90" fmla="*/ 149 w 256"/>
                <a:gd name="T91" fmla="*/ 0 h 149"/>
                <a:gd name="T92" fmla="*/ 153 w 256"/>
                <a:gd name="T93" fmla="*/ 1 h 149"/>
                <a:gd name="T94" fmla="*/ 152 w 256"/>
                <a:gd name="T95" fmla="*/ 5 h 149"/>
                <a:gd name="T96" fmla="*/ 149 w 256"/>
                <a:gd name="T97" fmla="*/ 12 h 149"/>
                <a:gd name="T98" fmla="*/ 149 w 256"/>
                <a:gd name="T99" fmla="*/ 12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6"/>
                <a:gd name="T151" fmla="*/ 0 h 149"/>
                <a:gd name="T152" fmla="*/ 256 w 25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6" h="149">
                  <a:moveTo>
                    <a:pt x="249" y="23"/>
                  </a:moveTo>
                  <a:lnTo>
                    <a:pt x="241" y="31"/>
                  </a:lnTo>
                  <a:lnTo>
                    <a:pt x="234" y="38"/>
                  </a:lnTo>
                  <a:lnTo>
                    <a:pt x="226" y="48"/>
                  </a:lnTo>
                  <a:lnTo>
                    <a:pt x="218" y="55"/>
                  </a:lnTo>
                  <a:lnTo>
                    <a:pt x="207" y="65"/>
                  </a:lnTo>
                  <a:lnTo>
                    <a:pt x="198" y="73"/>
                  </a:lnTo>
                  <a:lnTo>
                    <a:pt x="186" y="82"/>
                  </a:lnTo>
                  <a:lnTo>
                    <a:pt x="177" y="90"/>
                  </a:lnTo>
                  <a:lnTo>
                    <a:pt x="163" y="97"/>
                  </a:lnTo>
                  <a:lnTo>
                    <a:pt x="152" y="105"/>
                  </a:lnTo>
                  <a:lnTo>
                    <a:pt x="141" y="111"/>
                  </a:lnTo>
                  <a:lnTo>
                    <a:pt x="131" y="118"/>
                  </a:lnTo>
                  <a:lnTo>
                    <a:pt x="118" y="124"/>
                  </a:lnTo>
                  <a:lnTo>
                    <a:pt x="108" y="130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9" y="137"/>
                  </a:lnTo>
                  <a:lnTo>
                    <a:pt x="84" y="137"/>
                  </a:lnTo>
                  <a:lnTo>
                    <a:pt x="78" y="139"/>
                  </a:lnTo>
                  <a:lnTo>
                    <a:pt x="70" y="141"/>
                  </a:lnTo>
                  <a:lnTo>
                    <a:pt x="59" y="143"/>
                  </a:lnTo>
                  <a:lnTo>
                    <a:pt x="49" y="145"/>
                  </a:lnTo>
                  <a:lnTo>
                    <a:pt x="40" y="145"/>
                  </a:lnTo>
                  <a:lnTo>
                    <a:pt x="30" y="147"/>
                  </a:lnTo>
                  <a:lnTo>
                    <a:pt x="21" y="147"/>
                  </a:lnTo>
                  <a:lnTo>
                    <a:pt x="13" y="149"/>
                  </a:lnTo>
                  <a:lnTo>
                    <a:pt x="6" y="149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7" y="141"/>
                  </a:lnTo>
                  <a:lnTo>
                    <a:pt x="17" y="137"/>
                  </a:lnTo>
                  <a:lnTo>
                    <a:pt x="19" y="133"/>
                  </a:lnTo>
                  <a:lnTo>
                    <a:pt x="28" y="128"/>
                  </a:lnTo>
                  <a:lnTo>
                    <a:pt x="44" y="116"/>
                  </a:lnTo>
                  <a:lnTo>
                    <a:pt x="63" y="105"/>
                  </a:lnTo>
                  <a:lnTo>
                    <a:pt x="84" y="90"/>
                  </a:lnTo>
                  <a:lnTo>
                    <a:pt x="106" y="74"/>
                  </a:lnTo>
                  <a:lnTo>
                    <a:pt x="131" y="59"/>
                  </a:lnTo>
                  <a:lnTo>
                    <a:pt x="158" y="46"/>
                  </a:lnTo>
                  <a:lnTo>
                    <a:pt x="179" y="31"/>
                  </a:lnTo>
                  <a:lnTo>
                    <a:pt x="201" y="17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55" y="10"/>
                  </a:lnTo>
                  <a:lnTo>
                    <a:pt x="24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7"/>
            <p:cNvSpPr>
              <a:spLocks/>
            </p:cNvSpPr>
            <p:nvPr/>
          </p:nvSpPr>
          <p:spPr bwMode="auto">
            <a:xfrm>
              <a:off x="4429" y="2973"/>
              <a:ext cx="252" cy="126"/>
            </a:xfrm>
            <a:custGeom>
              <a:avLst/>
              <a:gdLst>
                <a:gd name="T0" fmla="*/ 236 w 422"/>
                <a:gd name="T1" fmla="*/ 23 h 247"/>
                <a:gd name="T2" fmla="*/ 220 w 422"/>
                <a:gd name="T3" fmla="*/ 35 h 247"/>
                <a:gd name="T4" fmla="*/ 204 w 422"/>
                <a:gd name="T5" fmla="*/ 45 h 247"/>
                <a:gd name="T6" fmla="*/ 191 w 422"/>
                <a:gd name="T7" fmla="*/ 57 h 247"/>
                <a:gd name="T8" fmla="*/ 176 w 422"/>
                <a:gd name="T9" fmla="*/ 68 h 247"/>
                <a:gd name="T10" fmla="*/ 162 w 422"/>
                <a:gd name="T11" fmla="*/ 79 h 247"/>
                <a:gd name="T12" fmla="*/ 147 w 422"/>
                <a:gd name="T13" fmla="*/ 89 h 247"/>
                <a:gd name="T14" fmla="*/ 127 w 422"/>
                <a:gd name="T15" fmla="*/ 98 h 247"/>
                <a:gd name="T16" fmla="*/ 110 w 422"/>
                <a:gd name="T17" fmla="*/ 107 h 247"/>
                <a:gd name="T18" fmla="*/ 96 w 422"/>
                <a:gd name="T19" fmla="*/ 110 h 247"/>
                <a:gd name="T20" fmla="*/ 82 w 422"/>
                <a:gd name="T21" fmla="*/ 113 h 247"/>
                <a:gd name="T22" fmla="*/ 70 w 422"/>
                <a:gd name="T23" fmla="*/ 115 h 247"/>
                <a:gd name="T24" fmla="*/ 58 w 422"/>
                <a:gd name="T25" fmla="*/ 117 h 247"/>
                <a:gd name="T26" fmla="*/ 45 w 422"/>
                <a:gd name="T27" fmla="*/ 119 h 247"/>
                <a:gd name="T28" fmla="*/ 33 w 422"/>
                <a:gd name="T29" fmla="*/ 121 h 247"/>
                <a:gd name="T30" fmla="*/ 19 w 422"/>
                <a:gd name="T31" fmla="*/ 124 h 247"/>
                <a:gd name="T32" fmla="*/ 7 w 422"/>
                <a:gd name="T33" fmla="*/ 126 h 247"/>
                <a:gd name="T34" fmla="*/ 1 w 422"/>
                <a:gd name="T35" fmla="*/ 122 h 247"/>
                <a:gd name="T36" fmla="*/ 0 w 422"/>
                <a:gd name="T37" fmla="*/ 116 h 247"/>
                <a:gd name="T38" fmla="*/ 4 w 422"/>
                <a:gd name="T39" fmla="*/ 111 h 247"/>
                <a:gd name="T40" fmla="*/ 16 w 422"/>
                <a:gd name="T41" fmla="*/ 108 h 247"/>
                <a:gd name="T42" fmla="*/ 27 w 422"/>
                <a:gd name="T43" fmla="*/ 106 h 247"/>
                <a:gd name="T44" fmla="*/ 40 w 422"/>
                <a:gd name="T45" fmla="*/ 102 h 247"/>
                <a:gd name="T46" fmla="*/ 51 w 422"/>
                <a:gd name="T47" fmla="*/ 98 h 247"/>
                <a:gd name="T48" fmla="*/ 62 w 422"/>
                <a:gd name="T49" fmla="*/ 95 h 247"/>
                <a:gd name="T50" fmla="*/ 74 w 422"/>
                <a:gd name="T51" fmla="*/ 92 h 247"/>
                <a:gd name="T52" fmla="*/ 85 w 422"/>
                <a:gd name="T53" fmla="*/ 88 h 247"/>
                <a:gd name="T54" fmla="*/ 97 w 422"/>
                <a:gd name="T55" fmla="*/ 83 h 247"/>
                <a:gd name="T56" fmla="*/ 113 w 422"/>
                <a:gd name="T57" fmla="*/ 77 h 247"/>
                <a:gd name="T58" fmla="*/ 132 w 422"/>
                <a:gd name="T59" fmla="*/ 67 h 247"/>
                <a:gd name="T60" fmla="*/ 149 w 422"/>
                <a:gd name="T61" fmla="*/ 57 h 247"/>
                <a:gd name="T62" fmla="*/ 164 w 422"/>
                <a:gd name="T63" fmla="*/ 47 h 247"/>
                <a:gd name="T64" fmla="*/ 179 w 422"/>
                <a:gd name="T65" fmla="*/ 38 h 247"/>
                <a:gd name="T66" fmla="*/ 193 w 422"/>
                <a:gd name="T67" fmla="*/ 27 h 247"/>
                <a:gd name="T68" fmla="*/ 208 w 422"/>
                <a:gd name="T69" fmla="*/ 17 h 247"/>
                <a:gd name="T70" fmla="*/ 225 w 422"/>
                <a:gd name="T71" fmla="*/ 7 h 247"/>
                <a:gd name="T72" fmla="*/ 238 w 422"/>
                <a:gd name="T73" fmla="*/ 0 h 247"/>
                <a:gd name="T74" fmla="*/ 247 w 422"/>
                <a:gd name="T75" fmla="*/ 1 h 247"/>
                <a:gd name="T76" fmla="*/ 251 w 422"/>
                <a:gd name="T77" fmla="*/ 7 h 247"/>
                <a:gd name="T78" fmla="*/ 250 w 422"/>
                <a:gd name="T79" fmla="*/ 13 h 247"/>
                <a:gd name="T80" fmla="*/ 247 w 422"/>
                <a:gd name="T81" fmla="*/ 17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2"/>
                <a:gd name="T124" fmla="*/ 0 h 247"/>
                <a:gd name="T125" fmla="*/ 422 w 422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2" h="247">
                  <a:moveTo>
                    <a:pt x="413" y="34"/>
                  </a:moveTo>
                  <a:lnTo>
                    <a:pt x="396" y="45"/>
                  </a:lnTo>
                  <a:lnTo>
                    <a:pt x="382" y="57"/>
                  </a:lnTo>
                  <a:lnTo>
                    <a:pt x="369" y="68"/>
                  </a:lnTo>
                  <a:lnTo>
                    <a:pt x="356" y="79"/>
                  </a:lnTo>
                  <a:lnTo>
                    <a:pt x="342" y="89"/>
                  </a:lnTo>
                  <a:lnTo>
                    <a:pt x="331" y="100"/>
                  </a:lnTo>
                  <a:lnTo>
                    <a:pt x="320" y="112"/>
                  </a:lnTo>
                  <a:lnTo>
                    <a:pt x="308" y="123"/>
                  </a:lnTo>
                  <a:lnTo>
                    <a:pt x="295" y="133"/>
                  </a:lnTo>
                  <a:lnTo>
                    <a:pt x="284" y="144"/>
                  </a:lnTo>
                  <a:lnTo>
                    <a:pt x="272" y="154"/>
                  </a:lnTo>
                  <a:lnTo>
                    <a:pt x="259" y="165"/>
                  </a:lnTo>
                  <a:lnTo>
                    <a:pt x="246" y="174"/>
                  </a:lnTo>
                  <a:lnTo>
                    <a:pt x="230" y="184"/>
                  </a:lnTo>
                  <a:lnTo>
                    <a:pt x="213" y="193"/>
                  </a:lnTo>
                  <a:lnTo>
                    <a:pt x="196" y="205"/>
                  </a:lnTo>
                  <a:lnTo>
                    <a:pt x="185" y="209"/>
                  </a:lnTo>
                  <a:lnTo>
                    <a:pt x="171" y="212"/>
                  </a:lnTo>
                  <a:lnTo>
                    <a:pt x="160" y="216"/>
                  </a:lnTo>
                  <a:lnTo>
                    <a:pt x="150" y="220"/>
                  </a:lnTo>
                  <a:lnTo>
                    <a:pt x="137" y="222"/>
                  </a:lnTo>
                  <a:lnTo>
                    <a:pt x="128" y="224"/>
                  </a:lnTo>
                  <a:lnTo>
                    <a:pt x="118" y="226"/>
                  </a:lnTo>
                  <a:lnTo>
                    <a:pt x="109" y="228"/>
                  </a:lnTo>
                  <a:lnTo>
                    <a:pt x="97" y="230"/>
                  </a:lnTo>
                  <a:lnTo>
                    <a:pt x="86" y="231"/>
                  </a:lnTo>
                  <a:lnTo>
                    <a:pt x="76" y="233"/>
                  </a:lnTo>
                  <a:lnTo>
                    <a:pt x="67" y="235"/>
                  </a:lnTo>
                  <a:lnTo>
                    <a:pt x="55" y="237"/>
                  </a:lnTo>
                  <a:lnTo>
                    <a:pt x="42" y="241"/>
                  </a:lnTo>
                  <a:lnTo>
                    <a:pt x="31" y="243"/>
                  </a:lnTo>
                  <a:lnTo>
                    <a:pt x="21" y="247"/>
                  </a:lnTo>
                  <a:lnTo>
                    <a:pt x="12" y="247"/>
                  </a:lnTo>
                  <a:lnTo>
                    <a:pt x="6" y="243"/>
                  </a:lnTo>
                  <a:lnTo>
                    <a:pt x="2" y="239"/>
                  </a:lnTo>
                  <a:lnTo>
                    <a:pt x="0" y="235"/>
                  </a:lnTo>
                  <a:lnTo>
                    <a:pt x="0" y="228"/>
                  </a:lnTo>
                  <a:lnTo>
                    <a:pt x="2" y="224"/>
                  </a:lnTo>
                  <a:lnTo>
                    <a:pt x="6" y="218"/>
                  </a:lnTo>
                  <a:lnTo>
                    <a:pt x="16" y="216"/>
                  </a:lnTo>
                  <a:lnTo>
                    <a:pt x="27" y="212"/>
                  </a:lnTo>
                  <a:lnTo>
                    <a:pt x="36" y="209"/>
                  </a:lnTo>
                  <a:lnTo>
                    <a:pt x="46" y="207"/>
                  </a:lnTo>
                  <a:lnTo>
                    <a:pt x="57" y="203"/>
                  </a:lnTo>
                  <a:lnTo>
                    <a:pt x="67" y="199"/>
                  </a:lnTo>
                  <a:lnTo>
                    <a:pt x="76" y="197"/>
                  </a:lnTo>
                  <a:lnTo>
                    <a:pt x="86" y="193"/>
                  </a:lnTo>
                  <a:lnTo>
                    <a:pt x="95" y="190"/>
                  </a:lnTo>
                  <a:lnTo>
                    <a:pt x="103" y="186"/>
                  </a:lnTo>
                  <a:lnTo>
                    <a:pt x="114" y="182"/>
                  </a:lnTo>
                  <a:lnTo>
                    <a:pt x="124" y="180"/>
                  </a:lnTo>
                  <a:lnTo>
                    <a:pt x="133" y="176"/>
                  </a:lnTo>
                  <a:lnTo>
                    <a:pt x="143" y="173"/>
                  </a:lnTo>
                  <a:lnTo>
                    <a:pt x="152" y="167"/>
                  </a:lnTo>
                  <a:lnTo>
                    <a:pt x="162" y="163"/>
                  </a:lnTo>
                  <a:lnTo>
                    <a:pt x="175" y="159"/>
                  </a:lnTo>
                  <a:lnTo>
                    <a:pt x="190" y="150"/>
                  </a:lnTo>
                  <a:lnTo>
                    <a:pt x="208" y="140"/>
                  </a:lnTo>
                  <a:lnTo>
                    <a:pt x="221" y="131"/>
                  </a:lnTo>
                  <a:lnTo>
                    <a:pt x="236" y="121"/>
                  </a:lnTo>
                  <a:lnTo>
                    <a:pt x="249" y="112"/>
                  </a:lnTo>
                  <a:lnTo>
                    <a:pt x="261" y="102"/>
                  </a:lnTo>
                  <a:lnTo>
                    <a:pt x="274" y="93"/>
                  </a:lnTo>
                  <a:lnTo>
                    <a:pt x="287" y="85"/>
                  </a:lnTo>
                  <a:lnTo>
                    <a:pt x="299" y="74"/>
                  </a:lnTo>
                  <a:lnTo>
                    <a:pt x="310" y="64"/>
                  </a:lnTo>
                  <a:lnTo>
                    <a:pt x="323" y="53"/>
                  </a:lnTo>
                  <a:lnTo>
                    <a:pt x="337" y="43"/>
                  </a:lnTo>
                  <a:lnTo>
                    <a:pt x="348" y="34"/>
                  </a:lnTo>
                  <a:lnTo>
                    <a:pt x="363" y="24"/>
                  </a:lnTo>
                  <a:lnTo>
                    <a:pt x="377" y="13"/>
                  </a:lnTo>
                  <a:lnTo>
                    <a:pt x="392" y="3"/>
                  </a:lnTo>
                  <a:lnTo>
                    <a:pt x="399" y="0"/>
                  </a:lnTo>
                  <a:lnTo>
                    <a:pt x="407" y="0"/>
                  </a:lnTo>
                  <a:lnTo>
                    <a:pt x="413" y="1"/>
                  </a:lnTo>
                  <a:lnTo>
                    <a:pt x="419" y="7"/>
                  </a:lnTo>
                  <a:lnTo>
                    <a:pt x="420" y="13"/>
                  </a:lnTo>
                  <a:lnTo>
                    <a:pt x="422" y="21"/>
                  </a:lnTo>
                  <a:lnTo>
                    <a:pt x="419" y="26"/>
                  </a:lnTo>
                  <a:lnTo>
                    <a:pt x="4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63"/>
          <p:cNvGrpSpPr>
            <a:grpSpLocks/>
          </p:cNvGrpSpPr>
          <p:nvPr/>
        </p:nvGrpSpPr>
        <p:grpSpPr bwMode="auto">
          <a:xfrm>
            <a:off x="8053444" y="4576610"/>
            <a:ext cx="724474" cy="1288184"/>
            <a:chOff x="4065" y="1699"/>
            <a:chExt cx="943" cy="1709"/>
          </a:xfrm>
        </p:grpSpPr>
        <p:sp>
          <p:nvSpPr>
            <p:cNvPr id="76" name="Freeform 64"/>
            <p:cNvSpPr>
              <a:spLocks/>
            </p:cNvSpPr>
            <p:nvPr/>
          </p:nvSpPr>
          <p:spPr bwMode="auto">
            <a:xfrm>
              <a:off x="4173" y="3142"/>
              <a:ext cx="339" cy="216"/>
            </a:xfrm>
            <a:custGeom>
              <a:avLst/>
              <a:gdLst>
                <a:gd name="T0" fmla="*/ 110 w 568"/>
                <a:gd name="T1" fmla="*/ 42 h 424"/>
                <a:gd name="T2" fmla="*/ 130 w 568"/>
                <a:gd name="T3" fmla="*/ 44 h 424"/>
                <a:gd name="T4" fmla="*/ 150 w 568"/>
                <a:gd name="T5" fmla="*/ 45 h 424"/>
                <a:gd name="T6" fmla="*/ 167 w 568"/>
                <a:gd name="T7" fmla="*/ 45 h 424"/>
                <a:gd name="T8" fmla="*/ 184 w 568"/>
                <a:gd name="T9" fmla="*/ 45 h 424"/>
                <a:gd name="T10" fmla="*/ 201 w 568"/>
                <a:gd name="T11" fmla="*/ 44 h 424"/>
                <a:gd name="T12" fmla="*/ 218 w 568"/>
                <a:gd name="T13" fmla="*/ 44 h 424"/>
                <a:gd name="T14" fmla="*/ 236 w 568"/>
                <a:gd name="T15" fmla="*/ 44 h 424"/>
                <a:gd name="T16" fmla="*/ 255 w 568"/>
                <a:gd name="T17" fmla="*/ 45 h 424"/>
                <a:gd name="T18" fmla="*/ 272 w 568"/>
                <a:gd name="T19" fmla="*/ 47 h 424"/>
                <a:gd name="T20" fmla="*/ 289 w 568"/>
                <a:gd name="T21" fmla="*/ 53 h 424"/>
                <a:gd name="T22" fmla="*/ 305 w 568"/>
                <a:gd name="T23" fmla="*/ 62 h 424"/>
                <a:gd name="T24" fmla="*/ 319 w 568"/>
                <a:gd name="T25" fmla="*/ 76 h 424"/>
                <a:gd name="T26" fmla="*/ 330 w 568"/>
                <a:gd name="T27" fmla="*/ 89 h 424"/>
                <a:gd name="T28" fmla="*/ 337 w 568"/>
                <a:gd name="T29" fmla="*/ 106 h 424"/>
                <a:gd name="T30" fmla="*/ 339 w 568"/>
                <a:gd name="T31" fmla="*/ 121 h 424"/>
                <a:gd name="T32" fmla="*/ 335 w 568"/>
                <a:gd name="T33" fmla="*/ 137 h 424"/>
                <a:gd name="T34" fmla="*/ 324 w 568"/>
                <a:gd name="T35" fmla="*/ 153 h 424"/>
                <a:gd name="T36" fmla="*/ 307 w 568"/>
                <a:gd name="T37" fmla="*/ 168 h 424"/>
                <a:gd name="T38" fmla="*/ 287 w 568"/>
                <a:gd name="T39" fmla="*/ 180 h 424"/>
                <a:gd name="T40" fmla="*/ 263 w 568"/>
                <a:gd name="T41" fmla="*/ 192 h 424"/>
                <a:gd name="T42" fmla="*/ 237 w 568"/>
                <a:gd name="T43" fmla="*/ 201 h 424"/>
                <a:gd name="T44" fmla="*/ 212 w 568"/>
                <a:gd name="T45" fmla="*/ 207 h 424"/>
                <a:gd name="T46" fmla="*/ 187 w 568"/>
                <a:gd name="T47" fmla="*/ 212 h 424"/>
                <a:gd name="T48" fmla="*/ 165 w 568"/>
                <a:gd name="T49" fmla="*/ 216 h 424"/>
                <a:gd name="T50" fmla="*/ 129 w 568"/>
                <a:gd name="T51" fmla="*/ 212 h 424"/>
                <a:gd name="T52" fmla="*/ 96 w 568"/>
                <a:gd name="T53" fmla="*/ 201 h 424"/>
                <a:gd name="T54" fmla="*/ 67 w 568"/>
                <a:gd name="T55" fmla="*/ 180 h 424"/>
                <a:gd name="T56" fmla="*/ 42 w 568"/>
                <a:gd name="T57" fmla="*/ 155 h 424"/>
                <a:gd name="T58" fmla="*/ 21 w 568"/>
                <a:gd name="T59" fmla="*/ 126 h 424"/>
                <a:gd name="T60" fmla="*/ 9 w 568"/>
                <a:gd name="T61" fmla="*/ 95 h 424"/>
                <a:gd name="T62" fmla="*/ 1 w 568"/>
                <a:gd name="T63" fmla="*/ 64 h 424"/>
                <a:gd name="T64" fmla="*/ 2 w 568"/>
                <a:gd name="T65" fmla="*/ 36 h 424"/>
                <a:gd name="T66" fmla="*/ 8 w 568"/>
                <a:gd name="T67" fmla="*/ 18 h 424"/>
                <a:gd name="T68" fmla="*/ 19 w 568"/>
                <a:gd name="T69" fmla="*/ 8 h 424"/>
                <a:gd name="T70" fmla="*/ 33 w 568"/>
                <a:gd name="T71" fmla="*/ 1 h 424"/>
                <a:gd name="T72" fmla="*/ 50 w 568"/>
                <a:gd name="T73" fmla="*/ 1 h 424"/>
                <a:gd name="T74" fmla="*/ 64 w 568"/>
                <a:gd name="T75" fmla="*/ 4 h 424"/>
                <a:gd name="T76" fmla="*/ 77 w 568"/>
                <a:gd name="T77" fmla="*/ 12 h 424"/>
                <a:gd name="T78" fmla="*/ 85 w 568"/>
                <a:gd name="T79" fmla="*/ 23 h 424"/>
                <a:gd name="T80" fmla="*/ 88 w 568"/>
                <a:gd name="T81" fmla="*/ 39 h 4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68"/>
                <a:gd name="T124" fmla="*/ 0 h 424"/>
                <a:gd name="T125" fmla="*/ 568 w 568"/>
                <a:gd name="T126" fmla="*/ 424 h 42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68" h="424">
                  <a:moveTo>
                    <a:pt x="148" y="76"/>
                  </a:moveTo>
                  <a:lnTo>
                    <a:pt x="184" y="82"/>
                  </a:lnTo>
                  <a:lnTo>
                    <a:pt x="201" y="84"/>
                  </a:lnTo>
                  <a:lnTo>
                    <a:pt x="218" y="86"/>
                  </a:lnTo>
                  <a:lnTo>
                    <a:pt x="235" y="86"/>
                  </a:lnTo>
                  <a:lnTo>
                    <a:pt x="251" y="88"/>
                  </a:lnTo>
                  <a:lnTo>
                    <a:pt x="264" y="88"/>
                  </a:lnTo>
                  <a:lnTo>
                    <a:pt x="279" y="88"/>
                  </a:lnTo>
                  <a:lnTo>
                    <a:pt x="294" y="88"/>
                  </a:lnTo>
                  <a:lnTo>
                    <a:pt x="309" y="88"/>
                  </a:lnTo>
                  <a:lnTo>
                    <a:pt x="323" y="88"/>
                  </a:lnTo>
                  <a:lnTo>
                    <a:pt x="336" y="86"/>
                  </a:lnTo>
                  <a:lnTo>
                    <a:pt x="349" y="86"/>
                  </a:lnTo>
                  <a:lnTo>
                    <a:pt x="365" y="86"/>
                  </a:lnTo>
                  <a:lnTo>
                    <a:pt x="380" y="86"/>
                  </a:lnTo>
                  <a:lnTo>
                    <a:pt x="395" y="86"/>
                  </a:lnTo>
                  <a:lnTo>
                    <a:pt x="410" y="86"/>
                  </a:lnTo>
                  <a:lnTo>
                    <a:pt x="427" y="88"/>
                  </a:lnTo>
                  <a:lnTo>
                    <a:pt x="441" y="88"/>
                  </a:lnTo>
                  <a:lnTo>
                    <a:pt x="456" y="92"/>
                  </a:lnTo>
                  <a:lnTo>
                    <a:pt x="469" y="97"/>
                  </a:lnTo>
                  <a:lnTo>
                    <a:pt x="484" y="105"/>
                  </a:lnTo>
                  <a:lnTo>
                    <a:pt x="498" y="112"/>
                  </a:lnTo>
                  <a:lnTo>
                    <a:pt x="511" y="122"/>
                  </a:lnTo>
                  <a:lnTo>
                    <a:pt x="522" y="135"/>
                  </a:lnTo>
                  <a:lnTo>
                    <a:pt x="534" y="149"/>
                  </a:lnTo>
                  <a:lnTo>
                    <a:pt x="543" y="162"/>
                  </a:lnTo>
                  <a:lnTo>
                    <a:pt x="553" y="175"/>
                  </a:lnTo>
                  <a:lnTo>
                    <a:pt x="558" y="190"/>
                  </a:lnTo>
                  <a:lnTo>
                    <a:pt x="564" y="208"/>
                  </a:lnTo>
                  <a:lnTo>
                    <a:pt x="566" y="223"/>
                  </a:lnTo>
                  <a:lnTo>
                    <a:pt x="568" y="238"/>
                  </a:lnTo>
                  <a:lnTo>
                    <a:pt x="564" y="253"/>
                  </a:lnTo>
                  <a:lnTo>
                    <a:pt x="562" y="268"/>
                  </a:lnTo>
                  <a:lnTo>
                    <a:pt x="553" y="285"/>
                  </a:lnTo>
                  <a:lnTo>
                    <a:pt x="543" y="301"/>
                  </a:lnTo>
                  <a:lnTo>
                    <a:pt x="528" y="314"/>
                  </a:lnTo>
                  <a:lnTo>
                    <a:pt x="515" y="329"/>
                  </a:lnTo>
                  <a:lnTo>
                    <a:pt x="498" y="342"/>
                  </a:lnTo>
                  <a:lnTo>
                    <a:pt x="481" y="354"/>
                  </a:lnTo>
                  <a:lnTo>
                    <a:pt x="460" y="365"/>
                  </a:lnTo>
                  <a:lnTo>
                    <a:pt x="441" y="377"/>
                  </a:lnTo>
                  <a:lnTo>
                    <a:pt x="420" y="386"/>
                  </a:lnTo>
                  <a:lnTo>
                    <a:pt x="397" y="394"/>
                  </a:lnTo>
                  <a:lnTo>
                    <a:pt x="376" y="399"/>
                  </a:lnTo>
                  <a:lnTo>
                    <a:pt x="355" y="407"/>
                  </a:lnTo>
                  <a:lnTo>
                    <a:pt x="332" y="413"/>
                  </a:lnTo>
                  <a:lnTo>
                    <a:pt x="313" y="417"/>
                  </a:lnTo>
                  <a:lnTo>
                    <a:pt x="294" y="420"/>
                  </a:lnTo>
                  <a:lnTo>
                    <a:pt x="277" y="424"/>
                  </a:lnTo>
                  <a:lnTo>
                    <a:pt x="245" y="422"/>
                  </a:lnTo>
                  <a:lnTo>
                    <a:pt x="216" y="417"/>
                  </a:lnTo>
                  <a:lnTo>
                    <a:pt x="188" y="407"/>
                  </a:lnTo>
                  <a:lnTo>
                    <a:pt x="161" y="394"/>
                  </a:lnTo>
                  <a:lnTo>
                    <a:pt x="135" y="375"/>
                  </a:lnTo>
                  <a:lnTo>
                    <a:pt x="112" y="354"/>
                  </a:lnTo>
                  <a:lnTo>
                    <a:pt x="89" y="331"/>
                  </a:lnTo>
                  <a:lnTo>
                    <a:pt x="70" y="304"/>
                  </a:lnTo>
                  <a:lnTo>
                    <a:pt x="51" y="276"/>
                  </a:lnTo>
                  <a:lnTo>
                    <a:pt x="36" y="247"/>
                  </a:lnTo>
                  <a:lnTo>
                    <a:pt x="24" y="217"/>
                  </a:lnTo>
                  <a:lnTo>
                    <a:pt x="15" y="187"/>
                  </a:lnTo>
                  <a:lnTo>
                    <a:pt x="5" y="156"/>
                  </a:lnTo>
                  <a:lnTo>
                    <a:pt x="2" y="126"/>
                  </a:lnTo>
                  <a:lnTo>
                    <a:pt x="0" y="97"/>
                  </a:lnTo>
                  <a:lnTo>
                    <a:pt x="3" y="71"/>
                  </a:lnTo>
                  <a:lnTo>
                    <a:pt x="7" y="52"/>
                  </a:lnTo>
                  <a:lnTo>
                    <a:pt x="13" y="36"/>
                  </a:lnTo>
                  <a:lnTo>
                    <a:pt x="21" y="25"/>
                  </a:lnTo>
                  <a:lnTo>
                    <a:pt x="32" y="16"/>
                  </a:lnTo>
                  <a:lnTo>
                    <a:pt x="43" y="8"/>
                  </a:lnTo>
                  <a:lnTo>
                    <a:pt x="55" y="2"/>
                  </a:lnTo>
                  <a:lnTo>
                    <a:pt x="70" y="0"/>
                  </a:lnTo>
                  <a:lnTo>
                    <a:pt x="83" y="2"/>
                  </a:lnTo>
                  <a:lnTo>
                    <a:pt x="95" y="2"/>
                  </a:lnTo>
                  <a:lnTo>
                    <a:pt x="108" y="8"/>
                  </a:lnTo>
                  <a:lnTo>
                    <a:pt x="117" y="14"/>
                  </a:lnTo>
                  <a:lnTo>
                    <a:pt x="129" y="23"/>
                  </a:lnTo>
                  <a:lnTo>
                    <a:pt x="136" y="33"/>
                  </a:lnTo>
                  <a:lnTo>
                    <a:pt x="142" y="46"/>
                  </a:lnTo>
                  <a:lnTo>
                    <a:pt x="148" y="59"/>
                  </a:lnTo>
                  <a:lnTo>
                    <a:pt x="148" y="76"/>
                  </a:lnTo>
                  <a:close/>
                </a:path>
              </a:pathLst>
            </a:custGeom>
            <a:solidFill>
              <a:srgbClr val="670DE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5"/>
            <p:cNvSpPr>
              <a:spLocks/>
            </p:cNvSpPr>
            <p:nvPr/>
          </p:nvSpPr>
          <p:spPr bwMode="auto">
            <a:xfrm>
              <a:off x="4106" y="2857"/>
              <a:ext cx="595" cy="378"/>
            </a:xfrm>
            <a:custGeom>
              <a:avLst/>
              <a:gdLst>
                <a:gd name="T0" fmla="*/ 32 w 997"/>
                <a:gd name="T1" fmla="*/ 98 h 742"/>
                <a:gd name="T2" fmla="*/ 15 w 997"/>
                <a:gd name="T3" fmla="*/ 48 h 742"/>
                <a:gd name="T4" fmla="*/ 30 w 997"/>
                <a:gd name="T5" fmla="*/ 14 h 742"/>
                <a:gd name="T6" fmla="*/ 60 w 997"/>
                <a:gd name="T7" fmla="*/ 0 h 742"/>
                <a:gd name="T8" fmla="*/ 94 w 997"/>
                <a:gd name="T9" fmla="*/ 10 h 742"/>
                <a:gd name="T10" fmla="*/ 116 w 997"/>
                <a:gd name="T11" fmla="*/ 38 h 742"/>
                <a:gd name="T12" fmla="*/ 132 w 997"/>
                <a:gd name="T13" fmla="*/ 56 h 742"/>
                <a:gd name="T14" fmla="*/ 151 w 997"/>
                <a:gd name="T15" fmla="*/ 67 h 742"/>
                <a:gd name="T16" fmla="*/ 172 w 997"/>
                <a:gd name="T17" fmla="*/ 75 h 742"/>
                <a:gd name="T18" fmla="*/ 198 w 997"/>
                <a:gd name="T19" fmla="*/ 79 h 742"/>
                <a:gd name="T20" fmla="*/ 224 w 997"/>
                <a:gd name="T21" fmla="*/ 85 h 742"/>
                <a:gd name="T22" fmla="*/ 273 w 997"/>
                <a:gd name="T23" fmla="*/ 91 h 742"/>
                <a:gd name="T24" fmla="*/ 320 w 997"/>
                <a:gd name="T25" fmla="*/ 96 h 742"/>
                <a:gd name="T26" fmla="*/ 366 w 997"/>
                <a:gd name="T27" fmla="*/ 95 h 742"/>
                <a:gd name="T28" fmla="*/ 409 w 997"/>
                <a:gd name="T29" fmla="*/ 86 h 742"/>
                <a:gd name="T30" fmla="*/ 452 w 997"/>
                <a:gd name="T31" fmla="*/ 65 h 742"/>
                <a:gd name="T32" fmla="*/ 488 w 997"/>
                <a:gd name="T33" fmla="*/ 42 h 742"/>
                <a:gd name="T34" fmla="*/ 517 w 997"/>
                <a:gd name="T35" fmla="*/ 32 h 742"/>
                <a:gd name="T36" fmla="*/ 545 w 997"/>
                <a:gd name="T37" fmla="*/ 33 h 742"/>
                <a:gd name="T38" fmla="*/ 566 w 997"/>
                <a:gd name="T39" fmla="*/ 46 h 742"/>
                <a:gd name="T40" fmla="*/ 584 w 997"/>
                <a:gd name="T41" fmla="*/ 69 h 742"/>
                <a:gd name="T42" fmla="*/ 595 w 997"/>
                <a:gd name="T43" fmla="*/ 98 h 742"/>
                <a:gd name="T44" fmla="*/ 595 w 997"/>
                <a:gd name="T45" fmla="*/ 117 h 742"/>
                <a:gd name="T46" fmla="*/ 591 w 997"/>
                <a:gd name="T47" fmla="*/ 136 h 742"/>
                <a:gd name="T48" fmla="*/ 584 w 997"/>
                <a:gd name="T49" fmla="*/ 155 h 742"/>
                <a:gd name="T50" fmla="*/ 578 w 997"/>
                <a:gd name="T51" fmla="*/ 174 h 742"/>
                <a:gd name="T52" fmla="*/ 572 w 997"/>
                <a:gd name="T53" fmla="*/ 192 h 742"/>
                <a:gd name="T54" fmla="*/ 560 w 997"/>
                <a:gd name="T55" fmla="*/ 231 h 742"/>
                <a:gd name="T56" fmla="*/ 546 w 997"/>
                <a:gd name="T57" fmla="*/ 268 h 742"/>
                <a:gd name="T58" fmla="*/ 526 w 997"/>
                <a:gd name="T59" fmla="*/ 303 h 742"/>
                <a:gd name="T60" fmla="*/ 498 w 997"/>
                <a:gd name="T61" fmla="*/ 333 h 742"/>
                <a:gd name="T62" fmla="*/ 462 w 997"/>
                <a:gd name="T63" fmla="*/ 357 h 742"/>
                <a:gd name="T64" fmla="*/ 397 w 997"/>
                <a:gd name="T65" fmla="*/ 375 h 742"/>
                <a:gd name="T66" fmla="*/ 298 w 997"/>
                <a:gd name="T67" fmla="*/ 377 h 742"/>
                <a:gd name="T68" fmla="*/ 185 w 997"/>
                <a:gd name="T69" fmla="*/ 361 h 742"/>
                <a:gd name="T70" fmla="*/ 84 w 997"/>
                <a:gd name="T71" fmla="*/ 328 h 742"/>
                <a:gd name="T72" fmla="*/ 16 w 997"/>
                <a:gd name="T73" fmla="*/ 276 h 742"/>
                <a:gd name="T74" fmla="*/ 0 w 997"/>
                <a:gd name="T75" fmla="*/ 226 h 742"/>
                <a:gd name="T76" fmla="*/ 5 w 997"/>
                <a:gd name="T77" fmla="*/ 204 h 742"/>
                <a:gd name="T78" fmla="*/ 14 w 997"/>
                <a:gd name="T79" fmla="*/ 183 h 742"/>
                <a:gd name="T80" fmla="*/ 29 w 997"/>
                <a:gd name="T81" fmla="*/ 166 h 742"/>
                <a:gd name="T82" fmla="*/ 47 w 997"/>
                <a:gd name="T83" fmla="*/ 151 h 742"/>
                <a:gd name="T84" fmla="*/ 69 w 997"/>
                <a:gd name="T85" fmla="*/ 140 h 74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97"/>
                <a:gd name="T130" fmla="*/ 0 h 742"/>
                <a:gd name="T131" fmla="*/ 997 w 997"/>
                <a:gd name="T132" fmla="*/ 742 h 74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97" h="742">
                  <a:moveTo>
                    <a:pt x="116" y="274"/>
                  </a:moveTo>
                  <a:lnTo>
                    <a:pt x="80" y="230"/>
                  </a:lnTo>
                  <a:lnTo>
                    <a:pt x="54" y="192"/>
                  </a:lnTo>
                  <a:lnTo>
                    <a:pt x="37" y="156"/>
                  </a:lnTo>
                  <a:lnTo>
                    <a:pt x="27" y="124"/>
                  </a:lnTo>
                  <a:lnTo>
                    <a:pt x="25" y="94"/>
                  </a:lnTo>
                  <a:lnTo>
                    <a:pt x="29" y="67"/>
                  </a:lnTo>
                  <a:lnTo>
                    <a:pt x="37" y="44"/>
                  </a:lnTo>
                  <a:lnTo>
                    <a:pt x="50" y="27"/>
                  </a:lnTo>
                  <a:lnTo>
                    <a:pt x="65" y="12"/>
                  </a:lnTo>
                  <a:lnTo>
                    <a:pt x="84" y="4"/>
                  </a:lnTo>
                  <a:lnTo>
                    <a:pt x="101" y="0"/>
                  </a:lnTo>
                  <a:lnTo>
                    <a:pt x="122" y="0"/>
                  </a:lnTo>
                  <a:lnTo>
                    <a:pt x="141" y="6"/>
                  </a:lnTo>
                  <a:lnTo>
                    <a:pt x="158" y="20"/>
                  </a:lnTo>
                  <a:lnTo>
                    <a:pt x="175" y="37"/>
                  </a:lnTo>
                  <a:lnTo>
                    <a:pt x="189" y="61"/>
                  </a:lnTo>
                  <a:lnTo>
                    <a:pt x="194" y="75"/>
                  </a:lnTo>
                  <a:lnTo>
                    <a:pt x="204" y="88"/>
                  </a:lnTo>
                  <a:lnTo>
                    <a:pt x="211" y="99"/>
                  </a:lnTo>
                  <a:lnTo>
                    <a:pt x="221" y="109"/>
                  </a:lnTo>
                  <a:lnTo>
                    <a:pt x="230" y="118"/>
                  </a:lnTo>
                  <a:lnTo>
                    <a:pt x="242" y="126"/>
                  </a:lnTo>
                  <a:lnTo>
                    <a:pt x="253" y="132"/>
                  </a:lnTo>
                  <a:lnTo>
                    <a:pt x="265" y="139"/>
                  </a:lnTo>
                  <a:lnTo>
                    <a:pt x="278" y="143"/>
                  </a:lnTo>
                  <a:lnTo>
                    <a:pt x="289" y="147"/>
                  </a:lnTo>
                  <a:lnTo>
                    <a:pt x="305" y="151"/>
                  </a:lnTo>
                  <a:lnTo>
                    <a:pt x="318" y="153"/>
                  </a:lnTo>
                  <a:lnTo>
                    <a:pt x="331" y="156"/>
                  </a:lnTo>
                  <a:lnTo>
                    <a:pt x="345" y="158"/>
                  </a:lnTo>
                  <a:lnTo>
                    <a:pt x="360" y="162"/>
                  </a:lnTo>
                  <a:lnTo>
                    <a:pt x="375" y="166"/>
                  </a:lnTo>
                  <a:lnTo>
                    <a:pt x="403" y="170"/>
                  </a:lnTo>
                  <a:lnTo>
                    <a:pt x="430" y="175"/>
                  </a:lnTo>
                  <a:lnTo>
                    <a:pt x="457" y="179"/>
                  </a:lnTo>
                  <a:lnTo>
                    <a:pt x="485" y="185"/>
                  </a:lnTo>
                  <a:lnTo>
                    <a:pt x="510" y="187"/>
                  </a:lnTo>
                  <a:lnTo>
                    <a:pt x="537" y="189"/>
                  </a:lnTo>
                  <a:lnTo>
                    <a:pt x="561" y="189"/>
                  </a:lnTo>
                  <a:lnTo>
                    <a:pt x="588" y="191"/>
                  </a:lnTo>
                  <a:lnTo>
                    <a:pt x="613" y="187"/>
                  </a:lnTo>
                  <a:lnTo>
                    <a:pt x="637" y="183"/>
                  </a:lnTo>
                  <a:lnTo>
                    <a:pt x="660" y="177"/>
                  </a:lnTo>
                  <a:lnTo>
                    <a:pt x="685" y="168"/>
                  </a:lnTo>
                  <a:lnTo>
                    <a:pt x="709" y="156"/>
                  </a:lnTo>
                  <a:lnTo>
                    <a:pt x="734" y="143"/>
                  </a:lnTo>
                  <a:lnTo>
                    <a:pt x="757" y="128"/>
                  </a:lnTo>
                  <a:lnTo>
                    <a:pt x="782" y="109"/>
                  </a:lnTo>
                  <a:lnTo>
                    <a:pt x="799" y="94"/>
                  </a:lnTo>
                  <a:lnTo>
                    <a:pt x="818" y="82"/>
                  </a:lnTo>
                  <a:lnTo>
                    <a:pt x="835" y="73"/>
                  </a:lnTo>
                  <a:lnTo>
                    <a:pt x="852" y="69"/>
                  </a:lnTo>
                  <a:lnTo>
                    <a:pt x="867" y="63"/>
                  </a:lnTo>
                  <a:lnTo>
                    <a:pt x="884" y="61"/>
                  </a:lnTo>
                  <a:lnTo>
                    <a:pt x="898" y="61"/>
                  </a:lnTo>
                  <a:lnTo>
                    <a:pt x="913" y="65"/>
                  </a:lnTo>
                  <a:lnTo>
                    <a:pt x="926" y="71"/>
                  </a:lnTo>
                  <a:lnTo>
                    <a:pt x="939" y="78"/>
                  </a:lnTo>
                  <a:lnTo>
                    <a:pt x="949" y="90"/>
                  </a:lnTo>
                  <a:lnTo>
                    <a:pt x="962" y="103"/>
                  </a:lnTo>
                  <a:lnTo>
                    <a:pt x="970" y="118"/>
                  </a:lnTo>
                  <a:lnTo>
                    <a:pt x="979" y="135"/>
                  </a:lnTo>
                  <a:lnTo>
                    <a:pt x="987" y="156"/>
                  </a:lnTo>
                  <a:lnTo>
                    <a:pt x="995" y="181"/>
                  </a:lnTo>
                  <a:lnTo>
                    <a:pt x="997" y="192"/>
                  </a:lnTo>
                  <a:lnTo>
                    <a:pt x="997" y="206"/>
                  </a:lnTo>
                  <a:lnTo>
                    <a:pt x="997" y="217"/>
                  </a:lnTo>
                  <a:lnTo>
                    <a:pt x="997" y="230"/>
                  </a:lnTo>
                  <a:lnTo>
                    <a:pt x="995" y="242"/>
                  </a:lnTo>
                  <a:lnTo>
                    <a:pt x="993" y="255"/>
                  </a:lnTo>
                  <a:lnTo>
                    <a:pt x="991" y="267"/>
                  </a:lnTo>
                  <a:lnTo>
                    <a:pt x="989" y="280"/>
                  </a:lnTo>
                  <a:lnTo>
                    <a:pt x="983" y="291"/>
                  </a:lnTo>
                  <a:lnTo>
                    <a:pt x="979" y="305"/>
                  </a:lnTo>
                  <a:lnTo>
                    <a:pt x="976" y="316"/>
                  </a:lnTo>
                  <a:lnTo>
                    <a:pt x="972" y="329"/>
                  </a:lnTo>
                  <a:lnTo>
                    <a:pt x="968" y="341"/>
                  </a:lnTo>
                  <a:lnTo>
                    <a:pt x="964" y="352"/>
                  </a:lnTo>
                  <a:lnTo>
                    <a:pt x="960" y="365"/>
                  </a:lnTo>
                  <a:lnTo>
                    <a:pt x="959" y="377"/>
                  </a:lnTo>
                  <a:lnTo>
                    <a:pt x="953" y="402"/>
                  </a:lnTo>
                  <a:lnTo>
                    <a:pt x="947" y="428"/>
                  </a:lnTo>
                  <a:lnTo>
                    <a:pt x="939" y="453"/>
                  </a:lnTo>
                  <a:lnTo>
                    <a:pt x="934" y="479"/>
                  </a:lnTo>
                  <a:lnTo>
                    <a:pt x="924" y="502"/>
                  </a:lnTo>
                  <a:lnTo>
                    <a:pt x="915" y="527"/>
                  </a:lnTo>
                  <a:lnTo>
                    <a:pt x="905" y="550"/>
                  </a:lnTo>
                  <a:lnTo>
                    <a:pt x="896" y="575"/>
                  </a:lnTo>
                  <a:lnTo>
                    <a:pt x="882" y="595"/>
                  </a:lnTo>
                  <a:lnTo>
                    <a:pt x="869" y="616"/>
                  </a:lnTo>
                  <a:lnTo>
                    <a:pt x="852" y="635"/>
                  </a:lnTo>
                  <a:lnTo>
                    <a:pt x="835" y="654"/>
                  </a:lnTo>
                  <a:lnTo>
                    <a:pt x="816" y="670"/>
                  </a:lnTo>
                  <a:lnTo>
                    <a:pt x="797" y="687"/>
                  </a:lnTo>
                  <a:lnTo>
                    <a:pt x="774" y="700"/>
                  </a:lnTo>
                  <a:lnTo>
                    <a:pt x="751" y="713"/>
                  </a:lnTo>
                  <a:lnTo>
                    <a:pt x="711" y="727"/>
                  </a:lnTo>
                  <a:lnTo>
                    <a:pt x="666" y="736"/>
                  </a:lnTo>
                  <a:lnTo>
                    <a:pt x="614" y="740"/>
                  </a:lnTo>
                  <a:lnTo>
                    <a:pt x="559" y="742"/>
                  </a:lnTo>
                  <a:lnTo>
                    <a:pt x="499" y="740"/>
                  </a:lnTo>
                  <a:lnTo>
                    <a:pt x="436" y="732"/>
                  </a:lnTo>
                  <a:lnTo>
                    <a:pt x="373" y="723"/>
                  </a:lnTo>
                  <a:lnTo>
                    <a:pt x="310" y="708"/>
                  </a:lnTo>
                  <a:lnTo>
                    <a:pt x="251" y="689"/>
                  </a:lnTo>
                  <a:lnTo>
                    <a:pt x="194" y="668"/>
                  </a:lnTo>
                  <a:lnTo>
                    <a:pt x="141" y="643"/>
                  </a:lnTo>
                  <a:lnTo>
                    <a:pt x="96" y="613"/>
                  </a:lnTo>
                  <a:lnTo>
                    <a:pt x="56" y="578"/>
                  </a:lnTo>
                  <a:lnTo>
                    <a:pt x="27" y="542"/>
                  </a:lnTo>
                  <a:lnTo>
                    <a:pt x="8" y="502"/>
                  </a:lnTo>
                  <a:lnTo>
                    <a:pt x="2" y="460"/>
                  </a:lnTo>
                  <a:lnTo>
                    <a:pt x="0" y="443"/>
                  </a:lnTo>
                  <a:lnTo>
                    <a:pt x="2" y="428"/>
                  </a:lnTo>
                  <a:lnTo>
                    <a:pt x="4" y="413"/>
                  </a:lnTo>
                  <a:lnTo>
                    <a:pt x="8" y="400"/>
                  </a:lnTo>
                  <a:lnTo>
                    <a:pt x="12" y="386"/>
                  </a:lnTo>
                  <a:lnTo>
                    <a:pt x="18" y="373"/>
                  </a:lnTo>
                  <a:lnTo>
                    <a:pt x="23" y="360"/>
                  </a:lnTo>
                  <a:lnTo>
                    <a:pt x="33" y="348"/>
                  </a:lnTo>
                  <a:lnTo>
                    <a:pt x="39" y="335"/>
                  </a:lnTo>
                  <a:lnTo>
                    <a:pt x="48" y="326"/>
                  </a:lnTo>
                  <a:lnTo>
                    <a:pt x="58" y="316"/>
                  </a:lnTo>
                  <a:lnTo>
                    <a:pt x="69" y="307"/>
                  </a:lnTo>
                  <a:lnTo>
                    <a:pt x="78" y="297"/>
                  </a:lnTo>
                  <a:lnTo>
                    <a:pt x="90" y="288"/>
                  </a:lnTo>
                  <a:lnTo>
                    <a:pt x="103" y="280"/>
                  </a:lnTo>
                  <a:lnTo>
                    <a:pt x="116" y="274"/>
                  </a:lnTo>
                  <a:close/>
                </a:path>
              </a:pathLst>
            </a:custGeom>
            <a:solidFill>
              <a:srgbClr val="A66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6"/>
            <p:cNvSpPr>
              <a:spLocks/>
            </p:cNvSpPr>
            <p:nvPr/>
          </p:nvSpPr>
          <p:spPr bwMode="auto">
            <a:xfrm>
              <a:off x="4209" y="2931"/>
              <a:ext cx="368" cy="110"/>
            </a:xfrm>
            <a:custGeom>
              <a:avLst/>
              <a:gdLst>
                <a:gd name="T0" fmla="*/ 54 w 615"/>
                <a:gd name="T1" fmla="*/ 5 h 215"/>
                <a:gd name="T2" fmla="*/ 90 w 615"/>
                <a:gd name="T3" fmla="*/ 13 h 215"/>
                <a:gd name="T4" fmla="*/ 124 w 615"/>
                <a:gd name="T5" fmla="*/ 23 h 215"/>
                <a:gd name="T6" fmla="*/ 160 w 615"/>
                <a:gd name="T7" fmla="*/ 30 h 215"/>
                <a:gd name="T8" fmla="*/ 196 w 615"/>
                <a:gd name="T9" fmla="*/ 38 h 215"/>
                <a:gd name="T10" fmla="*/ 233 w 615"/>
                <a:gd name="T11" fmla="*/ 42 h 215"/>
                <a:gd name="T12" fmla="*/ 269 w 615"/>
                <a:gd name="T13" fmla="*/ 46 h 215"/>
                <a:gd name="T14" fmla="*/ 305 w 615"/>
                <a:gd name="T15" fmla="*/ 46 h 215"/>
                <a:gd name="T16" fmla="*/ 331 w 615"/>
                <a:gd name="T17" fmla="*/ 42 h 215"/>
                <a:gd name="T18" fmla="*/ 345 w 615"/>
                <a:gd name="T19" fmla="*/ 43 h 215"/>
                <a:gd name="T20" fmla="*/ 357 w 615"/>
                <a:gd name="T21" fmla="*/ 51 h 215"/>
                <a:gd name="T22" fmla="*/ 365 w 615"/>
                <a:gd name="T23" fmla="*/ 60 h 215"/>
                <a:gd name="T24" fmla="*/ 368 w 615"/>
                <a:gd name="T25" fmla="*/ 71 h 215"/>
                <a:gd name="T26" fmla="*/ 366 w 615"/>
                <a:gd name="T27" fmla="*/ 82 h 215"/>
                <a:gd name="T28" fmla="*/ 360 w 615"/>
                <a:gd name="T29" fmla="*/ 92 h 215"/>
                <a:gd name="T30" fmla="*/ 349 w 615"/>
                <a:gd name="T31" fmla="*/ 101 h 215"/>
                <a:gd name="T32" fmla="*/ 321 w 615"/>
                <a:gd name="T33" fmla="*/ 108 h 215"/>
                <a:gd name="T34" fmla="*/ 282 w 615"/>
                <a:gd name="T35" fmla="*/ 110 h 215"/>
                <a:gd name="T36" fmla="*/ 240 w 615"/>
                <a:gd name="T37" fmla="*/ 108 h 215"/>
                <a:gd name="T38" fmla="*/ 197 w 615"/>
                <a:gd name="T39" fmla="*/ 101 h 215"/>
                <a:gd name="T40" fmla="*/ 154 w 615"/>
                <a:gd name="T41" fmla="*/ 92 h 215"/>
                <a:gd name="T42" fmla="*/ 112 w 615"/>
                <a:gd name="T43" fmla="*/ 79 h 215"/>
                <a:gd name="T44" fmla="*/ 71 w 615"/>
                <a:gd name="T45" fmla="*/ 66 h 215"/>
                <a:gd name="T46" fmla="*/ 35 w 615"/>
                <a:gd name="T47" fmla="*/ 53 h 215"/>
                <a:gd name="T48" fmla="*/ 13 w 615"/>
                <a:gd name="T49" fmla="*/ 42 h 215"/>
                <a:gd name="T50" fmla="*/ 4 w 615"/>
                <a:gd name="T51" fmla="*/ 36 h 215"/>
                <a:gd name="T52" fmla="*/ 0 w 615"/>
                <a:gd name="T53" fmla="*/ 28 h 215"/>
                <a:gd name="T54" fmla="*/ 0 w 615"/>
                <a:gd name="T55" fmla="*/ 19 h 215"/>
                <a:gd name="T56" fmla="*/ 3 w 615"/>
                <a:gd name="T57" fmla="*/ 12 h 215"/>
                <a:gd name="T58" fmla="*/ 9 w 615"/>
                <a:gd name="T59" fmla="*/ 5 h 215"/>
                <a:gd name="T60" fmla="*/ 18 w 615"/>
                <a:gd name="T61" fmla="*/ 1 h 215"/>
                <a:gd name="T62" fmla="*/ 31 w 615"/>
                <a:gd name="T63" fmla="*/ 0 h 215"/>
                <a:gd name="T64" fmla="*/ 38 w 615"/>
                <a:gd name="T65" fmla="*/ 2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15"/>
                <a:gd name="T100" fmla="*/ 0 h 215"/>
                <a:gd name="T101" fmla="*/ 615 w 615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15" h="215">
                  <a:moveTo>
                    <a:pt x="64" y="4"/>
                  </a:moveTo>
                  <a:lnTo>
                    <a:pt x="91" y="9"/>
                  </a:lnTo>
                  <a:lnTo>
                    <a:pt x="119" y="19"/>
                  </a:lnTo>
                  <a:lnTo>
                    <a:pt x="150" y="26"/>
                  </a:lnTo>
                  <a:lnTo>
                    <a:pt x="178" y="36"/>
                  </a:lnTo>
                  <a:lnTo>
                    <a:pt x="207" y="44"/>
                  </a:lnTo>
                  <a:lnTo>
                    <a:pt x="237" y="53"/>
                  </a:lnTo>
                  <a:lnTo>
                    <a:pt x="268" y="59"/>
                  </a:lnTo>
                  <a:lnTo>
                    <a:pt x="298" y="68"/>
                  </a:lnTo>
                  <a:lnTo>
                    <a:pt x="328" y="74"/>
                  </a:lnTo>
                  <a:lnTo>
                    <a:pt x="359" y="80"/>
                  </a:lnTo>
                  <a:lnTo>
                    <a:pt x="389" y="83"/>
                  </a:lnTo>
                  <a:lnTo>
                    <a:pt x="420" y="89"/>
                  </a:lnTo>
                  <a:lnTo>
                    <a:pt x="450" y="89"/>
                  </a:lnTo>
                  <a:lnTo>
                    <a:pt x="479" y="89"/>
                  </a:lnTo>
                  <a:lnTo>
                    <a:pt x="509" y="89"/>
                  </a:lnTo>
                  <a:lnTo>
                    <a:pt x="539" y="85"/>
                  </a:lnTo>
                  <a:lnTo>
                    <a:pt x="553" y="83"/>
                  </a:lnTo>
                  <a:lnTo>
                    <a:pt x="566" y="83"/>
                  </a:lnTo>
                  <a:lnTo>
                    <a:pt x="577" y="85"/>
                  </a:lnTo>
                  <a:lnTo>
                    <a:pt x="589" y="93"/>
                  </a:lnTo>
                  <a:lnTo>
                    <a:pt x="596" y="99"/>
                  </a:lnTo>
                  <a:lnTo>
                    <a:pt x="604" y="108"/>
                  </a:lnTo>
                  <a:lnTo>
                    <a:pt x="610" y="118"/>
                  </a:lnTo>
                  <a:lnTo>
                    <a:pt x="614" y="129"/>
                  </a:lnTo>
                  <a:lnTo>
                    <a:pt x="615" y="139"/>
                  </a:lnTo>
                  <a:lnTo>
                    <a:pt x="615" y="150"/>
                  </a:lnTo>
                  <a:lnTo>
                    <a:pt x="612" y="161"/>
                  </a:lnTo>
                  <a:lnTo>
                    <a:pt x="608" y="171"/>
                  </a:lnTo>
                  <a:lnTo>
                    <a:pt x="602" y="180"/>
                  </a:lnTo>
                  <a:lnTo>
                    <a:pt x="593" y="190"/>
                  </a:lnTo>
                  <a:lnTo>
                    <a:pt x="583" y="198"/>
                  </a:lnTo>
                  <a:lnTo>
                    <a:pt x="570" y="205"/>
                  </a:lnTo>
                  <a:lnTo>
                    <a:pt x="537" y="211"/>
                  </a:lnTo>
                  <a:lnTo>
                    <a:pt x="505" y="215"/>
                  </a:lnTo>
                  <a:lnTo>
                    <a:pt x="471" y="215"/>
                  </a:lnTo>
                  <a:lnTo>
                    <a:pt x="439" y="215"/>
                  </a:lnTo>
                  <a:lnTo>
                    <a:pt x="401" y="211"/>
                  </a:lnTo>
                  <a:lnTo>
                    <a:pt x="366" y="205"/>
                  </a:lnTo>
                  <a:lnTo>
                    <a:pt x="330" y="198"/>
                  </a:lnTo>
                  <a:lnTo>
                    <a:pt x="294" y="190"/>
                  </a:lnTo>
                  <a:lnTo>
                    <a:pt x="258" y="179"/>
                  </a:lnTo>
                  <a:lnTo>
                    <a:pt x="222" y="167"/>
                  </a:lnTo>
                  <a:lnTo>
                    <a:pt x="188" y="154"/>
                  </a:lnTo>
                  <a:lnTo>
                    <a:pt x="154" y="142"/>
                  </a:lnTo>
                  <a:lnTo>
                    <a:pt x="119" y="129"/>
                  </a:lnTo>
                  <a:lnTo>
                    <a:pt x="89" y="116"/>
                  </a:lnTo>
                  <a:lnTo>
                    <a:pt x="58" y="103"/>
                  </a:lnTo>
                  <a:lnTo>
                    <a:pt x="32" y="91"/>
                  </a:lnTo>
                  <a:lnTo>
                    <a:pt x="22" y="83"/>
                  </a:lnTo>
                  <a:lnTo>
                    <a:pt x="13" y="78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3" y="30"/>
                  </a:lnTo>
                  <a:lnTo>
                    <a:pt x="5" y="23"/>
                  </a:lnTo>
                  <a:lnTo>
                    <a:pt x="9" y="15"/>
                  </a:lnTo>
                  <a:lnTo>
                    <a:pt x="15" y="9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4206" y="3008"/>
              <a:ext cx="319" cy="114"/>
            </a:xfrm>
            <a:custGeom>
              <a:avLst/>
              <a:gdLst>
                <a:gd name="T0" fmla="*/ 67 w 534"/>
                <a:gd name="T1" fmla="*/ 13 h 222"/>
                <a:gd name="T2" fmla="*/ 102 w 534"/>
                <a:gd name="T3" fmla="*/ 27 h 222"/>
                <a:gd name="T4" fmla="*/ 127 w 534"/>
                <a:gd name="T5" fmla="*/ 38 h 222"/>
                <a:gd name="T6" fmla="*/ 149 w 534"/>
                <a:gd name="T7" fmla="*/ 45 h 222"/>
                <a:gd name="T8" fmla="*/ 168 w 534"/>
                <a:gd name="T9" fmla="*/ 49 h 222"/>
                <a:gd name="T10" fmla="*/ 189 w 534"/>
                <a:gd name="T11" fmla="*/ 50 h 222"/>
                <a:gd name="T12" fmla="*/ 219 w 534"/>
                <a:gd name="T13" fmla="*/ 50 h 222"/>
                <a:gd name="T14" fmla="*/ 256 w 534"/>
                <a:gd name="T15" fmla="*/ 49 h 222"/>
                <a:gd name="T16" fmla="*/ 289 w 534"/>
                <a:gd name="T17" fmla="*/ 49 h 222"/>
                <a:gd name="T18" fmla="*/ 303 w 534"/>
                <a:gd name="T19" fmla="*/ 54 h 222"/>
                <a:gd name="T20" fmla="*/ 312 w 534"/>
                <a:gd name="T21" fmla="*/ 62 h 222"/>
                <a:gd name="T22" fmla="*/ 318 w 534"/>
                <a:gd name="T23" fmla="*/ 71 h 222"/>
                <a:gd name="T24" fmla="*/ 319 w 534"/>
                <a:gd name="T25" fmla="*/ 82 h 222"/>
                <a:gd name="T26" fmla="*/ 314 w 534"/>
                <a:gd name="T27" fmla="*/ 93 h 222"/>
                <a:gd name="T28" fmla="*/ 306 w 534"/>
                <a:gd name="T29" fmla="*/ 103 h 222"/>
                <a:gd name="T30" fmla="*/ 294 w 534"/>
                <a:gd name="T31" fmla="*/ 108 h 222"/>
                <a:gd name="T32" fmla="*/ 265 w 534"/>
                <a:gd name="T33" fmla="*/ 112 h 222"/>
                <a:gd name="T34" fmla="*/ 225 w 534"/>
                <a:gd name="T35" fmla="*/ 113 h 222"/>
                <a:gd name="T36" fmla="*/ 189 w 534"/>
                <a:gd name="T37" fmla="*/ 113 h 222"/>
                <a:gd name="T38" fmla="*/ 158 w 534"/>
                <a:gd name="T39" fmla="*/ 109 h 222"/>
                <a:gd name="T40" fmla="*/ 128 w 534"/>
                <a:gd name="T41" fmla="*/ 103 h 222"/>
                <a:gd name="T42" fmla="*/ 97 w 534"/>
                <a:gd name="T43" fmla="*/ 91 h 222"/>
                <a:gd name="T44" fmla="*/ 66 w 534"/>
                <a:gd name="T45" fmla="*/ 76 h 222"/>
                <a:gd name="T46" fmla="*/ 33 w 534"/>
                <a:gd name="T47" fmla="*/ 59 h 222"/>
                <a:gd name="T48" fmla="*/ 9 w 534"/>
                <a:gd name="T49" fmla="*/ 44 h 222"/>
                <a:gd name="T50" fmla="*/ 2 w 534"/>
                <a:gd name="T51" fmla="*/ 35 h 222"/>
                <a:gd name="T52" fmla="*/ 0 w 534"/>
                <a:gd name="T53" fmla="*/ 25 h 222"/>
                <a:gd name="T54" fmla="*/ 2 w 534"/>
                <a:gd name="T55" fmla="*/ 15 h 222"/>
                <a:gd name="T56" fmla="*/ 8 w 534"/>
                <a:gd name="T57" fmla="*/ 8 h 222"/>
                <a:gd name="T58" fmla="*/ 16 w 534"/>
                <a:gd name="T59" fmla="*/ 2 h 222"/>
                <a:gd name="T60" fmla="*/ 27 w 534"/>
                <a:gd name="T61" fmla="*/ 0 h 222"/>
                <a:gd name="T62" fmla="*/ 39 w 534"/>
                <a:gd name="T63" fmla="*/ 1 h 222"/>
                <a:gd name="T64" fmla="*/ 47 w 534"/>
                <a:gd name="T65" fmla="*/ 4 h 2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4"/>
                <a:gd name="T100" fmla="*/ 0 h 222"/>
                <a:gd name="T101" fmla="*/ 534 w 534"/>
                <a:gd name="T102" fmla="*/ 222 h 2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4" h="222">
                  <a:moveTo>
                    <a:pt x="78" y="8"/>
                  </a:moveTo>
                  <a:lnTo>
                    <a:pt x="112" y="25"/>
                  </a:lnTo>
                  <a:lnTo>
                    <a:pt x="142" y="42"/>
                  </a:lnTo>
                  <a:lnTo>
                    <a:pt x="171" y="53"/>
                  </a:lnTo>
                  <a:lnTo>
                    <a:pt x="194" y="65"/>
                  </a:lnTo>
                  <a:lnTo>
                    <a:pt x="213" y="74"/>
                  </a:lnTo>
                  <a:lnTo>
                    <a:pt x="232" y="82"/>
                  </a:lnTo>
                  <a:lnTo>
                    <a:pt x="249" y="87"/>
                  </a:lnTo>
                  <a:lnTo>
                    <a:pt x="266" y="91"/>
                  </a:lnTo>
                  <a:lnTo>
                    <a:pt x="281" y="95"/>
                  </a:lnTo>
                  <a:lnTo>
                    <a:pt x="298" y="97"/>
                  </a:lnTo>
                  <a:lnTo>
                    <a:pt x="317" y="97"/>
                  </a:lnTo>
                  <a:lnTo>
                    <a:pt x="342" y="97"/>
                  </a:lnTo>
                  <a:lnTo>
                    <a:pt x="367" y="97"/>
                  </a:lnTo>
                  <a:lnTo>
                    <a:pt x="395" y="97"/>
                  </a:lnTo>
                  <a:lnTo>
                    <a:pt x="429" y="95"/>
                  </a:lnTo>
                  <a:lnTo>
                    <a:pt x="471" y="95"/>
                  </a:lnTo>
                  <a:lnTo>
                    <a:pt x="483" y="95"/>
                  </a:lnTo>
                  <a:lnTo>
                    <a:pt x="496" y="99"/>
                  </a:lnTo>
                  <a:lnTo>
                    <a:pt x="507" y="105"/>
                  </a:lnTo>
                  <a:lnTo>
                    <a:pt x="517" y="112"/>
                  </a:lnTo>
                  <a:lnTo>
                    <a:pt x="522" y="120"/>
                  </a:lnTo>
                  <a:lnTo>
                    <a:pt x="530" y="129"/>
                  </a:lnTo>
                  <a:lnTo>
                    <a:pt x="532" y="139"/>
                  </a:lnTo>
                  <a:lnTo>
                    <a:pt x="534" y="150"/>
                  </a:lnTo>
                  <a:lnTo>
                    <a:pt x="534" y="160"/>
                  </a:lnTo>
                  <a:lnTo>
                    <a:pt x="532" y="171"/>
                  </a:lnTo>
                  <a:lnTo>
                    <a:pt x="526" y="181"/>
                  </a:lnTo>
                  <a:lnTo>
                    <a:pt x="522" y="192"/>
                  </a:lnTo>
                  <a:lnTo>
                    <a:pt x="513" y="200"/>
                  </a:lnTo>
                  <a:lnTo>
                    <a:pt x="505" y="207"/>
                  </a:lnTo>
                  <a:lnTo>
                    <a:pt x="492" y="211"/>
                  </a:lnTo>
                  <a:lnTo>
                    <a:pt x="481" y="215"/>
                  </a:lnTo>
                  <a:lnTo>
                    <a:pt x="443" y="219"/>
                  </a:lnTo>
                  <a:lnTo>
                    <a:pt x="408" y="221"/>
                  </a:lnTo>
                  <a:lnTo>
                    <a:pt x="376" y="221"/>
                  </a:lnTo>
                  <a:lnTo>
                    <a:pt x="348" y="222"/>
                  </a:lnTo>
                  <a:lnTo>
                    <a:pt x="317" y="221"/>
                  </a:lnTo>
                  <a:lnTo>
                    <a:pt x="291" y="217"/>
                  </a:lnTo>
                  <a:lnTo>
                    <a:pt x="264" y="213"/>
                  </a:lnTo>
                  <a:lnTo>
                    <a:pt x="239" y="207"/>
                  </a:lnTo>
                  <a:lnTo>
                    <a:pt x="215" y="200"/>
                  </a:lnTo>
                  <a:lnTo>
                    <a:pt x="188" y="190"/>
                  </a:lnTo>
                  <a:lnTo>
                    <a:pt x="163" y="177"/>
                  </a:lnTo>
                  <a:lnTo>
                    <a:pt x="137" y="165"/>
                  </a:lnTo>
                  <a:lnTo>
                    <a:pt x="110" y="148"/>
                  </a:lnTo>
                  <a:lnTo>
                    <a:pt x="83" y="133"/>
                  </a:lnTo>
                  <a:lnTo>
                    <a:pt x="55" y="114"/>
                  </a:lnTo>
                  <a:lnTo>
                    <a:pt x="26" y="95"/>
                  </a:lnTo>
                  <a:lnTo>
                    <a:pt x="15" y="86"/>
                  </a:lnTo>
                  <a:lnTo>
                    <a:pt x="9" y="78"/>
                  </a:lnTo>
                  <a:lnTo>
                    <a:pt x="4" y="68"/>
                  </a:lnTo>
                  <a:lnTo>
                    <a:pt x="2" y="59"/>
                  </a:lnTo>
                  <a:lnTo>
                    <a:pt x="0" y="49"/>
                  </a:lnTo>
                  <a:lnTo>
                    <a:pt x="2" y="42"/>
                  </a:lnTo>
                  <a:lnTo>
                    <a:pt x="4" y="30"/>
                  </a:lnTo>
                  <a:lnTo>
                    <a:pt x="9" y="25"/>
                  </a:lnTo>
                  <a:lnTo>
                    <a:pt x="13" y="15"/>
                  </a:lnTo>
                  <a:lnTo>
                    <a:pt x="21" y="10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5" y="0"/>
                  </a:lnTo>
                  <a:lnTo>
                    <a:pt x="66" y="2"/>
                  </a:lnTo>
                  <a:lnTo>
                    <a:pt x="78" y="8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8"/>
            <p:cNvSpPr>
              <a:spLocks/>
            </p:cNvSpPr>
            <p:nvPr/>
          </p:nvSpPr>
          <p:spPr bwMode="auto">
            <a:xfrm>
              <a:off x="4221" y="3127"/>
              <a:ext cx="246" cy="80"/>
            </a:xfrm>
            <a:custGeom>
              <a:avLst/>
              <a:gdLst>
                <a:gd name="T0" fmla="*/ 49 w 413"/>
                <a:gd name="T1" fmla="*/ 2 h 158"/>
                <a:gd name="T2" fmla="*/ 70 w 413"/>
                <a:gd name="T3" fmla="*/ 7 h 158"/>
                <a:gd name="T4" fmla="*/ 93 w 413"/>
                <a:gd name="T5" fmla="*/ 11 h 158"/>
                <a:gd name="T6" fmla="*/ 114 w 413"/>
                <a:gd name="T7" fmla="*/ 14 h 158"/>
                <a:gd name="T8" fmla="*/ 136 w 413"/>
                <a:gd name="T9" fmla="*/ 17 h 158"/>
                <a:gd name="T10" fmla="*/ 158 w 413"/>
                <a:gd name="T11" fmla="*/ 20 h 158"/>
                <a:gd name="T12" fmla="*/ 182 w 413"/>
                <a:gd name="T13" fmla="*/ 22 h 158"/>
                <a:gd name="T14" fmla="*/ 204 w 413"/>
                <a:gd name="T15" fmla="*/ 24 h 158"/>
                <a:gd name="T16" fmla="*/ 223 w 413"/>
                <a:gd name="T17" fmla="*/ 24 h 158"/>
                <a:gd name="T18" fmla="*/ 235 w 413"/>
                <a:gd name="T19" fmla="*/ 29 h 158"/>
                <a:gd name="T20" fmla="*/ 241 w 413"/>
                <a:gd name="T21" fmla="*/ 36 h 158"/>
                <a:gd name="T22" fmla="*/ 246 w 413"/>
                <a:gd name="T23" fmla="*/ 46 h 158"/>
                <a:gd name="T24" fmla="*/ 246 w 413"/>
                <a:gd name="T25" fmla="*/ 57 h 158"/>
                <a:gd name="T26" fmla="*/ 241 w 413"/>
                <a:gd name="T27" fmla="*/ 66 h 158"/>
                <a:gd name="T28" fmla="*/ 235 w 413"/>
                <a:gd name="T29" fmla="*/ 74 h 158"/>
                <a:gd name="T30" fmla="*/ 223 w 413"/>
                <a:gd name="T31" fmla="*/ 79 h 158"/>
                <a:gd name="T32" fmla="*/ 203 w 413"/>
                <a:gd name="T33" fmla="*/ 79 h 158"/>
                <a:gd name="T34" fmla="*/ 177 w 413"/>
                <a:gd name="T35" fmla="*/ 78 h 158"/>
                <a:gd name="T36" fmla="*/ 152 w 413"/>
                <a:gd name="T37" fmla="*/ 76 h 158"/>
                <a:gd name="T38" fmla="*/ 129 w 413"/>
                <a:gd name="T39" fmla="*/ 73 h 158"/>
                <a:gd name="T40" fmla="*/ 105 w 413"/>
                <a:gd name="T41" fmla="*/ 69 h 158"/>
                <a:gd name="T42" fmla="*/ 80 w 413"/>
                <a:gd name="T43" fmla="*/ 64 h 158"/>
                <a:gd name="T44" fmla="*/ 58 w 413"/>
                <a:gd name="T45" fmla="*/ 59 h 158"/>
                <a:gd name="T46" fmla="*/ 34 w 413"/>
                <a:gd name="T47" fmla="*/ 53 h 158"/>
                <a:gd name="T48" fmla="*/ 16 w 413"/>
                <a:gd name="T49" fmla="*/ 48 h 158"/>
                <a:gd name="T50" fmla="*/ 6 w 413"/>
                <a:gd name="T51" fmla="*/ 41 h 158"/>
                <a:gd name="T52" fmla="*/ 1 w 413"/>
                <a:gd name="T53" fmla="*/ 32 h 158"/>
                <a:gd name="T54" fmla="*/ 0 w 413"/>
                <a:gd name="T55" fmla="*/ 24 h 158"/>
                <a:gd name="T56" fmla="*/ 2 w 413"/>
                <a:gd name="T57" fmla="*/ 14 h 158"/>
                <a:gd name="T58" fmla="*/ 10 w 413"/>
                <a:gd name="T59" fmla="*/ 7 h 158"/>
                <a:gd name="T60" fmla="*/ 17 w 413"/>
                <a:gd name="T61" fmla="*/ 2 h 158"/>
                <a:gd name="T62" fmla="*/ 31 w 413"/>
                <a:gd name="T63" fmla="*/ 0 h 158"/>
                <a:gd name="T64" fmla="*/ 38 w 413"/>
                <a:gd name="T65" fmla="*/ 1 h 1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3"/>
                <a:gd name="T100" fmla="*/ 0 h 158"/>
                <a:gd name="T101" fmla="*/ 413 w 413"/>
                <a:gd name="T102" fmla="*/ 158 h 1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3" h="158">
                  <a:moveTo>
                    <a:pt x="63" y="2"/>
                  </a:moveTo>
                  <a:lnTo>
                    <a:pt x="82" y="4"/>
                  </a:lnTo>
                  <a:lnTo>
                    <a:pt x="101" y="9"/>
                  </a:lnTo>
                  <a:lnTo>
                    <a:pt x="118" y="13"/>
                  </a:lnTo>
                  <a:lnTo>
                    <a:pt x="139" y="17"/>
                  </a:lnTo>
                  <a:lnTo>
                    <a:pt x="156" y="21"/>
                  </a:lnTo>
                  <a:lnTo>
                    <a:pt x="175" y="25"/>
                  </a:lnTo>
                  <a:lnTo>
                    <a:pt x="192" y="28"/>
                  </a:lnTo>
                  <a:lnTo>
                    <a:pt x="211" y="32"/>
                  </a:lnTo>
                  <a:lnTo>
                    <a:pt x="229" y="34"/>
                  </a:lnTo>
                  <a:lnTo>
                    <a:pt x="248" y="38"/>
                  </a:lnTo>
                  <a:lnTo>
                    <a:pt x="265" y="40"/>
                  </a:lnTo>
                  <a:lnTo>
                    <a:pt x="284" y="44"/>
                  </a:lnTo>
                  <a:lnTo>
                    <a:pt x="305" y="44"/>
                  </a:lnTo>
                  <a:lnTo>
                    <a:pt x="324" y="45"/>
                  </a:lnTo>
                  <a:lnTo>
                    <a:pt x="343" y="47"/>
                  </a:lnTo>
                  <a:lnTo>
                    <a:pt x="364" y="47"/>
                  </a:lnTo>
                  <a:lnTo>
                    <a:pt x="375" y="47"/>
                  </a:lnTo>
                  <a:lnTo>
                    <a:pt x="384" y="53"/>
                  </a:lnTo>
                  <a:lnTo>
                    <a:pt x="394" y="57"/>
                  </a:lnTo>
                  <a:lnTo>
                    <a:pt x="402" y="64"/>
                  </a:lnTo>
                  <a:lnTo>
                    <a:pt x="405" y="72"/>
                  </a:lnTo>
                  <a:lnTo>
                    <a:pt x="411" y="82"/>
                  </a:lnTo>
                  <a:lnTo>
                    <a:pt x="413" y="91"/>
                  </a:lnTo>
                  <a:lnTo>
                    <a:pt x="413" y="102"/>
                  </a:lnTo>
                  <a:lnTo>
                    <a:pt x="413" y="112"/>
                  </a:lnTo>
                  <a:lnTo>
                    <a:pt x="411" y="121"/>
                  </a:lnTo>
                  <a:lnTo>
                    <a:pt x="405" y="131"/>
                  </a:lnTo>
                  <a:lnTo>
                    <a:pt x="402" y="139"/>
                  </a:lnTo>
                  <a:lnTo>
                    <a:pt x="394" y="146"/>
                  </a:lnTo>
                  <a:lnTo>
                    <a:pt x="384" y="152"/>
                  </a:lnTo>
                  <a:lnTo>
                    <a:pt x="375" y="156"/>
                  </a:lnTo>
                  <a:lnTo>
                    <a:pt x="364" y="158"/>
                  </a:lnTo>
                  <a:lnTo>
                    <a:pt x="341" y="156"/>
                  </a:lnTo>
                  <a:lnTo>
                    <a:pt x="318" y="156"/>
                  </a:lnTo>
                  <a:lnTo>
                    <a:pt x="297" y="154"/>
                  </a:lnTo>
                  <a:lnTo>
                    <a:pt x="276" y="154"/>
                  </a:lnTo>
                  <a:lnTo>
                    <a:pt x="255" y="150"/>
                  </a:lnTo>
                  <a:lnTo>
                    <a:pt x="236" y="148"/>
                  </a:lnTo>
                  <a:lnTo>
                    <a:pt x="217" y="144"/>
                  </a:lnTo>
                  <a:lnTo>
                    <a:pt x="196" y="140"/>
                  </a:lnTo>
                  <a:lnTo>
                    <a:pt x="177" y="137"/>
                  </a:lnTo>
                  <a:lnTo>
                    <a:pt x="156" y="133"/>
                  </a:lnTo>
                  <a:lnTo>
                    <a:pt x="135" y="127"/>
                  </a:lnTo>
                  <a:lnTo>
                    <a:pt x="116" y="123"/>
                  </a:lnTo>
                  <a:lnTo>
                    <a:pt x="97" y="116"/>
                  </a:lnTo>
                  <a:lnTo>
                    <a:pt x="78" y="112"/>
                  </a:lnTo>
                  <a:lnTo>
                    <a:pt x="57" y="104"/>
                  </a:lnTo>
                  <a:lnTo>
                    <a:pt x="38" y="99"/>
                  </a:lnTo>
                  <a:lnTo>
                    <a:pt x="27" y="95"/>
                  </a:lnTo>
                  <a:lnTo>
                    <a:pt x="18" y="87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2" y="38"/>
                  </a:lnTo>
                  <a:lnTo>
                    <a:pt x="4" y="28"/>
                  </a:lnTo>
                  <a:lnTo>
                    <a:pt x="8" y="21"/>
                  </a:lnTo>
                  <a:lnTo>
                    <a:pt x="16" y="13"/>
                  </a:lnTo>
                  <a:lnTo>
                    <a:pt x="21" y="9"/>
                  </a:lnTo>
                  <a:lnTo>
                    <a:pt x="29" y="4"/>
                  </a:lnTo>
                  <a:lnTo>
                    <a:pt x="40" y="0"/>
                  </a:lnTo>
                  <a:lnTo>
                    <a:pt x="52" y="0"/>
                  </a:lnTo>
                  <a:lnTo>
                    <a:pt x="63" y="2"/>
                  </a:lnTo>
                  <a:close/>
                </a:path>
              </a:pathLst>
            </a:custGeom>
            <a:solidFill>
              <a:srgbClr val="FF4D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4194" y="3210"/>
              <a:ext cx="154" cy="136"/>
            </a:xfrm>
            <a:custGeom>
              <a:avLst/>
              <a:gdLst>
                <a:gd name="T0" fmla="*/ 65 w 256"/>
                <a:gd name="T1" fmla="*/ 25 h 266"/>
                <a:gd name="T2" fmla="*/ 70 w 256"/>
                <a:gd name="T3" fmla="*/ 32 h 266"/>
                <a:gd name="T4" fmla="*/ 75 w 256"/>
                <a:gd name="T5" fmla="*/ 38 h 266"/>
                <a:gd name="T6" fmla="*/ 84 w 256"/>
                <a:gd name="T7" fmla="*/ 43 h 266"/>
                <a:gd name="T8" fmla="*/ 93 w 256"/>
                <a:gd name="T9" fmla="*/ 47 h 266"/>
                <a:gd name="T10" fmla="*/ 103 w 256"/>
                <a:gd name="T11" fmla="*/ 50 h 266"/>
                <a:gd name="T12" fmla="*/ 113 w 256"/>
                <a:gd name="T13" fmla="*/ 54 h 266"/>
                <a:gd name="T14" fmla="*/ 125 w 256"/>
                <a:gd name="T15" fmla="*/ 57 h 266"/>
                <a:gd name="T16" fmla="*/ 138 w 256"/>
                <a:gd name="T17" fmla="*/ 65 h 266"/>
                <a:gd name="T18" fmla="*/ 151 w 256"/>
                <a:gd name="T19" fmla="*/ 78 h 266"/>
                <a:gd name="T20" fmla="*/ 154 w 256"/>
                <a:gd name="T21" fmla="*/ 94 h 266"/>
                <a:gd name="T22" fmla="*/ 151 w 256"/>
                <a:gd name="T23" fmla="*/ 108 h 266"/>
                <a:gd name="T24" fmla="*/ 141 w 256"/>
                <a:gd name="T25" fmla="*/ 122 h 266"/>
                <a:gd name="T26" fmla="*/ 128 w 256"/>
                <a:gd name="T27" fmla="*/ 131 h 266"/>
                <a:gd name="T28" fmla="*/ 112 w 256"/>
                <a:gd name="T29" fmla="*/ 136 h 266"/>
                <a:gd name="T30" fmla="*/ 93 w 256"/>
                <a:gd name="T31" fmla="*/ 135 h 266"/>
                <a:gd name="T32" fmla="*/ 74 w 256"/>
                <a:gd name="T33" fmla="*/ 126 h 266"/>
                <a:gd name="T34" fmla="*/ 58 w 256"/>
                <a:gd name="T35" fmla="*/ 118 h 266"/>
                <a:gd name="T36" fmla="*/ 46 w 256"/>
                <a:gd name="T37" fmla="*/ 107 h 266"/>
                <a:gd name="T38" fmla="*/ 35 w 256"/>
                <a:gd name="T39" fmla="*/ 96 h 266"/>
                <a:gd name="T40" fmla="*/ 25 w 256"/>
                <a:gd name="T41" fmla="*/ 84 h 266"/>
                <a:gd name="T42" fmla="*/ 17 w 256"/>
                <a:gd name="T43" fmla="*/ 70 h 266"/>
                <a:gd name="T44" fmla="*/ 10 w 256"/>
                <a:gd name="T45" fmla="*/ 56 h 266"/>
                <a:gd name="T46" fmla="*/ 4 w 256"/>
                <a:gd name="T47" fmla="*/ 41 h 266"/>
                <a:gd name="T48" fmla="*/ 0 w 256"/>
                <a:gd name="T49" fmla="*/ 28 h 266"/>
                <a:gd name="T50" fmla="*/ 2 w 256"/>
                <a:gd name="T51" fmla="*/ 17 h 266"/>
                <a:gd name="T52" fmla="*/ 10 w 256"/>
                <a:gd name="T53" fmla="*/ 8 h 266"/>
                <a:gd name="T54" fmla="*/ 20 w 256"/>
                <a:gd name="T55" fmla="*/ 2 h 266"/>
                <a:gd name="T56" fmla="*/ 32 w 256"/>
                <a:gd name="T57" fmla="*/ 0 h 266"/>
                <a:gd name="T58" fmla="*/ 43 w 256"/>
                <a:gd name="T59" fmla="*/ 1 h 266"/>
                <a:gd name="T60" fmla="*/ 54 w 256"/>
                <a:gd name="T61" fmla="*/ 5 h 266"/>
                <a:gd name="T62" fmla="*/ 61 w 256"/>
                <a:gd name="T63" fmla="*/ 14 h 266"/>
                <a:gd name="T64" fmla="*/ 64 w 256"/>
                <a:gd name="T65" fmla="*/ 2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66"/>
                <a:gd name="T101" fmla="*/ 256 w 256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66">
                  <a:moveTo>
                    <a:pt x="106" y="40"/>
                  </a:moveTo>
                  <a:lnTo>
                    <a:pt x="108" y="48"/>
                  </a:lnTo>
                  <a:lnTo>
                    <a:pt x="112" y="55"/>
                  </a:lnTo>
                  <a:lnTo>
                    <a:pt x="116" y="63"/>
                  </a:lnTo>
                  <a:lnTo>
                    <a:pt x="121" y="71"/>
                  </a:lnTo>
                  <a:lnTo>
                    <a:pt x="125" y="74"/>
                  </a:lnTo>
                  <a:lnTo>
                    <a:pt x="133" y="80"/>
                  </a:lnTo>
                  <a:lnTo>
                    <a:pt x="139" y="84"/>
                  </a:lnTo>
                  <a:lnTo>
                    <a:pt x="148" y="88"/>
                  </a:lnTo>
                  <a:lnTo>
                    <a:pt x="154" y="92"/>
                  </a:lnTo>
                  <a:lnTo>
                    <a:pt x="161" y="95"/>
                  </a:lnTo>
                  <a:lnTo>
                    <a:pt x="171" y="97"/>
                  </a:lnTo>
                  <a:lnTo>
                    <a:pt x="178" y="101"/>
                  </a:lnTo>
                  <a:lnTo>
                    <a:pt x="188" y="105"/>
                  </a:lnTo>
                  <a:lnTo>
                    <a:pt x="197" y="109"/>
                  </a:lnTo>
                  <a:lnTo>
                    <a:pt x="207" y="112"/>
                  </a:lnTo>
                  <a:lnTo>
                    <a:pt x="216" y="118"/>
                  </a:lnTo>
                  <a:lnTo>
                    <a:pt x="230" y="128"/>
                  </a:lnTo>
                  <a:lnTo>
                    <a:pt x="241" y="141"/>
                  </a:lnTo>
                  <a:lnTo>
                    <a:pt x="251" y="152"/>
                  </a:lnTo>
                  <a:lnTo>
                    <a:pt x="254" y="168"/>
                  </a:lnTo>
                  <a:lnTo>
                    <a:pt x="256" y="183"/>
                  </a:lnTo>
                  <a:lnTo>
                    <a:pt x="254" y="196"/>
                  </a:lnTo>
                  <a:lnTo>
                    <a:pt x="251" y="211"/>
                  </a:lnTo>
                  <a:lnTo>
                    <a:pt x="245" y="226"/>
                  </a:lnTo>
                  <a:lnTo>
                    <a:pt x="235" y="238"/>
                  </a:lnTo>
                  <a:lnTo>
                    <a:pt x="226" y="247"/>
                  </a:lnTo>
                  <a:lnTo>
                    <a:pt x="213" y="257"/>
                  </a:lnTo>
                  <a:lnTo>
                    <a:pt x="201" y="264"/>
                  </a:lnTo>
                  <a:lnTo>
                    <a:pt x="186" y="266"/>
                  </a:lnTo>
                  <a:lnTo>
                    <a:pt x="171" y="266"/>
                  </a:lnTo>
                  <a:lnTo>
                    <a:pt x="154" y="264"/>
                  </a:lnTo>
                  <a:lnTo>
                    <a:pt x="139" y="257"/>
                  </a:lnTo>
                  <a:lnTo>
                    <a:pt x="123" y="247"/>
                  </a:lnTo>
                  <a:lnTo>
                    <a:pt x="110" y="240"/>
                  </a:lnTo>
                  <a:lnTo>
                    <a:pt x="97" y="230"/>
                  </a:lnTo>
                  <a:lnTo>
                    <a:pt x="87" y="221"/>
                  </a:lnTo>
                  <a:lnTo>
                    <a:pt x="76" y="209"/>
                  </a:lnTo>
                  <a:lnTo>
                    <a:pt x="66" y="200"/>
                  </a:lnTo>
                  <a:lnTo>
                    <a:pt x="59" y="187"/>
                  </a:lnTo>
                  <a:lnTo>
                    <a:pt x="51" y="177"/>
                  </a:lnTo>
                  <a:lnTo>
                    <a:pt x="42" y="164"/>
                  </a:lnTo>
                  <a:lnTo>
                    <a:pt x="36" y="150"/>
                  </a:lnTo>
                  <a:lnTo>
                    <a:pt x="28" y="137"/>
                  </a:lnTo>
                  <a:lnTo>
                    <a:pt x="24" y="124"/>
                  </a:lnTo>
                  <a:lnTo>
                    <a:pt x="17" y="109"/>
                  </a:lnTo>
                  <a:lnTo>
                    <a:pt x="13" y="95"/>
                  </a:lnTo>
                  <a:lnTo>
                    <a:pt x="7" y="80"/>
                  </a:lnTo>
                  <a:lnTo>
                    <a:pt x="4" y="67"/>
                  </a:lnTo>
                  <a:lnTo>
                    <a:pt x="0" y="54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7" y="15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9" y="10"/>
                  </a:lnTo>
                  <a:lnTo>
                    <a:pt x="97" y="17"/>
                  </a:lnTo>
                  <a:lnTo>
                    <a:pt x="102" y="27"/>
                  </a:lnTo>
                  <a:lnTo>
                    <a:pt x="106" y="40"/>
                  </a:lnTo>
                  <a:close/>
                </a:path>
              </a:pathLst>
            </a:custGeom>
            <a:solidFill>
              <a:srgbClr val="FF1A5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0"/>
            <p:cNvSpPr>
              <a:spLocks/>
            </p:cNvSpPr>
            <p:nvPr/>
          </p:nvSpPr>
          <p:spPr bwMode="auto">
            <a:xfrm>
              <a:off x="4065" y="1706"/>
              <a:ext cx="943" cy="1260"/>
            </a:xfrm>
            <a:custGeom>
              <a:avLst/>
              <a:gdLst>
                <a:gd name="T0" fmla="*/ 149 w 1578"/>
                <a:gd name="T1" fmla="*/ 1124 h 2471"/>
                <a:gd name="T2" fmla="*/ 141 w 1578"/>
                <a:gd name="T3" fmla="*/ 1110 h 2471"/>
                <a:gd name="T4" fmla="*/ 146 w 1578"/>
                <a:gd name="T5" fmla="*/ 1102 h 2471"/>
                <a:gd name="T6" fmla="*/ 168 w 1578"/>
                <a:gd name="T7" fmla="*/ 1090 h 2471"/>
                <a:gd name="T8" fmla="*/ 202 w 1578"/>
                <a:gd name="T9" fmla="*/ 1062 h 2471"/>
                <a:gd name="T10" fmla="*/ 221 w 1578"/>
                <a:gd name="T11" fmla="*/ 1032 h 2471"/>
                <a:gd name="T12" fmla="*/ 228 w 1578"/>
                <a:gd name="T13" fmla="*/ 998 h 2471"/>
                <a:gd name="T14" fmla="*/ 228 w 1578"/>
                <a:gd name="T15" fmla="*/ 961 h 2471"/>
                <a:gd name="T16" fmla="*/ 227 w 1578"/>
                <a:gd name="T17" fmla="*/ 919 h 2471"/>
                <a:gd name="T18" fmla="*/ 204 w 1578"/>
                <a:gd name="T19" fmla="*/ 822 h 2471"/>
                <a:gd name="T20" fmla="*/ 158 w 1578"/>
                <a:gd name="T21" fmla="*/ 738 h 2471"/>
                <a:gd name="T22" fmla="*/ 102 w 1578"/>
                <a:gd name="T23" fmla="*/ 659 h 2471"/>
                <a:gd name="T24" fmla="*/ 48 w 1578"/>
                <a:gd name="T25" fmla="*/ 577 h 2471"/>
                <a:gd name="T26" fmla="*/ 10 w 1578"/>
                <a:gd name="T27" fmla="*/ 484 h 2471"/>
                <a:gd name="T28" fmla="*/ 0 w 1578"/>
                <a:gd name="T29" fmla="*/ 383 h 2471"/>
                <a:gd name="T30" fmla="*/ 14 w 1578"/>
                <a:gd name="T31" fmla="*/ 288 h 2471"/>
                <a:gd name="T32" fmla="*/ 51 w 1578"/>
                <a:gd name="T33" fmla="*/ 199 h 2471"/>
                <a:gd name="T34" fmla="*/ 110 w 1578"/>
                <a:gd name="T35" fmla="*/ 120 h 2471"/>
                <a:gd name="T36" fmla="*/ 193 w 1578"/>
                <a:gd name="T37" fmla="*/ 56 h 2471"/>
                <a:gd name="T38" fmla="*/ 275 w 1578"/>
                <a:gd name="T39" fmla="*/ 16 h 2471"/>
                <a:gd name="T40" fmla="*/ 320 w 1578"/>
                <a:gd name="T41" fmla="*/ 5 h 2471"/>
                <a:gd name="T42" fmla="*/ 367 w 1578"/>
                <a:gd name="T43" fmla="*/ 0 h 2471"/>
                <a:gd name="T44" fmla="*/ 415 w 1578"/>
                <a:gd name="T45" fmla="*/ 1 h 2471"/>
                <a:gd name="T46" fmla="*/ 463 w 1578"/>
                <a:gd name="T47" fmla="*/ 4 h 2471"/>
                <a:gd name="T48" fmla="*/ 508 w 1578"/>
                <a:gd name="T49" fmla="*/ 9 h 2471"/>
                <a:gd name="T50" fmla="*/ 714 w 1578"/>
                <a:gd name="T51" fmla="*/ 62 h 2471"/>
                <a:gd name="T52" fmla="*/ 851 w 1578"/>
                <a:gd name="T53" fmla="*/ 164 h 2471"/>
                <a:gd name="T54" fmla="*/ 926 w 1578"/>
                <a:gd name="T55" fmla="*/ 300 h 2471"/>
                <a:gd name="T56" fmla="*/ 943 w 1578"/>
                <a:gd name="T57" fmla="*/ 459 h 2471"/>
                <a:gd name="T58" fmla="*/ 910 w 1578"/>
                <a:gd name="T59" fmla="*/ 631 h 2471"/>
                <a:gd name="T60" fmla="*/ 862 w 1578"/>
                <a:gd name="T61" fmla="*/ 737 h 2471"/>
                <a:gd name="T62" fmla="*/ 810 w 1578"/>
                <a:gd name="T63" fmla="*/ 803 h 2471"/>
                <a:gd name="T64" fmla="*/ 752 w 1578"/>
                <a:gd name="T65" fmla="*/ 865 h 2471"/>
                <a:gd name="T66" fmla="*/ 694 w 1578"/>
                <a:gd name="T67" fmla="*/ 927 h 2471"/>
                <a:gd name="T68" fmla="*/ 648 w 1578"/>
                <a:gd name="T69" fmla="*/ 995 h 2471"/>
                <a:gd name="T70" fmla="*/ 623 w 1578"/>
                <a:gd name="T71" fmla="*/ 1053 h 2471"/>
                <a:gd name="T72" fmla="*/ 619 w 1578"/>
                <a:gd name="T73" fmla="*/ 1076 h 2471"/>
                <a:gd name="T74" fmla="*/ 618 w 1578"/>
                <a:gd name="T75" fmla="*/ 1098 h 2471"/>
                <a:gd name="T76" fmla="*/ 618 w 1578"/>
                <a:gd name="T77" fmla="*/ 1122 h 2471"/>
                <a:gd name="T78" fmla="*/ 617 w 1578"/>
                <a:gd name="T79" fmla="*/ 1144 h 2471"/>
                <a:gd name="T80" fmla="*/ 610 w 1578"/>
                <a:gd name="T81" fmla="*/ 1167 h 2471"/>
                <a:gd name="T82" fmla="*/ 558 w 1578"/>
                <a:gd name="T83" fmla="*/ 1216 h 2471"/>
                <a:gd name="T84" fmla="*/ 472 w 1578"/>
                <a:gd name="T85" fmla="*/ 1248 h 2471"/>
                <a:gd name="T86" fmla="*/ 372 w 1578"/>
                <a:gd name="T87" fmla="*/ 1260 h 2471"/>
                <a:gd name="T88" fmla="*/ 276 w 1578"/>
                <a:gd name="T89" fmla="*/ 1250 h 2471"/>
                <a:gd name="T90" fmla="*/ 202 w 1578"/>
                <a:gd name="T91" fmla="*/ 1214 h 2471"/>
                <a:gd name="T92" fmla="*/ 164 w 1578"/>
                <a:gd name="T93" fmla="*/ 1198 h 2471"/>
                <a:gd name="T94" fmla="*/ 132 w 1578"/>
                <a:gd name="T95" fmla="*/ 1191 h 2471"/>
                <a:gd name="T96" fmla="*/ 114 w 1578"/>
                <a:gd name="T97" fmla="*/ 1176 h 2471"/>
                <a:gd name="T98" fmla="*/ 109 w 1578"/>
                <a:gd name="T99" fmla="*/ 1156 h 2471"/>
                <a:gd name="T100" fmla="*/ 130 w 1578"/>
                <a:gd name="T101" fmla="*/ 1140 h 2471"/>
                <a:gd name="T102" fmla="*/ 160 w 1578"/>
                <a:gd name="T103" fmla="*/ 1133 h 247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578"/>
                <a:gd name="T157" fmla="*/ 0 h 2471"/>
                <a:gd name="T158" fmla="*/ 1578 w 1578"/>
                <a:gd name="T159" fmla="*/ 2471 h 247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578" h="2471">
                  <a:moveTo>
                    <a:pt x="268" y="2222"/>
                  </a:moveTo>
                  <a:lnTo>
                    <a:pt x="257" y="2213"/>
                  </a:lnTo>
                  <a:lnTo>
                    <a:pt x="249" y="2205"/>
                  </a:lnTo>
                  <a:lnTo>
                    <a:pt x="241" y="2196"/>
                  </a:lnTo>
                  <a:lnTo>
                    <a:pt x="238" y="2188"/>
                  </a:lnTo>
                  <a:lnTo>
                    <a:pt x="236" y="2177"/>
                  </a:lnTo>
                  <a:lnTo>
                    <a:pt x="238" y="2169"/>
                  </a:lnTo>
                  <a:lnTo>
                    <a:pt x="241" y="2165"/>
                  </a:lnTo>
                  <a:lnTo>
                    <a:pt x="245" y="2162"/>
                  </a:lnTo>
                  <a:lnTo>
                    <a:pt x="249" y="2158"/>
                  </a:lnTo>
                  <a:lnTo>
                    <a:pt x="257" y="2154"/>
                  </a:lnTo>
                  <a:lnTo>
                    <a:pt x="281" y="2137"/>
                  </a:lnTo>
                  <a:lnTo>
                    <a:pt x="304" y="2118"/>
                  </a:lnTo>
                  <a:lnTo>
                    <a:pt x="323" y="2099"/>
                  </a:lnTo>
                  <a:lnTo>
                    <a:pt x="338" y="2082"/>
                  </a:lnTo>
                  <a:lnTo>
                    <a:pt x="352" y="2063"/>
                  </a:lnTo>
                  <a:lnTo>
                    <a:pt x="363" y="2044"/>
                  </a:lnTo>
                  <a:lnTo>
                    <a:pt x="369" y="2023"/>
                  </a:lnTo>
                  <a:lnTo>
                    <a:pt x="376" y="2004"/>
                  </a:lnTo>
                  <a:lnTo>
                    <a:pt x="378" y="1981"/>
                  </a:lnTo>
                  <a:lnTo>
                    <a:pt x="382" y="1958"/>
                  </a:lnTo>
                  <a:lnTo>
                    <a:pt x="382" y="1935"/>
                  </a:lnTo>
                  <a:lnTo>
                    <a:pt x="384" y="1911"/>
                  </a:lnTo>
                  <a:lnTo>
                    <a:pt x="382" y="1884"/>
                  </a:lnTo>
                  <a:lnTo>
                    <a:pt x="382" y="1859"/>
                  </a:lnTo>
                  <a:lnTo>
                    <a:pt x="380" y="1829"/>
                  </a:lnTo>
                  <a:lnTo>
                    <a:pt x="380" y="1802"/>
                  </a:lnTo>
                  <a:lnTo>
                    <a:pt x="373" y="1734"/>
                  </a:lnTo>
                  <a:lnTo>
                    <a:pt x="361" y="1671"/>
                  </a:lnTo>
                  <a:lnTo>
                    <a:pt x="342" y="1612"/>
                  </a:lnTo>
                  <a:lnTo>
                    <a:pt x="321" y="1555"/>
                  </a:lnTo>
                  <a:lnTo>
                    <a:pt x="295" y="1500"/>
                  </a:lnTo>
                  <a:lnTo>
                    <a:pt x="264" y="1447"/>
                  </a:lnTo>
                  <a:lnTo>
                    <a:pt x="234" y="1396"/>
                  </a:lnTo>
                  <a:lnTo>
                    <a:pt x="203" y="1346"/>
                  </a:lnTo>
                  <a:lnTo>
                    <a:pt x="171" y="1293"/>
                  </a:lnTo>
                  <a:lnTo>
                    <a:pt x="139" y="1240"/>
                  </a:lnTo>
                  <a:lnTo>
                    <a:pt x="108" y="1186"/>
                  </a:lnTo>
                  <a:lnTo>
                    <a:pt x="80" y="1131"/>
                  </a:lnTo>
                  <a:lnTo>
                    <a:pt x="55" y="1074"/>
                  </a:lnTo>
                  <a:lnTo>
                    <a:pt x="34" y="1013"/>
                  </a:lnTo>
                  <a:lnTo>
                    <a:pt x="17" y="949"/>
                  </a:lnTo>
                  <a:lnTo>
                    <a:pt x="8" y="880"/>
                  </a:lnTo>
                  <a:lnTo>
                    <a:pt x="2" y="816"/>
                  </a:lnTo>
                  <a:lnTo>
                    <a:pt x="0" y="751"/>
                  </a:lnTo>
                  <a:lnTo>
                    <a:pt x="4" y="688"/>
                  </a:lnTo>
                  <a:lnTo>
                    <a:pt x="11" y="626"/>
                  </a:lnTo>
                  <a:lnTo>
                    <a:pt x="23" y="565"/>
                  </a:lnTo>
                  <a:lnTo>
                    <a:pt x="40" y="504"/>
                  </a:lnTo>
                  <a:lnTo>
                    <a:pt x="59" y="445"/>
                  </a:lnTo>
                  <a:lnTo>
                    <a:pt x="86" y="390"/>
                  </a:lnTo>
                  <a:lnTo>
                    <a:pt x="112" y="335"/>
                  </a:lnTo>
                  <a:lnTo>
                    <a:pt x="146" y="284"/>
                  </a:lnTo>
                  <a:lnTo>
                    <a:pt x="184" y="236"/>
                  </a:lnTo>
                  <a:lnTo>
                    <a:pt x="226" y="190"/>
                  </a:lnTo>
                  <a:lnTo>
                    <a:pt x="272" y="147"/>
                  </a:lnTo>
                  <a:lnTo>
                    <a:pt x="323" y="109"/>
                  </a:lnTo>
                  <a:lnTo>
                    <a:pt x="376" y="73"/>
                  </a:lnTo>
                  <a:lnTo>
                    <a:pt x="437" y="42"/>
                  </a:lnTo>
                  <a:lnTo>
                    <a:pt x="460" y="31"/>
                  </a:lnTo>
                  <a:lnTo>
                    <a:pt x="485" y="23"/>
                  </a:lnTo>
                  <a:lnTo>
                    <a:pt x="509" y="16"/>
                  </a:lnTo>
                  <a:lnTo>
                    <a:pt x="536" y="10"/>
                  </a:lnTo>
                  <a:lnTo>
                    <a:pt x="561" y="4"/>
                  </a:lnTo>
                  <a:lnTo>
                    <a:pt x="587" y="2"/>
                  </a:lnTo>
                  <a:lnTo>
                    <a:pt x="614" y="0"/>
                  </a:lnTo>
                  <a:lnTo>
                    <a:pt x="641" y="0"/>
                  </a:lnTo>
                  <a:lnTo>
                    <a:pt x="667" y="0"/>
                  </a:lnTo>
                  <a:lnTo>
                    <a:pt x="694" y="2"/>
                  </a:lnTo>
                  <a:lnTo>
                    <a:pt x="720" y="2"/>
                  </a:lnTo>
                  <a:lnTo>
                    <a:pt x="749" y="6"/>
                  </a:lnTo>
                  <a:lnTo>
                    <a:pt x="774" y="8"/>
                  </a:lnTo>
                  <a:lnTo>
                    <a:pt x="798" y="12"/>
                  </a:lnTo>
                  <a:lnTo>
                    <a:pt x="825" y="14"/>
                  </a:lnTo>
                  <a:lnTo>
                    <a:pt x="850" y="17"/>
                  </a:lnTo>
                  <a:lnTo>
                    <a:pt x="977" y="40"/>
                  </a:lnTo>
                  <a:lnTo>
                    <a:pt x="1093" y="76"/>
                  </a:lnTo>
                  <a:lnTo>
                    <a:pt x="1194" y="122"/>
                  </a:lnTo>
                  <a:lnTo>
                    <a:pt x="1283" y="179"/>
                  </a:lnTo>
                  <a:lnTo>
                    <a:pt x="1359" y="246"/>
                  </a:lnTo>
                  <a:lnTo>
                    <a:pt x="1424" y="322"/>
                  </a:lnTo>
                  <a:lnTo>
                    <a:pt x="1477" y="403"/>
                  </a:lnTo>
                  <a:lnTo>
                    <a:pt x="1519" y="495"/>
                  </a:lnTo>
                  <a:lnTo>
                    <a:pt x="1549" y="588"/>
                  </a:lnTo>
                  <a:lnTo>
                    <a:pt x="1568" y="690"/>
                  </a:lnTo>
                  <a:lnTo>
                    <a:pt x="1578" y="795"/>
                  </a:lnTo>
                  <a:lnTo>
                    <a:pt x="1578" y="901"/>
                  </a:lnTo>
                  <a:lnTo>
                    <a:pt x="1568" y="1012"/>
                  </a:lnTo>
                  <a:lnTo>
                    <a:pt x="1549" y="1126"/>
                  </a:lnTo>
                  <a:lnTo>
                    <a:pt x="1523" y="1238"/>
                  </a:lnTo>
                  <a:lnTo>
                    <a:pt x="1487" y="1352"/>
                  </a:lnTo>
                  <a:lnTo>
                    <a:pt x="1466" y="1399"/>
                  </a:lnTo>
                  <a:lnTo>
                    <a:pt x="1443" y="1445"/>
                  </a:lnTo>
                  <a:lnTo>
                    <a:pt x="1416" y="1489"/>
                  </a:lnTo>
                  <a:lnTo>
                    <a:pt x="1386" y="1532"/>
                  </a:lnTo>
                  <a:lnTo>
                    <a:pt x="1355" y="1574"/>
                  </a:lnTo>
                  <a:lnTo>
                    <a:pt x="1323" y="1614"/>
                  </a:lnTo>
                  <a:lnTo>
                    <a:pt x="1291" y="1654"/>
                  </a:lnTo>
                  <a:lnTo>
                    <a:pt x="1258" y="1696"/>
                  </a:lnTo>
                  <a:lnTo>
                    <a:pt x="1226" y="1734"/>
                  </a:lnTo>
                  <a:lnTo>
                    <a:pt x="1194" y="1776"/>
                  </a:lnTo>
                  <a:lnTo>
                    <a:pt x="1161" y="1818"/>
                  </a:lnTo>
                  <a:lnTo>
                    <a:pt x="1135" y="1859"/>
                  </a:lnTo>
                  <a:lnTo>
                    <a:pt x="1108" y="1903"/>
                  </a:lnTo>
                  <a:lnTo>
                    <a:pt x="1084" y="1951"/>
                  </a:lnTo>
                  <a:lnTo>
                    <a:pt x="1065" y="1998"/>
                  </a:lnTo>
                  <a:lnTo>
                    <a:pt x="1047" y="2051"/>
                  </a:lnTo>
                  <a:lnTo>
                    <a:pt x="1042" y="2065"/>
                  </a:lnTo>
                  <a:lnTo>
                    <a:pt x="1040" y="2080"/>
                  </a:lnTo>
                  <a:lnTo>
                    <a:pt x="1036" y="2093"/>
                  </a:lnTo>
                  <a:lnTo>
                    <a:pt x="1036" y="2110"/>
                  </a:lnTo>
                  <a:lnTo>
                    <a:pt x="1034" y="2124"/>
                  </a:lnTo>
                  <a:lnTo>
                    <a:pt x="1034" y="2139"/>
                  </a:lnTo>
                  <a:lnTo>
                    <a:pt x="1034" y="2154"/>
                  </a:lnTo>
                  <a:lnTo>
                    <a:pt x="1036" y="2169"/>
                  </a:lnTo>
                  <a:lnTo>
                    <a:pt x="1034" y="2182"/>
                  </a:lnTo>
                  <a:lnTo>
                    <a:pt x="1034" y="2200"/>
                  </a:lnTo>
                  <a:lnTo>
                    <a:pt x="1034" y="2213"/>
                  </a:lnTo>
                  <a:lnTo>
                    <a:pt x="1034" y="2228"/>
                  </a:lnTo>
                  <a:lnTo>
                    <a:pt x="1032" y="2243"/>
                  </a:lnTo>
                  <a:lnTo>
                    <a:pt x="1030" y="2258"/>
                  </a:lnTo>
                  <a:lnTo>
                    <a:pt x="1025" y="2272"/>
                  </a:lnTo>
                  <a:lnTo>
                    <a:pt x="1021" y="2289"/>
                  </a:lnTo>
                  <a:lnTo>
                    <a:pt x="998" y="2323"/>
                  </a:lnTo>
                  <a:lnTo>
                    <a:pt x="969" y="2355"/>
                  </a:lnTo>
                  <a:lnTo>
                    <a:pt x="933" y="2384"/>
                  </a:lnTo>
                  <a:lnTo>
                    <a:pt x="890" y="2409"/>
                  </a:lnTo>
                  <a:lnTo>
                    <a:pt x="840" y="2431"/>
                  </a:lnTo>
                  <a:lnTo>
                    <a:pt x="789" y="2447"/>
                  </a:lnTo>
                  <a:lnTo>
                    <a:pt x="734" y="2460"/>
                  </a:lnTo>
                  <a:lnTo>
                    <a:pt x="679" y="2469"/>
                  </a:lnTo>
                  <a:lnTo>
                    <a:pt x="622" y="2471"/>
                  </a:lnTo>
                  <a:lnTo>
                    <a:pt x="567" y="2471"/>
                  </a:lnTo>
                  <a:lnTo>
                    <a:pt x="511" y="2464"/>
                  </a:lnTo>
                  <a:lnTo>
                    <a:pt x="462" y="2452"/>
                  </a:lnTo>
                  <a:lnTo>
                    <a:pt x="414" y="2433"/>
                  </a:lnTo>
                  <a:lnTo>
                    <a:pt x="375" y="2411"/>
                  </a:lnTo>
                  <a:lnTo>
                    <a:pt x="338" y="2380"/>
                  </a:lnTo>
                  <a:lnTo>
                    <a:pt x="314" y="2346"/>
                  </a:lnTo>
                  <a:lnTo>
                    <a:pt x="293" y="2350"/>
                  </a:lnTo>
                  <a:lnTo>
                    <a:pt x="274" y="2350"/>
                  </a:lnTo>
                  <a:lnTo>
                    <a:pt x="255" y="2348"/>
                  </a:lnTo>
                  <a:lnTo>
                    <a:pt x="238" y="2344"/>
                  </a:lnTo>
                  <a:lnTo>
                    <a:pt x="221" y="2336"/>
                  </a:lnTo>
                  <a:lnTo>
                    <a:pt x="209" y="2329"/>
                  </a:lnTo>
                  <a:lnTo>
                    <a:pt x="198" y="2317"/>
                  </a:lnTo>
                  <a:lnTo>
                    <a:pt x="190" y="2306"/>
                  </a:lnTo>
                  <a:lnTo>
                    <a:pt x="183" y="2293"/>
                  </a:lnTo>
                  <a:lnTo>
                    <a:pt x="181" y="2279"/>
                  </a:lnTo>
                  <a:lnTo>
                    <a:pt x="183" y="2268"/>
                  </a:lnTo>
                  <a:lnTo>
                    <a:pt x="190" y="2255"/>
                  </a:lnTo>
                  <a:lnTo>
                    <a:pt x="200" y="2243"/>
                  </a:lnTo>
                  <a:lnTo>
                    <a:pt x="217" y="2236"/>
                  </a:lnTo>
                  <a:lnTo>
                    <a:pt x="238" y="2226"/>
                  </a:lnTo>
                  <a:lnTo>
                    <a:pt x="268" y="222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1"/>
            <p:cNvSpPr>
              <a:spLocks/>
            </p:cNvSpPr>
            <p:nvPr/>
          </p:nvSpPr>
          <p:spPr bwMode="auto">
            <a:xfrm>
              <a:off x="4329" y="2988"/>
              <a:ext cx="205" cy="68"/>
            </a:xfrm>
            <a:custGeom>
              <a:avLst/>
              <a:gdLst>
                <a:gd name="T0" fmla="*/ 37 w 340"/>
                <a:gd name="T1" fmla="*/ 0 h 135"/>
                <a:gd name="T2" fmla="*/ 56 w 340"/>
                <a:gd name="T3" fmla="*/ 2 h 135"/>
                <a:gd name="T4" fmla="*/ 75 w 340"/>
                <a:gd name="T5" fmla="*/ 5 h 135"/>
                <a:gd name="T6" fmla="*/ 93 w 340"/>
                <a:gd name="T7" fmla="*/ 9 h 135"/>
                <a:gd name="T8" fmla="*/ 111 w 340"/>
                <a:gd name="T9" fmla="*/ 13 h 135"/>
                <a:gd name="T10" fmla="*/ 130 w 340"/>
                <a:gd name="T11" fmla="*/ 16 h 135"/>
                <a:gd name="T12" fmla="*/ 148 w 340"/>
                <a:gd name="T13" fmla="*/ 19 h 135"/>
                <a:gd name="T14" fmla="*/ 167 w 340"/>
                <a:gd name="T15" fmla="*/ 21 h 135"/>
                <a:gd name="T16" fmla="*/ 183 w 340"/>
                <a:gd name="T17" fmla="*/ 21 h 135"/>
                <a:gd name="T18" fmla="*/ 194 w 340"/>
                <a:gd name="T19" fmla="*/ 25 h 135"/>
                <a:gd name="T20" fmla="*/ 201 w 340"/>
                <a:gd name="T21" fmla="*/ 32 h 135"/>
                <a:gd name="T22" fmla="*/ 205 w 340"/>
                <a:gd name="T23" fmla="*/ 39 h 135"/>
                <a:gd name="T24" fmla="*/ 205 w 340"/>
                <a:gd name="T25" fmla="*/ 49 h 135"/>
                <a:gd name="T26" fmla="*/ 201 w 340"/>
                <a:gd name="T27" fmla="*/ 56 h 135"/>
                <a:gd name="T28" fmla="*/ 194 w 340"/>
                <a:gd name="T29" fmla="*/ 63 h 135"/>
                <a:gd name="T30" fmla="*/ 183 w 340"/>
                <a:gd name="T31" fmla="*/ 67 h 135"/>
                <a:gd name="T32" fmla="*/ 167 w 340"/>
                <a:gd name="T33" fmla="*/ 68 h 135"/>
                <a:gd name="T34" fmla="*/ 148 w 340"/>
                <a:gd name="T35" fmla="*/ 66 h 135"/>
                <a:gd name="T36" fmla="*/ 128 w 340"/>
                <a:gd name="T37" fmla="*/ 63 h 135"/>
                <a:gd name="T38" fmla="*/ 110 w 340"/>
                <a:gd name="T39" fmla="*/ 59 h 135"/>
                <a:gd name="T40" fmla="*/ 92 w 340"/>
                <a:gd name="T41" fmla="*/ 55 h 135"/>
                <a:gd name="T42" fmla="*/ 72 w 340"/>
                <a:gd name="T43" fmla="*/ 51 h 135"/>
                <a:gd name="T44" fmla="*/ 54 w 340"/>
                <a:gd name="T45" fmla="*/ 47 h 135"/>
                <a:gd name="T46" fmla="*/ 34 w 340"/>
                <a:gd name="T47" fmla="*/ 43 h 135"/>
                <a:gd name="T48" fmla="*/ 18 w 340"/>
                <a:gd name="T49" fmla="*/ 41 h 135"/>
                <a:gd name="T50" fmla="*/ 8 w 340"/>
                <a:gd name="T51" fmla="*/ 37 h 135"/>
                <a:gd name="T52" fmla="*/ 2 w 340"/>
                <a:gd name="T53" fmla="*/ 31 h 135"/>
                <a:gd name="T54" fmla="*/ 0 w 340"/>
                <a:gd name="T55" fmla="*/ 24 h 135"/>
                <a:gd name="T56" fmla="*/ 0 w 340"/>
                <a:gd name="T57" fmla="*/ 16 h 135"/>
                <a:gd name="T58" fmla="*/ 5 w 340"/>
                <a:gd name="T59" fmla="*/ 9 h 135"/>
                <a:gd name="T60" fmla="*/ 11 w 340"/>
                <a:gd name="T61" fmla="*/ 3 h 135"/>
                <a:gd name="T62" fmla="*/ 22 w 340"/>
                <a:gd name="T63" fmla="*/ 0 h 135"/>
                <a:gd name="T64" fmla="*/ 28 w 340"/>
                <a:gd name="T65" fmla="*/ 0 h 13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0"/>
                <a:gd name="T100" fmla="*/ 0 h 135"/>
                <a:gd name="T101" fmla="*/ 340 w 340"/>
                <a:gd name="T102" fmla="*/ 135 h 13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0" h="135">
                  <a:moveTo>
                    <a:pt x="46" y="0"/>
                  </a:moveTo>
                  <a:lnTo>
                    <a:pt x="61" y="0"/>
                  </a:lnTo>
                  <a:lnTo>
                    <a:pt x="76" y="2"/>
                  </a:lnTo>
                  <a:lnTo>
                    <a:pt x="93" y="4"/>
                  </a:lnTo>
                  <a:lnTo>
                    <a:pt x="108" y="6"/>
                  </a:lnTo>
                  <a:lnTo>
                    <a:pt x="124" y="10"/>
                  </a:lnTo>
                  <a:lnTo>
                    <a:pt x="139" y="13"/>
                  </a:lnTo>
                  <a:lnTo>
                    <a:pt x="154" y="17"/>
                  </a:lnTo>
                  <a:lnTo>
                    <a:pt x="169" y="21"/>
                  </a:lnTo>
                  <a:lnTo>
                    <a:pt x="184" y="25"/>
                  </a:lnTo>
                  <a:lnTo>
                    <a:pt x="200" y="29"/>
                  </a:lnTo>
                  <a:lnTo>
                    <a:pt x="215" y="32"/>
                  </a:lnTo>
                  <a:lnTo>
                    <a:pt x="230" y="34"/>
                  </a:lnTo>
                  <a:lnTo>
                    <a:pt x="245" y="38"/>
                  </a:lnTo>
                  <a:lnTo>
                    <a:pt x="262" y="40"/>
                  </a:lnTo>
                  <a:lnTo>
                    <a:pt x="277" y="42"/>
                  </a:lnTo>
                  <a:lnTo>
                    <a:pt x="295" y="42"/>
                  </a:lnTo>
                  <a:lnTo>
                    <a:pt x="304" y="42"/>
                  </a:lnTo>
                  <a:lnTo>
                    <a:pt x="314" y="46"/>
                  </a:lnTo>
                  <a:lnTo>
                    <a:pt x="321" y="50"/>
                  </a:lnTo>
                  <a:lnTo>
                    <a:pt x="329" y="57"/>
                  </a:lnTo>
                  <a:lnTo>
                    <a:pt x="333" y="63"/>
                  </a:lnTo>
                  <a:lnTo>
                    <a:pt x="336" y="70"/>
                  </a:lnTo>
                  <a:lnTo>
                    <a:pt x="340" y="78"/>
                  </a:lnTo>
                  <a:lnTo>
                    <a:pt x="340" y="88"/>
                  </a:lnTo>
                  <a:lnTo>
                    <a:pt x="340" y="97"/>
                  </a:lnTo>
                  <a:lnTo>
                    <a:pt x="336" y="105"/>
                  </a:lnTo>
                  <a:lnTo>
                    <a:pt x="333" y="112"/>
                  </a:lnTo>
                  <a:lnTo>
                    <a:pt x="329" y="120"/>
                  </a:lnTo>
                  <a:lnTo>
                    <a:pt x="321" y="126"/>
                  </a:lnTo>
                  <a:lnTo>
                    <a:pt x="314" y="131"/>
                  </a:lnTo>
                  <a:lnTo>
                    <a:pt x="304" y="133"/>
                  </a:lnTo>
                  <a:lnTo>
                    <a:pt x="295" y="135"/>
                  </a:lnTo>
                  <a:lnTo>
                    <a:pt x="277" y="135"/>
                  </a:lnTo>
                  <a:lnTo>
                    <a:pt x="260" y="133"/>
                  </a:lnTo>
                  <a:lnTo>
                    <a:pt x="245" y="131"/>
                  </a:lnTo>
                  <a:lnTo>
                    <a:pt x="230" y="129"/>
                  </a:lnTo>
                  <a:lnTo>
                    <a:pt x="213" y="126"/>
                  </a:lnTo>
                  <a:lnTo>
                    <a:pt x="198" y="122"/>
                  </a:lnTo>
                  <a:lnTo>
                    <a:pt x="182" y="118"/>
                  </a:lnTo>
                  <a:lnTo>
                    <a:pt x="167" y="116"/>
                  </a:lnTo>
                  <a:lnTo>
                    <a:pt x="152" y="110"/>
                  </a:lnTo>
                  <a:lnTo>
                    <a:pt x="135" y="107"/>
                  </a:lnTo>
                  <a:lnTo>
                    <a:pt x="120" y="101"/>
                  </a:lnTo>
                  <a:lnTo>
                    <a:pt x="104" y="99"/>
                  </a:lnTo>
                  <a:lnTo>
                    <a:pt x="89" y="93"/>
                  </a:lnTo>
                  <a:lnTo>
                    <a:pt x="72" y="89"/>
                  </a:lnTo>
                  <a:lnTo>
                    <a:pt x="57" y="86"/>
                  </a:lnTo>
                  <a:lnTo>
                    <a:pt x="42" y="84"/>
                  </a:lnTo>
                  <a:lnTo>
                    <a:pt x="30" y="82"/>
                  </a:lnTo>
                  <a:lnTo>
                    <a:pt x="21" y="78"/>
                  </a:lnTo>
                  <a:lnTo>
                    <a:pt x="13" y="74"/>
                  </a:lnTo>
                  <a:lnTo>
                    <a:pt x="9" y="69"/>
                  </a:lnTo>
                  <a:lnTo>
                    <a:pt x="4" y="61"/>
                  </a:lnTo>
                  <a:lnTo>
                    <a:pt x="2" y="53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5"/>
                  </a:lnTo>
                  <a:lnTo>
                    <a:pt x="8" y="17"/>
                  </a:lnTo>
                  <a:lnTo>
                    <a:pt x="13" y="13"/>
                  </a:lnTo>
                  <a:lnTo>
                    <a:pt x="19" y="6"/>
                  </a:lnTo>
                  <a:lnTo>
                    <a:pt x="27" y="4"/>
                  </a:lnTo>
                  <a:lnTo>
                    <a:pt x="3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5ACCD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4321" y="3074"/>
              <a:ext cx="192" cy="62"/>
            </a:xfrm>
            <a:custGeom>
              <a:avLst/>
              <a:gdLst>
                <a:gd name="T0" fmla="*/ 36 w 323"/>
                <a:gd name="T1" fmla="*/ 10 h 122"/>
                <a:gd name="T2" fmla="*/ 52 w 323"/>
                <a:gd name="T3" fmla="*/ 11 h 122"/>
                <a:gd name="T4" fmla="*/ 68 w 323"/>
                <a:gd name="T5" fmla="*/ 12 h 122"/>
                <a:gd name="T6" fmla="*/ 87 w 323"/>
                <a:gd name="T7" fmla="*/ 11 h 122"/>
                <a:gd name="T8" fmla="*/ 105 w 323"/>
                <a:gd name="T9" fmla="*/ 10 h 122"/>
                <a:gd name="T10" fmla="*/ 123 w 323"/>
                <a:gd name="T11" fmla="*/ 9 h 122"/>
                <a:gd name="T12" fmla="*/ 140 w 323"/>
                <a:gd name="T13" fmla="*/ 6 h 122"/>
                <a:gd name="T14" fmla="*/ 155 w 323"/>
                <a:gd name="T15" fmla="*/ 3 h 122"/>
                <a:gd name="T16" fmla="*/ 167 w 323"/>
                <a:gd name="T17" fmla="*/ 0 h 122"/>
                <a:gd name="T18" fmla="*/ 176 w 323"/>
                <a:gd name="T19" fmla="*/ 0 h 122"/>
                <a:gd name="T20" fmla="*/ 183 w 323"/>
                <a:gd name="T21" fmla="*/ 4 h 122"/>
                <a:gd name="T22" fmla="*/ 188 w 323"/>
                <a:gd name="T23" fmla="*/ 10 h 122"/>
                <a:gd name="T24" fmla="*/ 192 w 323"/>
                <a:gd name="T25" fmla="*/ 17 h 122"/>
                <a:gd name="T26" fmla="*/ 192 w 323"/>
                <a:gd name="T27" fmla="*/ 23 h 122"/>
                <a:gd name="T28" fmla="*/ 188 w 323"/>
                <a:gd name="T29" fmla="*/ 31 h 122"/>
                <a:gd name="T30" fmla="*/ 182 w 323"/>
                <a:gd name="T31" fmla="*/ 38 h 122"/>
                <a:gd name="T32" fmla="*/ 165 w 323"/>
                <a:gd name="T33" fmla="*/ 46 h 122"/>
                <a:gd name="T34" fmla="*/ 142 w 323"/>
                <a:gd name="T35" fmla="*/ 52 h 122"/>
                <a:gd name="T36" fmla="*/ 124 w 323"/>
                <a:gd name="T37" fmla="*/ 57 h 122"/>
                <a:gd name="T38" fmla="*/ 107 w 323"/>
                <a:gd name="T39" fmla="*/ 60 h 122"/>
                <a:gd name="T40" fmla="*/ 92 w 323"/>
                <a:gd name="T41" fmla="*/ 61 h 122"/>
                <a:gd name="T42" fmla="*/ 73 w 323"/>
                <a:gd name="T43" fmla="*/ 59 h 122"/>
                <a:gd name="T44" fmla="*/ 54 w 323"/>
                <a:gd name="T45" fmla="*/ 55 h 122"/>
                <a:gd name="T46" fmla="*/ 32 w 323"/>
                <a:gd name="T47" fmla="*/ 49 h 122"/>
                <a:gd name="T48" fmla="*/ 12 w 323"/>
                <a:gd name="T49" fmla="*/ 45 h 122"/>
                <a:gd name="T50" fmla="*/ 4 w 323"/>
                <a:gd name="T51" fmla="*/ 40 h 122"/>
                <a:gd name="T52" fmla="*/ 0 w 323"/>
                <a:gd name="T53" fmla="*/ 33 h 122"/>
                <a:gd name="T54" fmla="*/ 0 w 323"/>
                <a:gd name="T55" fmla="*/ 27 h 122"/>
                <a:gd name="T56" fmla="*/ 2 w 323"/>
                <a:gd name="T57" fmla="*/ 19 h 122"/>
                <a:gd name="T58" fmla="*/ 7 w 323"/>
                <a:gd name="T59" fmla="*/ 14 h 122"/>
                <a:gd name="T60" fmla="*/ 14 w 323"/>
                <a:gd name="T61" fmla="*/ 10 h 122"/>
                <a:gd name="T62" fmla="*/ 25 w 323"/>
                <a:gd name="T63" fmla="*/ 9 h 122"/>
                <a:gd name="T64" fmla="*/ 30 w 323"/>
                <a:gd name="T65" fmla="*/ 10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3"/>
                <a:gd name="T100" fmla="*/ 0 h 122"/>
                <a:gd name="T101" fmla="*/ 323 w 323"/>
                <a:gd name="T102" fmla="*/ 122 h 1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3" h="122">
                  <a:moveTo>
                    <a:pt x="51" y="19"/>
                  </a:moveTo>
                  <a:lnTo>
                    <a:pt x="61" y="19"/>
                  </a:lnTo>
                  <a:lnTo>
                    <a:pt x="74" y="21"/>
                  </a:lnTo>
                  <a:lnTo>
                    <a:pt x="87" y="21"/>
                  </a:lnTo>
                  <a:lnTo>
                    <a:pt x="100" y="23"/>
                  </a:lnTo>
                  <a:lnTo>
                    <a:pt x="114" y="23"/>
                  </a:lnTo>
                  <a:lnTo>
                    <a:pt x="131" y="23"/>
                  </a:lnTo>
                  <a:lnTo>
                    <a:pt x="146" y="21"/>
                  </a:lnTo>
                  <a:lnTo>
                    <a:pt x="161" y="21"/>
                  </a:lnTo>
                  <a:lnTo>
                    <a:pt x="177" y="19"/>
                  </a:lnTo>
                  <a:lnTo>
                    <a:pt x="192" y="19"/>
                  </a:lnTo>
                  <a:lnTo>
                    <a:pt x="207" y="17"/>
                  </a:lnTo>
                  <a:lnTo>
                    <a:pt x="222" y="15"/>
                  </a:lnTo>
                  <a:lnTo>
                    <a:pt x="235" y="12"/>
                  </a:lnTo>
                  <a:lnTo>
                    <a:pt x="249" y="10"/>
                  </a:lnTo>
                  <a:lnTo>
                    <a:pt x="260" y="6"/>
                  </a:lnTo>
                  <a:lnTo>
                    <a:pt x="273" y="2"/>
                  </a:lnTo>
                  <a:lnTo>
                    <a:pt x="281" y="0"/>
                  </a:lnTo>
                  <a:lnTo>
                    <a:pt x="289" y="0"/>
                  </a:lnTo>
                  <a:lnTo>
                    <a:pt x="296" y="0"/>
                  </a:lnTo>
                  <a:lnTo>
                    <a:pt x="304" y="4"/>
                  </a:lnTo>
                  <a:lnTo>
                    <a:pt x="308" y="8"/>
                  </a:lnTo>
                  <a:lnTo>
                    <a:pt x="313" y="14"/>
                  </a:lnTo>
                  <a:lnTo>
                    <a:pt x="317" y="19"/>
                  </a:lnTo>
                  <a:lnTo>
                    <a:pt x="321" y="27"/>
                  </a:lnTo>
                  <a:lnTo>
                    <a:pt x="323" y="33"/>
                  </a:lnTo>
                  <a:lnTo>
                    <a:pt x="323" y="40"/>
                  </a:lnTo>
                  <a:lnTo>
                    <a:pt x="323" y="46"/>
                  </a:lnTo>
                  <a:lnTo>
                    <a:pt x="321" y="55"/>
                  </a:lnTo>
                  <a:lnTo>
                    <a:pt x="317" y="61"/>
                  </a:lnTo>
                  <a:lnTo>
                    <a:pt x="313" y="69"/>
                  </a:lnTo>
                  <a:lnTo>
                    <a:pt x="306" y="74"/>
                  </a:lnTo>
                  <a:lnTo>
                    <a:pt x="298" y="80"/>
                  </a:lnTo>
                  <a:lnTo>
                    <a:pt x="277" y="90"/>
                  </a:lnTo>
                  <a:lnTo>
                    <a:pt x="256" y="97"/>
                  </a:lnTo>
                  <a:lnTo>
                    <a:pt x="239" y="103"/>
                  </a:lnTo>
                  <a:lnTo>
                    <a:pt x="224" y="109"/>
                  </a:lnTo>
                  <a:lnTo>
                    <a:pt x="209" y="112"/>
                  </a:lnTo>
                  <a:lnTo>
                    <a:pt x="194" y="116"/>
                  </a:lnTo>
                  <a:lnTo>
                    <a:pt x="180" y="118"/>
                  </a:lnTo>
                  <a:lnTo>
                    <a:pt x="167" y="122"/>
                  </a:lnTo>
                  <a:lnTo>
                    <a:pt x="154" y="120"/>
                  </a:lnTo>
                  <a:lnTo>
                    <a:pt x="139" y="118"/>
                  </a:lnTo>
                  <a:lnTo>
                    <a:pt x="123" y="116"/>
                  </a:lnTo>
                  <a:lnTo>
                    <a:pt x="108" y="114"/>
                  </a:lnTo>
                  <a:lnTo>
                    <a:pt x="91" y="109"/>
                  </a:lnTo>
                  <a:lnTo>
                    <a:pt x="72" y="105"/>
                  </a:lnTo>
                  <a:lnTo>
                    <a:pt x="53" y="97"/>
                  </a:lnTo>
                  <a:lnTo>
                    <a:pt x="30" y="92"/>
                  </a:lnTo>
                  <a:lnTo>
                    <a:pt x="21" y="88"/>
                  </a:lnTo>
                  <a:lnTo>
                    <a:pt x="13" y="84"/>
                  </a:lnTo>
                  <a:lnTo>
                    <a:pt x="7" y="78"/>
                  </a:lnTo>
                  <a:lnTo>
                    <a:pt x="4" y="73"/>
                  </a:lnTo>
                  <a:lnTo>
                    <a:pt x="0" y="65"/>
                  </a:lnTo>
                  <a:lnTo>
                    <a:pt x="0" y="59"/>
                  </a:lnTo>
                  <a:lnTo>
                    <a:pt x="0" y="53"/>
                  </a:lnTo>
                  <a:lnTo>
                    <a:pt x="2" y="46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1" y="27"/>
                  </a:lnTo>
                  <a:lnTo>
                    <a:pt x="17" y="23"/>
                  </a:lnTo>
                  <a:lnTo>
                    <a:pt x="24" y="19"/>
                  </a:lnTo>
                  <a:lnTo>
                    <a:pt x="32" y="17"/>
                  </a:lnTo>
                  <a:lnTo>
                    <a:pt x="42" y="17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4386" y="3142"/>
              <a:ext cx="116" cy="49"/>
            </a:xfrm>
            <a:custGeom>
              <a:avLst/>
              <a:gdLst>
                <a:gd name="T0" fmla="*/ 28 w 194"/>
                <a:gd name="T1" fmla="*/ 10 h 97"/>
                <a:gd name="T2" fmla="*/ 34 w 194"/>
                <a:gd name="T3" fmla="*/ 12 h 97"/>
                <a:gd name="T4" fmla="*/ 40 w 194"/>
                <a:gd name="T5" fmla="*/ 12 h 97"/>
                <a:gd name="T6" fmla="*/ 47 w 194"/>
                <a:gd name="T7" fmla="*/ 11 h 97"/>
                <a:gd name="T8" fmla="*/ 53 w 194"/>
                <a:gd name="T9" fmla="*/ 10 h 97"/>
                <a:gd name="T10" fmla="*/ 60 w 194"/>
                <a:gd name="T11" fmla="*/ 8 h 97"/>
                <a:gd name="T12" fmla="*/ 66 w 194"/>
                <a:gd name="T13" fmla="*/ 6 h 97"/>
                <a:gd name="T14" fmla="*/ 69 w 194"/>
                <a:gd name="T15" fmla="*/ 5 h 97"/>
                <a:gd name="T16" fmla="*/ 73 w 194"/>
                <a:gd name="T17" fmla="*/ 4 h 97"/>
                <a:gd name="T18" fmla="*/ 76 w 194"/>
                <a:gd name="T19" fmla="*/ 3 h 97"/>
                <a:gd name="T20" fmla="*/ 81 w 194"/>
                <a:gd name="T21" fmla="*/ 2 h 97"/>
                <a:gd name="T22" fmla="*/ 87 w 194"/>
                <a:gd name="T23" fmla="*/ 0 h 97"/>
                <a:gd name="T24" fmla="*/ 92 w 194"/>
                <a:gd name="T25" fmla="*/ 0 h 97"/>
                <a:gd name="T26" fmla="*/ 97 w 194"/>
                <a:gd name="T27" fmla="*/ 0 h 97"/>
                <a:gd name="T28" fmla="*/ 102 w 194"/>
                <a:gd name="T29" fmla="*/ 3 h 97"/>
                <a:gd name="T30" fmla="*/ 105 w 194"/>
                <a:gd name="T31" fmla="*/ 4 h 97"/>
                <a:gd name="T32" fmla="*/ 109 w 194"/>
                <a:gd name="T33" fmla="*/ 8 h 97"/>
                <a:gd name="T34" fmla="*/ 112 w 194"/>
                <a:gd name="T35" fmla="*/ 11 h 97"/>
                <a:gd name="T36" fmla="*/ 115 w 194"/>
                <a:gd name="T37" fmla="*/ 16 h 97"/>
                <a:gd name="T38" fmla="*/ 115 w 194"/>
                <a:gd name="T39" fmla="*/ 18 h 97"/>
                <a:gd name="T40" fmla="*/ 116 w 194"/>
                <a:gd name="T41" fmla="*/ 23 h 97"/>
                <a:gd name="T42" fmla="*/ 115 w 194"/>
                <a:gd name="T43" fmla="*/ 27 h 97"/>
                <a:gd name="T44" fmla="*/ 114 w 194"/>
                <a:gd name="T45" fmla="*/ 31 h 97"/>
                <a:gd name="T46" fmla="*/ 111 w 194"/>
                <a:gd name="T47" fmla="*/ 35 h 97"/>
                <a:gd name="T48" fmla="*/ 108 w 194"/>
                <a:gd name="T49" fmla="*/ 38 h 97"/>
                <a:gd name="T50" fmla="*/ 103 w 194"/>
                <a:gd name="T51" fmla="*/ 41 h 97"/>
                <a:gd name="T52" fmla="*/ 99 w 194"/>
                <a:gd name="T53" fmla="*/ 44 h 97"/>
                <a:gd name="T54" fmla="*/ 93 w 194"/>
                <a:gd name="T55" fmla="*/ 45 h 97"/>
                <a:gd name="T56" fmla="*/ 87 w 194"/>
                <a:gd name="T57" fmla="*/ 47 h 97"/>
                <a:gd name="T58" fmla="*/ 83 w 194"/>
                <a:gd name="T59" fmla="*/ 48 h 97"/>
                <a:gd name="T60" fmla="*/ 77 w 194"/>
                <a:gd name="T61" fmla="*/ 49 h 97"/>
                <a:gd name="T62" fmla="*/ 73 w 194"/>
                <a:gd name="T63" fmla="*/ 49 h 97"/>
                <a:gd name="T64" fmla="*/ 67 w 194"/>
                <a:gd name="T65" fmla="*/ 49 h 97"/>
                <a:gd name="T66" fmla="*/ 63 w 194"/>
                <a:gd name="T67" fmla="*/ 49 h 97"/>
                <a:gd name="T68" fmla="*/ 58 w 194"/>
                <a:gd name="T69" fmla="*/ 49 h 97"/>
                <a:gd name="T70" fmla="*/ 53 w 194"/>
                <a:gd name="T71" fmla="*/ 49 h 97"/>
                <a:gd name="T72" fmla="*/ 47 w 194"/>
                <a:gd name="T73" fmla="*/ 48 h 97"/>
                <a:gd name="T74" fmla="*/ 42 w 194"/>
                <a:gd name="T75" fmla="*/ 48 h 97"/>
                <a:gd name="T76" fmla="*/ 36 w 194"/>
                <a:gd name="T77" fmla="*/ 47 h 97"/>
                <a:gd name="T78" fmla="*/ 30 w 194"/>
                <a:gd name="T79" fmla="*/ 46 h 97"/>
                <a:gd name="T80" fmla="*/ 26 w 194"/>
                <a:gd name="T81" fmla="*/ 46 h 97"/>
                <a:gd name="T82" fmla="*/ 20 w 194"/>
                <a:gd name="T83" fmla="*/ 44 h 97"/>
                <a:gd name="T84" fmla="*/ 15 w 194"/>
                <a:gd name="T85" fmla="*/ 44 h 97"/>
                <a:gd name="T86" fmla="*/ 10 w 194"/>
                <a:gd name="T87" fmla="*/ 42 h 97"/>
                <a:gd name="T88" fmla="*/ 7 w 194"/>
                <a:gd name="T89" fmla="*/ 40 h 97"/>
                <a:gd name="T90" fmla="*/ 4 w 194"/>
                <a:gd name="T91" fmla="*/ 37 h 97"/>
                <a:gd name="T92" fmla="*/ 2 w 194"/>
                <a:gd name="T93" fmla="*/ 36 h 97"/>
                <a:gd name="T94" fmla="*/ 0 w 194"/>
                <a:gd name="T95" fmla="*/ 32 h 97"/>
                <a:gd name="T96" fmla="*/ 0 w 194"/>
                <a:gd name="T97" fmla="*/ 29 h 97"/>
                <a:gd name="T98" fmla="*/ 0 w 194"/>
                <a:gd name="T99" fmla="*/ 26 h 97"/>
                <a:gd name="T100" fmla="*/ 2 w 194"/>
                <a:gd name="T101" fmla="*/ 23 h 97"/>
                <a:gd name="T102" fmla="*/ 4 w 194"/>
                <a:gd name="T103" fmla="*/ 20 h 97"/>
                <a:gd name="T104" fmla="*/ 6 w 194"/>
                <a:gd name="T105" fmla="*/ 17 h 97"/>
                <a:gd name="T106" fmla="*/ 8 w 194"/>
                <a:gd name="T107" fmla="*/ 14 h 97"/>
                <a:gd name="T108" fmla="*/ 11 w 194"/>
                <a:gd name="T109" fmla="*/ 13 h 97"/>
                <a:gd name="T110" fmla="*/ 15 w 194"/>
                <a:gd name="T111" fmla="*/ 10 h 97"/>
                <a:gd name="T112" fmla="*/ 19 w 194"/>
                <a:gd name="T113" fmla="*/ 10 h 97"/>
                <a:gd name="T114" fmla="*/ 23 w 194"/>
                <a:gd name="T115" fmla="*/ 9 h 97"/>
                <a:gd name="T116" fmla="*/ 28 w 194"/>
                <a:gd name="T117" fmla="*/ 10 h 97"/>
                <a:gd name="T118" fmla="*/ 28 w 194"/>
                <a:gd name="T119" fmla="*/ 10 h 9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4"/>
                <a:gd name="T181" fmla="*/ 0 h 97"/>
                <a:gd name="T182" fmla="*/ 194 w 194"/>
                <a:gd name="T183" fmla="*/ 97 h 97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4" h="97">
                  <a:moveTo>
                    <a:pt x="46" y="19"/>
                  </a:moveTo>
                  <a:lnTo>
                    <a:pt x="57" y="23"/>
                  </a:lnTo>
                  <a:lnTo>
                    <a:pt x="67" y="23"/>
                  </a:lnTo>
                  <a:lnTo>
                    <a:pt x="78" y="21"/>
                  </a:lnTo>
                  <a:lnTo>
                    <a:pt x="89" y="19"/>
                  </a:lnTo>
                  <a:lnTo>
                    <a:pt x="101" y="16"/>
                  </a:lnTo>
                  <a:lnTo>
                    <a:pt x="110" y="12"/>
                  </a:lnTo>
                  <a:lnTo>
                    <a:pt x="116" y="10"/>
                  </a:lnTo>
                  <a:lnTo>
                    <a:pt x="122" y="8"/>
                  </a:lnTo>
                  <a:lnTo>
                    <a:pt x="127" y="6"/>
                  </a:lnTo>
                  <a:lnTo>
                    <a:pt x="135" y="4"/>
                  </a:lnTo>
                  <a:lnTo>
                    <a:pt x="145" y="0"/>
                  </a:lnTo>
                  <a:lnTo>
                    <a:pt x="154" y="0"/>
                  </a:lnTo>
                  <a:lnTo>
                    <a:pt x="162" y="0"/>
                  </a:lnTo>
                  <a:lnTo>
                    <a:pt x="171" y="6"/>
                  </a:lnTo>
                  <a:lnTo>
                    <a:pt x="175" y="8"/>
                  </a:lnTo>
                  <a:lnTo>
                    <a:pt x="183" y="16"/>
                  </a:lnTo>
                  <a:lnTo>
                    <a:pt x="188" y="21"/>
                  </a:lnTo>
                  <a:lnTo>
                    <a:pt x="192" y="31"/>
                  </a:lnTo>
                  <a:lnTo>
                    <a:pt x="192" y="36"/>
                  </a:lnTo>
                  <a:lnTo>
                    <a:pt x="194" y="46"/>
                  </a:lnTo>
                  <a:lnTo>
                    <a:pt x="192" y="54"/>
                  </a:lnTo>
                  <a:lnTo>
                    <a:pt x="190" y="61"/>
                  </a:lnTo>
                  <a:lnTo>
                    <a:pt x="186" y="69"/>
                  </a:lnTo>
                  <a:lnTo>
                    <a:pt x="181" y="76"/>
                  </a:lnTo>
                  <a:lnTo>
                    <a:pt x="173" y="82"/>
                  </a:lnTo>
                  <a:lnTo>
                    <a:pt x="165" y="88"/>
                  </a:lnTo>
                  <a:lnTo>
                    <a:pt x="156" y="90"/>
                  </a:lnTo>
                  <a:lnTo>
                    <a:pt x="146" y="93"/>
                  </a:lnTo>
                  <a:lnTo>
                    <a:pt x="139" y="95"/>
                  </a:lnTo>
                  <a:lnTo>
                    <a:pt x="129" y="97"/>
                  </a:lnTo>
                  <a:lnTo>
                    <a:pt x="122" y="97"/>
                  </a:lnTo>
                  <a:lnTo>
                    <a:pt x="112" y="97"/>
                  </a:lnTo>
                  <a:lnTo>
                    <a:pt x="105" y="97"/>
                  </a:lnTo>
                  <a:lnTo>
                    <a:pt x="97" y="97"/>
                  </a:lnTo>
                  <a:lnTo>
                    <a:pt x="88" y="97"/>
                  </a:lnTo>
                  <a:lnTo>
                    <a:pt x="78" y="95"/>
                  </a:lnTo>
                  <a:lnTo>
                    <a:pt x="70" y="95"/>
                  </a:lnTo>
                  <a:lnTo>
                    <a:pt x="61" y="93"/>
                  </a:lnTo>
                  <a:lnTo>
                    <a:pt x="51" y="92"/>
                  </a:lnTo>
                  <a:lnTo>
                    <a:pt x="44" y="92"/>
                  </a:lnTo>
                  <a:lnTo>
                    <a:pt x="34" y="88"/>
                  </a:lnTo>
                  <a:lnTo>
                    <a:pt x="25" y="88"/>
                  </a:lnTo>
                  <a:lnTo>
                    <a:pt x="17" y="84"/>
                  </a:lnTo>
                  <a:lnTo>
                    <a:pt x="11" y="80"/>
                  </a:lnTo>
                  <a:lnTo>
                    <a:pt x="6" y="74"/>
                  </a:lnTo>
                  <a:lnTo>
                    <a:pt x="4" y="71"/>
                  </a:lnTo>
                  <a:lnTo>
                    <a:pt x="0" y="63"/>
                  </a:lnTo>
                  <a:lnTo>
                    <a:pt x="0" y="57"/>
                  </a:lnTo>
                  <a:lnTo>
                    <a:pt x="0" y="52"/>
                  </a:lnTo>
                  <a:lnTo>
                    <a:pt x="4" y="46"/>
                  </a:lnTo>
                  <a:lnTo>
                    <a:pt x="6" y="40"/>
                  </a:lnTo>
                  <a:lnTo>
                    <a:pt x="10" y="33"/>
                  </a:lnTo>
                  <a:lnTo>
                    <a:pt x="13" y="27"/>
                  </a:lnTo>
                  <a:lnTo>
                    <a:pt x="19" y="25"/>
                  </a:lnTo>
                  <a:lnTo>
                    <a:pt x="25" y="19"/>
                  </a:lnTo>
                  <a:lnTo>
                    <a:pt x="31" y="19"/>
                  </a:lnTo>
                  <a:lnTo>
                    <a:pt x="38" y="17"/>
                  </a:lnTo>
                  <a:lnTo>
                    <a:pt x="46" y="19"/>
                  </a:lnTo>
                  <a:close/>
                </a:path>
              </a:pathLst>
            </a:custGeom>
            <a:solidFill>
              <a:srgbClr val="4DFFB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4078" y="1699"/>
              <a:ext cx="908" cy="1168"/>
            </a:xfrm>
            <a:custGeom>
              <a:avLst/>
              <a:gdLst>
                <a:gd name="T0" fmla="*/ 145 w 1517"/>
                <a:gd name="T1" fmla="*/ 1088 h 2293"/>
                <a:gd name="T2" fmla="*/ 154 w 1517"/>
                <a:gd name="T3" fmla="*/ 1071 h 2293"/>
                <a:gd name="T4" fmla="*/ 165 w 1517"/>
                <a:gd name="T5" fmla="*/ 1055 h 2293"/>
                <a:gd name="T6" fmla="*/ 174 w 1517"/>
                <a:gd name="T7" fmla="*/ 1040 h 2293"/>
                <a:gd name="T8" fmla="*/ 198 w 1517"/>
                <a:gd name="T9" fmla="*/ 931 h 2293"/>
                <a:gd name="T10" fmla="*/ 168 w 1517"/>
                <a:gd name="T11" fmla="*/ 798 h 2293"/>
                <a:gd name="T12" fmla="*/ 104 w 1517"/>
                <a:gd name="T13" fmla="*/ 670 h 2293"/>
                <a:gd name="T14" fmla="*/ 38 w 1517"/>
                <a:gd name="T15" fmla="*/ 547 h 2293"/>
                <a:gd name="T16" fmla="*/ 4 w 1517"/>
                <a:gd name="T17" fmla="*/ 433 h 2293"/>
                <a:gd name="T18" fmla="*/ 4 w 1517"/>
                <a:gd name="T19" fmla="*/ 318 h 2293"/>
                <a:gd name="T20" fmla="*/ 40 w 1517"/>
                <a:gd name="T21" fmla="*/ 208 h 2293"/>
                <a:gd name="T22" fmla="*/ 115 w 1517"/>
                <a:gd name="T23" fmla="*/ 115 h 2293"/>
                <a:gd name="T24" fmla="*/ 273 w 1517"/>
                <a:gd name="T25" fmla="*/ 26 h 2293"/>
                <a:gd name="T26" fmla="*/ 471 w 1517"/>
                <a:gd name="T27" fmla="*/ 0 h 2293"/>
                <a:gd name="T28" fmla="*/ 662 w 1517"/>
                <a:gd name="T29" fmla="*/ 44 h 2293"/>
                <a:gd name="T30" fmla="*/ 812 w 1517"/>
                <a:gd name="T31" fmla="*/ 159 h 2293"/>
                <a:gd name="T32" fmla="*/ 883 w 1517"/>
                <a:gd name="T33" fmla="*/ 290 h 2293"/>
                <a:gd name="T34" fmla="*/ 908 w 1517"/>
                <a:gd name="T35" fmla="*/ 420 h 2293"/>
                <a:gd name="T36" fmla="*/ 894 w 1517"/>
                <a:gd name="T37" fmla="*/ 550 h 2293"/>
                <a:gd name="T38" fmla="*/ 846 w 1517"/>
                <a:gd name="T39" fmla="*/ 677 h 2293"/>
                <a:gd name="T40" fmla="*/ 772 w 1517"/>
                <a:gd name="T41" fmla="*/ 789 h 2293"/>
                <a:gd name="T42" fmla="*/ 697 w 1517"/>
                <a:gd name="T43" fmla="*/ 886 h 2293"/>
                <a:gd name="T44" fmla="*/ 640 w 1517"/>
                <a:gd name="T45" fmla="*/ 986 h 2293"/>
                <a:gd name="T46" fmla="*/ 611 w 1517"/>
                <a:gd name="T47" fmla="*/ 1106 h 2293"/>
                <a:gd name="T48" fmla="*/ 603 w 1517"/>
                <a:gd name="T49" fmla="*/ 1157 h 2293"/>
                <a:gd name="T50" fmla="*/ 584 w 1517"/>
                <a:gd name="T51" fmla="*/ 1167 h 2293"/>
                <a:gd name="T52" fmla="*/ 558 w 1517"/>
                <a:gd name="T53" fmla="*/ 1164 h 2293"/>
                <a:gd name="T54" fmla="*/ 545 w 1517"/>
                <a:gd name="T55" fmla="*/ 1148 h 2293"/>
                <a:gd name="T56" fmla="*/ 556 w 1517"/>
                <a:gd name="T57" fmla="*/ 1034 h 2293"/>
                <a:gd name="T58" fmla="*/ 603 w 1517"/>
                <a:gd name="T59" fmla="*/ 920 h 2293"/>
                <a:gd name="T60" fmla="*/ 673 w 1517"/>
                <a:gd name="T61" fmla="*/ 819 h 2293"/>
                <a:gd name="T62" fmla="*/ 754 w 1517"/>
                <a:gd name="T63" fmla="*/ 712 h 2293"/>
                <a:gd name="T64" fmla="*/ 840 w 1517"/>
                <a:gd name="T65" fmla="*/ 487 h 2293"/>
                <a:gd name="T66" fmla="*/ 794 w 1517"/>
                <a:gd name="T67" fmla="*/ 237 h 2293"/>
                <a:gd name="T68" fmla="*/ 620 w 1517"/>
                <a:gd name="T69" fmla="*/ 69 h 2293"/>
                <a:gd name="T70" fmla="*/ 340 w 1517"/>
                <a:gd name="T71" fmla="*/ 57 h 2293"/>
                <a:gd name="T72" fmla="*/ 163 w 1517"/>
                <a:gd name="T73" fmla="*/ 142 h 2293"/>
                <a:gd name="T74" fmla="*/ 83 w 1517"/>
                <a:gd name="T75" fmla="*/ 238 h 2293"/>
                <a:gd name="T76" fmla="*/ 49 w 1517"/>
                <a:gd name="T77" fmla="*/ 351 h 2293"/>
                <a:gd name="T78" fmla="*/ 59 w 1517"/>
                <a:gd name="T79" fmla="*/ 475 h 2293"/>
                <a:gd name="T80" fmla="*/ 86 w 1517"/>
                <a:gd name="T81" fmla="*/ 552 h 2293"/>
                <a:gd name="T82" fmla="*/ 116 w 1517"/>
                <a:gd name="T83" fmla="*/ 611 h 2293"/>
                <a:gd name="T84" fmla="*/ 148 w 1517"/>
                <a:gd name="T85" fmla="*/ 669 h 2293"/>
                <a:gd name="T86" fmla="*/ 176 w 1517"/>
                <a:gd name="T87" fmla="*/ 728 h 2293"/>
                <a:gd name="T88" fmla="*/ 204 w 1517"/>
                <a:gd name="T89" fmla="*/ 807 h 2293"/>
                <a:gd name="T90" fmla="*/ 222 w 1517"/>
                <a:gd name="T91" fmla="*/ 907 h 2293"/>
                <a:gd name="T92" fmla="*/ 216 w 1517"/>
                <a:gd name="T93" fmla="*/ 1006 h 2293"/>
                <a:gd name="T94" fmla="*/ 175 w 1517"/>
                <a:gd name="T95" fmla="*/ 1092 h 2293"/>
                <a:gd name="T96" fmla="*/ 145 w 1517"/>
                <a:gd name="T97" fmla="*/ 1112 h 2293"/>
                <a:gd name="T98" fmla="*/ 139 w 1517"/>
                <a:gd name="T99" fmla="*/ 1103 h 229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517"/>
                <a:gd name="T151" fmla="*/ 0 h 2293"/>
                <a:gd name="T152" fmla="*/ 1517 w 1517"/>
                <a:gd name="T153" fmla="*/ 2293 h 229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517" h="2293">
                  <a:moveTo>
                    <a:pt x="234" y="2159"/>
                  </a:moveTo>
                  <a:lnTo>
                    <a:pt x="236" y="2150"/>
                  </a:lnTo>
                  <a:lnTo>
                    <a:pt x="239" y="2142"/>
                  </a:lnTo>
                  <a:lnTo>
                    <a:pt x="243" y="2135"/>
                  </a:lnTo>
                  <a:lnTo>
                    <a:pt x="247" y="2127"/>
                  </a:lnTo>
                  <a:lnTo>
                    <a:pt x="251" y="2120"/>
                  </a:lnTo>
                  <a:lnTo>
                    <a:pt x="255" y="2112"/>
                  </a:lnTo>
                  <a:lnTo>
                    <a:pt x="258" y="2102"/>
                  </a:lnTo>
                  <a:lnTo>
                    <a:pt x="264" y="2097"/>
                  </a:lnTo>
                  <a:lnTo>
                    <a:pt x="268" y="2087"/>
                  </a:lnTo>
                  <a:lnTo>
                    <a:pt x="274" y="2082"/>
                  </a:lnTo>
                  <a:lnTo>
                    <a:pt x="275" y="2072"/>
                  </a:lnTo>
                  <a:lnTo>
                    <a:pt x="281" y="2066"/>
                  </a:lnTo>
                  <a:lnTo>
                    <a:pt x="285" y="2057"/>
                  </a:lnTo>
                  <a:lnTo>
                    <a:pt x="289" y="2049"/>
                  </a:lnTo>
                  <a:lnTo>
                    <a:pt x="291" y="2042"/>
                  </a:lnTo>
                  <a:lnTo>
                    <a:pt x="296" y="2034"/>
                  </a:lnTo>
                  <a:lnTo>
                    <a:pt x="315" y="1964"/>
                  </a:lnTo>
                  <a:lnTo>
                    <a:pt x="327" y="1895"/>
                  </a:lnTo>
                  <a:lnTo>
                    <a:pt x="331" y="1827"/>
                  </a:lnTo>
                  <a:lnTo>
                    <a:pt x="327" y="1762"/>
                  </a:lnTo>
                  <a:lnTo>
                    <a:pt x="317" y="1694"/>
                  </a:lnTo>
                  <a:lnTo>
                    <a:pt x="302" y="1631"/>
                  </a:lnTo>
                  <a:lnTo>
                    <a:pt x="281" y="1566"/>
                  </a:lnTo>
                  <a:lnTo>
                    <a:pt x="258" y="1504"/>
                  </a:lnTo>
                  <a:lnTo>
                    <a:pt x="230" y="1439"/>
                  </a:lnTo>
                  <a:lnTo>
                    <a:pt x="201" y="1378"/>
                  </a:lnTo>
                  <a:lnTo>
                    <a:pt x="173" y="1315"/>
                  </a:lnTo>
                  <a:lnTo>
                    <a:pt x="142" y="1255"/>
                  </a:lnTo>
                  <a:lnTo>
                    <a:pt x="114" y="1194"/>
                  </a:lnTo>
                  <a:lnTo>
                    <a:pt x="87" y="1133"/>
                  </a:lnTo>
                  <a:lnTo>
                    <a:pt x="63" y="1074"/>
                  </a:lnTo>
                  <a:lnTo>
                    <a:pt x="44" y="1015"/>
                  </a:lnTo>
                  <a:lnTo>
                    <a:pt x="26" y="960"/>
                  </a:lnTo>
                  <a:lnTo>
                    <a:pt x="15" y="905"/>
                  </a:lnTo>
                  <a:lnTo>
                    <a:pt x="7" y="850"/>
                  </a:lnTo>
                  <a:lnTo>
                    <a:pt x="2" y="793"/>
                  </a:lnTo>
                  <a:lnTo>
                    <a:pt x="0" y="736"/>
                  </a:lnTo>
                  <a:lnTo>
                    <a:pt x="2" y="679"/>
                  </a:lnTo>
                  <a:lnTo>
                    <a:pt x="7" y="624"/>
                  </a:lnTo>
                  <a:lnTo>
                    <a:pt x="17" y="568"/>
                  </a:lnTo>
                  <a:lnTo>
                    <a:pt x="30" y="513"/>
                  </a:lnTo>
                  <a:lnTo>
                    <a:pt x="47" y="462"/>
                  </a:lnTo>
                  <a:lnTo>
                    <a:pt x="66" y="409"/>
                  </a:lnTo>
                  <a:lnTo>
                    <a:pt x="93" y="359"/>
                  </a:lnTo>
                  <a:lnTo>
                    <a:pt x="122" y="312"/>
                  </a:lnTo>
                  <a:lnTo>
                    <a:pt x="154" y="268"/>
                  </a:lnTo>
                  <a:lnTo>
                    <a:pt x="192" y="226"/>
                  </a:lnTo>
                  <a:lnTo>
                    <a:pt x="234" y="186"/>
                  </a:lnTo>
                  <a:lnTo>
                    <a:pt x="304" y="133"/>
                  </a:lnTo>
                  <a:lnTo>
                    <a:pt x="378" y="88"/>
                  </a:lnTo>
                  <a:lnTo>
                    <a:pt x="456" y="51"/>
                  </a:lnTo>
                  <a:lnTo>
                    <a:pt x="538" y="27"/>
                  </a:lnTo>
                  <a:lnTo>
                    <a:pt x="620" y="8"/>
                  </a:lnTo>
                  <a:lnTo>
                    <a:pt x="703" y="0"/>
                  </a:lnTo>
                  <a:lnTo>
                    <a:pt x="787" y="0"/>
                  </a:lnTo>
                  <a:lnTo>
                    <a:pt x="870" y="10"/>
                  </a:lnTo>
                  <a:lnTo>
                    <a:pt x="952" y="25"/>
                  </a:lnTo>
                  <a:lnTo>
                    <a:pt x="1032" y="51"/>
                  </a:lnTo>
                  <a:lnTo>
                    <a:pt x="1106" y="86"/>
                  </a:lnTo>
                  <a:lnTo>
                    <a:pt x="1178" y="129"/>
                  </a:lnTo>
                  <a:lnTo>
                    <a:pt x="1243" y="181"/>
                  </a:lnTo>
                  <a:lnTo>
                    <a:pt x="1304" y="242"/>
                  </a:lnTo>
                  <a:lnTo>
                    <a:pt x="1357" y="312"/>
                  </a:lnTo>
                  <a:lnTo>
                    <a:pt x="1403" y="390"/>
                  </a:lnTo>
                  <a:lnTo>
                    <a:pt x="1429" y="447"/>
                  </a:lnTo>
                  <a:lnTo>
                    <a:pt x="1454" y="510"/>
                  </a:lnTo>
                  <a:lnTo>
                    <a:pt x="1475" y="570"/>
                  </a:lnTo>
                  <a:lnTo>
                    <a:pt x="1492" y="635"/>
                  </a:lnTo>
                  <a:lnTo>
                    <a:pt x="1503" y="696"/>
                  </a:lnTo>
                  <a:lnTo>
                    <a:pt x="1511" y="760"/>
                  </a:lnTo>
                  <a:lnTo>
                    <a:pt x="1517" y="825"/>
                  </a:lnTo>
                  <a:lnTo>
                    <a:pt x="1517" y="890"/>
                  </a:lnTo>
                  <a:lnTo>
                    <a:pt x="1513" y="952"/>
                  </a:lnTo>
                  <a:lnTo>
                    <a:pt x="1507" y="1017"/>
                  </a:lnTo>
                  <a:lnTo>
                    <a:pt x="1494" y="1080"/>
                  </a:lnTo>
                  <a:lnTo>
                    <a:pt x="1481" y="1144"/>
                  </a:lnTo>
                  <a:lnTo>
                    <a:pt x="1462" y="1205"/>
                  </a:lnTo>
                  <a:lnTo>
                    <a:pt x="1439" y="1268"/>
                  </a:lnTo>
                  <a:lnTo>
                    <a:pt x="1414" y="1329"/>
                  </a:lnTo>
                  <a:lnTo>
                    <a:pt x="1386" y="1388"/>
                  </a:lnTo>
                  <a:lnTo>
                    <a:pt x="1353" y="1445"/>
                  </a:lnTo>
                  <a:lnTo>
                    <a:pt x="1321" y="1500"/>
                  </a:lnTo>
                  <a:lnTo>
                    <a:pt x="1289" y="1549"/>
                  </a:lnTo>
                  <a:lnTo>
                    <a:pt x="1256" y="1599"/>
                  </a:lnTo>
                  <a:lnTo>
                    <a:pt x="1224" y="1646"/>
                  </a:lnTo>
                  <a:lnTo>
                    <a:pt x="1194" y="1694"/>
                  </a:lnTo>
                  <a:lnTo>
                    <a:pt x="1165" y="1739"/>
                  </a:lnTo>
                  <a:lnTo>
                    <a:pt x="1138" y="1787"/>
                  </a:lnTo>
                  <a:lnTo>
                    <a:pt x="1112" y="1834"/>
                  </a:lnTo>
                  <a:lnTo>
                    <a:pt x="1089" y="1884"/>
                  </a:lnTo>
                  <a:lnTo>
                    <a:pt x="1070" y="1935"/>
                  </a:lnTo>
                  <a:lnTo>
                    <a:pt x="1053" y="1988"/>
                  </a:lnTo>
                  <a:lnTo>
                    <a:pt x="1038" y="2045"/>
                  </a:lnTo>
                  <a:lnTo>
                    <a:pt x="1028" y="2106"/>
                  </a:lnTo>
                  <a:lnTo>
                    <a:pt x="1021" y="2171"/>
                  </a:lnTo>
                  <a:lnTo>
                    <a:pt x="1019" y="2241"/>
                  </a:lnTo>
                  <a:lnTo>
                    <a:pt x="1017" y="2253"/>
                  </a:lnTo>
                  <a:lnTo>
                    <a:pt x="1015" y="2264"/>
                  </a:lnTo>
                  <a:lnTo>
                    <a:pt x="1007" y="2272"/>
                  </a:lnTo>
                  <a:lnTo>
                    <a:pt x="1002" y="2279"/>
                  </a:lnTo>
                  <a:lnTo>
                    <a:pt x="992" y="2285"/>
                  </a:lnTo>
                  <a:lnTo>
                    <a:pt x="984" y="2289"/>
                  </a:lnTo>
                  <a:lnTo>
                    <a:pt x="975" y="2291"/>
                  </a:lnTo>
                  <a:lnTo>
                    <a:pt x="965" y="2293"/>
                  </a:lnTo>
                  <a:lnTo>
                    <a:pt x="954" y="2291"/>
                  </a:lnTo>
                  <a:lnTo>
                    <a:pt x="943" y="2289"/>
                  </a:lnTo>
                  <a:lnTo>
                    <a:pt x="933" y="2285"/>
                  </a:lnTo>
                  <a:lnTo>
                    <a:pt x="927" y="2279"/>
                  </a:lnTo>
                  <a:lnTo>
                    <a:pt x="920" y="2272"/>
                  </a:lnTo>
                  <a:lnTo>
                    <a:pt x="914" y="2264"/>
                  </a:lnTo>
                  <a:lnTo>
                    <a:pt x="910" y="2253"/>
                  </a:lnTo>
                  <a:lnTo>
                    <a:pt x="910" y="2241"/>
                  </a:lnTo>
                  <a:lnTo>
                    <a:pt x="912" y="2165"/>
                  </a:lnTo>
                  <a:lnTo>
                    <a:pt x="920" y="2095"/>
                  </a:lnTo>
                  <a:lnTo>
                    <a:pt x="929" y="2030"/>
                  </a:lnTo>
                  <a:lnTo>
                    <a:pt x="945" y="1969"/>
                  </a:lnTo>
                  <a:lnTo>
                    <a:pt x="964" y="1912"/>
                  </a:lnTo>
                  <a:lnTo>
                    <a:pt x="984" y="1859"/>
                  </a:lnTo>
                  <a:lnTo>
                    <a:pt x="1007" y="1806"/>
                  </a:lnTo>
                  <a:lnTo>
                    <a:pt x="1036" y="1756"/>
                  </a:lnTo>
                  <a:lnTo>
                    <a:pt x="1062" y="1707"/>
                  </a:lnTo>
                  <a:lnTo>
                    <a:pt x="1093" y="1660"/>
                  </a:lnTo>
                  <a:lnTo>
                    <a:pt x="1125" y="1608"/>
                  </a:lnTo>
                  <a:lnTo>
                    <a:pt x="1157" y="1561"/>
                  </a:lnTo>
                  <a:lnTo>
                    <a:pt x="1192" y="1507"/>
                  </a:lnTo>
                  <a:lnTo>
                    <a:pt x="1226" y="1454"/>
                  </a:lnTo>
                  <a:lnTo>
                    <a:pt x="1260" y="1397"/>
                  </a:lnTo>
                  <a:lnTo>
                    <a:pt x="1292" y="1336"/>
                  </a:lnTo>
                  <a:lnTo>
                    <a:pt x="1346" y="1211"/>
                  </a:lnTo>
                  <a:lnTo>
                    <a:pt x="1384" y="1085"/>
                  </a:lnTo>
                  <a:lnTo>
                    <a:pt x="1403" y="956"/>
                  </a:lnTo>
                  <a:lnTo>
                    <a:pt x="1406" y="827"/>
                  </a:lnTo>
                  <a:lnTo>
                    <a:pt x="1393" y="702"/>
                  </a:lnTo>
                  <a:lnTo>
                    <a:pt x="1368" y="580"/>
                  </a:lnTo>
                  <a:lnTo>
                    <a:pt x="1327" y="466"/>
                  </a:lnTo>
                  <a:lnTo>
                    <a:pt x="1273" y="363"/>
                  </a:lnTo>
                  <a:lnTo>
                    <a:pt x="1205" y="272"/>
                  </a:lnTo>
                  <a:lnTo>
                    <a:pt x="1127" y="194"/>
                  </a:lnTo>
                  <a:lnTo>
                    <a:pt x="1036" y="135"/>
                  </a:lnTo>
                  <a:lnTo>
                    <a:pt x="933" y="95"/>
                  </a:lnTo>
                  <a:lnTo>
                    <a:pt x="821" y="74"/>
                  </a:lnTo>
                  <a:lnTo>
                    <a:pt x="699" y="80"/>
                  </a:lnTo>
                  <a:lnTo>
                    <a:pt x="568" y="112"/>
                  </a:lnTo>
                  <a:lnTo>
                    <a:pt x="429" y="173"/>
                  </a:lnTo>
                  <a:lnTo>
                    <a:pt x="371" y="204"/>
                  </a:lnTo>
                  <a:lnTo>
                    <a:pt x="319" y="240"/>
                  </a:lnTo>
                  <a:lnTo>
                    <a:pt x="272" y="278"/>
                  </a:lnTo>
                  <a:lnTo>
                    <a:pt x="232" y="321"/>
                  </a:lnTo>
                  <a:lnTo>
                    <a:pt x="196" y="367"/>
                  </a:lnTo>
                  <a:lnTo>
                    <a:pt x="165" y="416"/>
                  </a:lnTo>
                  <a:lnTo>
                    <a:pt x="139" y="468"/>
                  </a:lnTo>
                  <a:lnTo>
                    <a:pt x="118" y="521"/>
                  </a:lnTo>
                  <a:lnTo>
                    <a:pt x="101" y="574"/>
                  </a:lnTo>
                  <a:lnTo>
                    <a:pt x="89" y="633"/>
                  </a:lnTo>
                  <a:lnTo>
                    <a:pt x="82" y="690"/>
                  </a:lnTo>
                  <a:lnTo>
                    <a:pt x="80" y="751"/>
                  </a:lnTo>
                  <a:lnTo>
                    <a:pt x="82" y="810"/>
                  </a:lnTo>
                  <a:lnTo>
                    <a:pt x="87" y="871"/>
                  </a:lnTo>
                  <a:lnTo>
                    <a:pt x="99" y="933"/>
                  </a:lnTo>
                  <a:lnTo>
                    <a:pt x="116" y="994"/>
                  </a:lnTo>
                  <a:lnTo>
                    <a:pt x="123" y="1025"/>
                  </a:lnTo>
                  <a:lnTo>
                    <a:pt x="133" y="1053"/>
                  </a:lnTo>
                  <a:lnTo>
                    <a:pt x="144" y="1084"/>
                  </a:lnTo>
                  <a:lnTo>
                    <a:pt x="158" y="1112"/>
                  </a:lnTo>
                  <a:lnTo>
                    <a:pt x="169" y="1141"/>
                  </a:lnTo>
                  <a:lnTo>
                    <a:pt x="182" y="1171"/>
                  </a:lnTo>
                  <a:lnTo>
                    <a:pt x="194" y="1200"/>
                  </a:lnTo>
                  <a:lnTo>
                    <a:pt x="209" y="1228"/>
                  </a:lnTo>
                  <a:lnTo>
                    <a:pt x="220" y="1255"/>
                  </a:lnTo>
                  <a:lnTo>
                    <a:pt x="234" y="1285"/>
                  </a:lnTo>
                  <a:lnTo>
                    <a:pt x="247" y="1314"/>
                  </a:lnTo>
                  <a:lnTo>
                    <a:pt x="260" y="1342"/>
                  </a:lnTo>
                  <a:lnTo>
                    <a:pt x="272" y="1371"/>
                  </a:lnTo>
                  <a:lnTo>
                    <a:pt x="283" y="1399"/>
                  </a:lnTo>
                  <a:lnTo>
                    <a:pt x="294" y="1430"/>
                  </a:lnTo>
                  <a:lnTo>
                    <a:pt x="306" y="1460"/>
                  </a:lnTo>
                  <a:lnTo>
                    <a:pt x="317" y="1500"/>
                  </a:lnTo>
                  <a:lnTo>
                    <a:pt x="331" y="1542"/>
                  </a:lnTo>
                  <a:lnTo>
                    <a:pt x="340" y="1585"/>
                  </a:lnTo>
                  <a:lnTo>
                    <a:pt x="352" y="1633"/>
                  </a:lnTo>
                  <a:lnTo>
                    <a:pt x="359" y="1680"/>
                  </a:lnTo>
                  <a:lnTo>
                    <a:pt x="367" y="1730"/>
                  </a:lnTo>
                  <a:lnTo>
                    <a:pt x="371" y="1781"/>
                  </a:lnTo>
                  <a:lnTo>
                    <a:pt x="374" y="1831"/>
                  </a:lnTo>
                  <a:lnTo>
                    <a:pt x="372" y="1880"/>
                  </a:lnTo>
                  <a:lnTo>
                    <a:pt x="369" y="1929"/>
                  </a:lnTo>
                  <a:lnTo>
                    <a:pt x="361" y="1975"/>
                  </a:lnTo>
                  <a:lnTo>
                    <a:pt x="352" y="2023"/>
                  </a:lnTo>
                  <a:lnTo>
                    <a:pt x="336" y="2066"/>
                  </a:lnTo>
                  <a:lnTo>
                    <a:pt x="317" y="2108"/>
                  </a:lnTo>
                  <a:lnTo>
                    <a:pt x="293" y="2144"/>
                  </a:lnTo>
                  <a:lnTo>
                    <a:pt x="264" y="2180"/>
                  </a:lnTo>
                  <a:lnTo>
                    <a:pt x="256" y="2182"/>
                  </a:lnTo>
                  <a:lnTo>
                    <a:pt x="249" y="2186"/>
                  </a:lnTo>
                  <a:lnTo>
                    <a:pt x="243" y="2184"/>
                  </a:lnTo>
                  <a:lnTo>
                    <a:pt x="239" y="2182"/>
                  </a:lnTo>
                  <a:lnTo>
                    <a:pt x="236" y="2178"/>
                  </a:lnTo>
                  <a:lnTo>
                    <a:pt x="232" y="2173"/>
                  </a:lnTo>
                  <a:lnTo>
                    <a:pt x="232" y="2165"/>
                  </a:lnTo>
                  <a:lnTo>
                    <a:pt x="234" y="2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5"/>
            <p:cNvSpPr>
              <a:spLocks/>
            </p:cNvSpPr>
            <p:nvPr/>
          </p:nvSpPr>
          <p:spPr bwMode="auto">
            <a:xfrm>
              <a:off x="4156" y="2782"/>
              <a:ext cx="560" cy="173"/>
            </a:xfrm>
            <a:custGeom>
              <a:avLst/>
              <a:gdLst>
                <a:gd name="T0" fmla="*/ 63 w 935"/>
                <a:gd name="T1" fmla="*/ 33 h 340"/>
                <a:gd name="T2" fmla="*/ 41 w 935"/>
                <a:gd name="T3" fmla="*/ 57 h 340"/>
                <a:gd name="T4" fmla="*/ 46 w 935"/>
                <a:gd name="T5" fmla="*/ 79 h 340"/>
                <a:gd name="T6" fmla="*/ 68 w 935"/>
                <a:gd name="T7" fmla="*/ 99 h 340"/>
                <a:gd name="T8" fmla="*/ 105 w 935"/>
                <a:gd name="T9" fmla="*/ 114 h 340"/>
                <a:gd name="T10" fmla="*/ 148 w 935"/>
                <a:gd name="T11" fmla="*/ 127 h 340"/>
                <a:gd name="T12" fmla="*/ 195 w 935"/>
                <a:gd name="T13" fmla="*/ 134 h 340"/>
                <a:gd name="T14" fmla="*/ 237 w 935"/>
                <a:gd name="T15" fmla="*/ 139 h 340"/>
                <a:gd name="T16" fmla="*/ 264 w 935"/>
                <a:gd name="T17" fmla="*/ 138 h 340"/>
                <a:gd name="T18" fmla="*/ 284 w 935"/>
                <a:gd name="T19" fmla="*/ 136 h 340"/>
                <a:gd name="T20" fmla="*/ 305 w 935"/>
                <a:gd name="T21" fmla="*/ 133 h 340"/>
                <a:gd name="T22" fmla="*/ 326 w 935"/>
                <a:gd name="T23" fmla="*/ 131 h 340"/>
                <a:gd name="T24" fmla="*/ 345 w 935"/>
                <a:gd name="T25" fmla="*/ 128 h 340"/>
                <a:gd name="T26" fmla="*/ 365 w 935"/>
                <a:gd name="T27" fmla="*/ 124 h 340"/>
                <a:gd name="T28" fmla="*/ 385 w 935"/>
                <a:gd name="T29" fmla="*/ 121 h 340"/>
                <a:gd name="T30" fmla="*/ 405 w 935"/>
                <a:gd name="T31" fmla="*/ 118 h 340"/>
                <a:gd name="T32" fmla="*/ 426 w 935"/>
                <a:gd name="T33" fmla="*/ 113 h 340"/>
                <a:gd name="T34" fmla="*/ 444 w 935"/>
                <a:gd name="T35" fmla="*/ 109 h 340"/>
                <a:gd name="T36" fmla="*/ 459 w 935"/>
                <a:gd name="T37" fmla="*/ 104 h 340"/>
                <a:gd name="T38" fmla="*/ 471 w 935"/>
                <a:gd name="T39" fmla="*/ 99 h 340"/>
                <a:gd name="T40" fmla="*/ 482 w 935"/>
                <a:gd name="T41" fmla="*/ 92 h 340"/>
                <a:gd name="T42" fmla="*/ 491 w 935"/>
                <a:gd name="T43" fmla="*/ 82 h 340"/>
                <a:gd name="T44" fmla="*/ 499 w 935"/>
                <a:gd name="T45" fmla="*/ 71 h 340"/>
                <a:gd name="T46" fmla="*/ 507 w 935"/>
                <a:gd name="T47" fmla="*/ 56 h 340"/>
                <a:gd name="T48" fmla="*/ 513 w 935"/>
                <a:gd name="T49" fmla="*/ 42 h 340"/>
                <a:gd name="T50" fmla="*/ 520 w 935"/>
                <a:gd name="T51" fmla="*/ 34 h 340"/>
                <a:gd name="T52" fmla="*/ 527 w 935"/>
                <a:gd name="T53" fmla="*/ 30 h 340"/>
                <a:gd name="T54" fmla="*/ 536 w 935"/>
                <a:gd name="T55" fmla="*/ 28 h 340"/>
                <a:gd name="T56" fmla="*/ 543 w 935"/>
                <a:gd name="T57" fmla="*/ 28 h 340"/>
                <a:gd name="T58" fmla="*/ 550 w 935"/>
                <a:gd name="T59" fmla="*/ 32 h 340"/>
                <a:gd name="T60" fmla="*/ 556 w 935"/>
                <a:gd name="T61" fmla="*/ 39 h 340"/>
                <a:gd name="T62" fmla="*/ 560 w 935"/>
                <a:gd name="T63" fmla="*/ 47 h 340"/>
                <a:gd name="T64" fmla="*/ 557 w 935"/>
                <a:gd name="T65" fmla="*/ 75 h 340"/>
                <a:gd name="T66" fmla="*/ 525 w 935"/>
                <a:gd name="T67" fmla="*/ 113 h 340"/>
                <a:gd name="T68" fmla="*/ 466 w 935"/>
                <a:gd name="T69" fmla="*/ 142 h 340"/>
                <a:gd name="T70" fmla="*/ 389 w 935"/>
                <a:gd name="T71" fmla="*/ 162 h 340"/>
                <a:gd name="T72" fmla="*/ 303 w 935"/>
                <a:gd name="T73" fmla="*/ 172 h 340"/>
                <a:gd name="T74" fmla="*/ 215 w 935"/>
                <a:gd name="T75" fmla="*/ 170 h 340"/>
                <a:gd name="T76" fmla="*/ 134 w 935"/>
                <a:gd name="T77" fmla="*/ 159 h 340"/>
                <a:gd name="T78" fmla="*/ 66 w 935"/>
                <a:gd name="T79" fmla="*/ 133 h 340"/>
                <a:gd name="T80" fmla="*/ 19 w 935"/>
                <a:gd name="T81" fmla="*/ 95 h 340"/>
                <a:gd name="T82" fmla="*/ 0 w 935"/>
                <a:gd name="T83" fmla="*/ 59 h 340"/>
                <a:gd name="T84" fmla="*/ 7 w 935"/>
                <a:gd name="T85" fmla="*/ 32 h 340"/>
                <a:gd name="T86" fmla="*/ 30 w 935"/>
                <a:gd name="T87" fmla="*/ 15 h 340"/>
                <a:gd name="T88" fmla="*/ 58 w 935"/>
                <a:gd name="T89" fmla="*/ 4 h 340"/>
                <a:gd name="T90" fmla="*/ 86 w 935"/>
                <a:gd name="T91" fmla="*/ 0 h 340"/>
                <a:gd name="T92" fmla="*/ 101 w 935"/>
                <a:gd name="T93" fmla="*/ 4 h 340"/>
                <a:gd name="T94" fmla="*/ 97 w 935"/>
                <a:gd name="T95" fmla="*/ 14 h 340"/>
                <a:gd name="T96" fmla="*/ 84 w 935"/>
                <a:gd name="T97" fmla="*/ 21 h 3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5"/>
                <a:gd name="T148" fmla="*/ 0 h 340"/>
                <a:gd name="T149" fmla="*/ 935 w 935"/>
                <a:gd name="T150" fmla="*/ 340 h 3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5" h="340">
                  <a:moveTo>
                    <a:pt x="141" y="42"/>
                  </a:moveTo>
                  <a:lnTo>
                    <a:pt x="105" y="65"/>
                  </a:lnTo>
                  <a:lnTo>
                    <a:pt x="82" y="89"/>
                  </a:lnTo>
                  <a:lnTo>
                    <a:pt x="69" y="112"/>
                  </a:lnTo>
                  <a:lnTo>
                    <a:pt x="69" y="135"/>
                  </a:lnTo>
                  <a:lnTo>
                    <a:pt x="76" y="156"/>
                  </a:lnTo>
                  <a:lnTo>
                    <a:pt x="91" y="175"/>
                  </a:lnTo>
                  <a:lnTo>
                    <a:pt x="114" y="194"/>
                  </a:lnTo>
                  <a:lnTo>
                    <a:pt x="143" y="211"/>
                  </a:lnTo>
                  <a:lnTo>
                    <a:pt x="175" y="224"/>
                  </a:lnTo>
                  <a:lnTo>
                    <a:pt x="211" y="238"/>
                  </a:lnTo>
                  <a:lnTo>
                    <a:pt x="247" y="249"/>
                  </a:lnTo>
                  <a:lnTo>
                    <a:pt x="287" y="259"/>
                  </a:lnTo>
                  <a:lnTo>
                    <a:pt x="325" y="264"/>
                  </a:lnTo>
                  <a:lnTo>
                    <a:pt x="361" y="270"/>
                  </a:lnTo>
                  <a:lnTo>
                    <a:pt x="395" y="274"/>
                  </a:lnTo>
                  <a:lnTo>
                    <a:pt x="426" y="276"/>
                  </a:lnTo>
                  <a:lnTo>
                    <a:pt x="441" y="272"/>
                  </a:lnTo>
                  <a:lnTo>
                    <a:pt x="458" y="270"/>
                  </a:lnTo>
                  <a:lnTo>
                    <a:pt x="475" y="268"/>
                  </a:lnTo>
                  <a:lnTo>
                    <a:pt x="492" y="266"/>
                  </a:lnTo>
                  <a:lnTo>
                    <a:pt x="510" y="262"/>
                  </a:lnTo>
                  <a:lnTo>
                    <a:pt x="527" y="261"/>
                  </a:lnTo>
                  <a:lnTo>
                    <a:pt x="544" y="257"/>
                  </a:lnTo>
                  <a:lnTo>
                    <a:pt x="561" y="255"/>
                  </a:lnTo>
                  <a:lnTo>
                    <a:pt x="576" y="251"/>
                  </a:lnTo>
                  <a:lnTo>
                    <a:pt x="593" y="247"/>
                  </a:lnTo>
                  <a:lnTo>
                    <a:pt x="610" y="243"/>
                  </a:lnTo>
                  <a:lnTo>
                    <a:pt x="627" y="242"/>
                  </a:lnTo>
                  <a:lnTo>
                    <a:pt x="643" y="238"/>
                  </a:lnTo>
                  <a:lnTo>
                    <a:pt x="660" y="234"/>
                  </a:lnTo>
                  <a:lnTo>
                    <a:pt x="677" y="232"/>
                  </a:lnTo>
                  <a:lnTo>
                    <a:pt x="694" y="228"/>
                  </a:lnTo>
                  <a:lnTo>
                    <a:pt x="711" y="223"/>
                  </a:lnTo>
                  <a:lnTo>
                    <a:pt x="728" y="219"/>
                  </a:lnTo>
                  <a:lnTo>
                    <a:pt x="741" y="215"/>
                  </a:lnTo>
                  <a:lnTo>
                    <a:pt x="755" y="209"/>
                  </a:lnTo>
                  <a:lnTo>
                    <a:pt x="766" y="205"/>
                  </a:lnTo>
                  <a:lnTo>
                    <a:pt x="778" y="200"/>
                  </a:lnTo>
                  <a:lnTo>
                    <a:pt x="787" y="194"/>
                  </a:lnTo>
                  <a:lnTo>
                    <a:pt x="797" y="188"/>
                  </a:lnTo>
                  <a:lnTo>
                    <a:pt x="804" y="181"/>
                  </a:lnTo>
                  <a:lnTo>
                    <a:pt x="812" y="171"/>
                  </a:lnTo>
                  <a:lnTo>
                    <a:pt x="819" y="162"/>
                  </a:lnTo>
                  <a:lnTo>
                    <a:pt x="827" y="152"/>
                  </a:lnTo>
                  <a:lnTo>
                    <a:pt x="833" y="139"/>
                  </a:lnTo>
                  <a:lnTo>
                    <a:pt x="840" y="126"/>
                  </a:lnTo>
                  <a:lnTo>
                    <a:pt x="846" y="110"/>
                  </a:lnTo>
                  <a:lnTo>
                    <a:pt x="854" y="93"/>
                  </a:lnTo>
                  <a:lnTo>
                    <a:pt x="857" y="82"/>
                  </a:lnTo>
                  <a:lnTo>
                    <a:pt x="863" y="74"/>
                  </a:lnTo>
                  <a:lnTo>
                    <a:pt x="869" y="67"/>
                  </a:lnTo>
                  <a:lnTo>
                    <a:pt x="875" y="63"/>
                  </a:lnTo>
                  <a:lnTo>
                    <a:pt x="880" y="59"/>
                  </a:lnTo>
                  <a:lnTo>
                    <a:pt x="888" y="55"/>
                  </a:lnTo>
                  <a:lnTo>
                    <a:pt x="895" y="55"/>
                  </a:lnTo>
                  <a:lnTo>
                    <a:pt x="903" y="55"/>
                  </a:lnTo>
                  <a:lnTo>
                    <a:pt x="907" y="55"/>
                  </a:lnTo>
                  <a:lnTo>
                    <a:pt x="914" y="59"/>
                  </a:lnTo>
                  <a:lnTo>
                    <a:pt x="918" y="63"/>
                  </a:lnTo>
                  <a:lnTo>
                    <a:pt x="926" y="70"/>
                  </a:lnTo>
                  <a:lnTo>
                    <a:pt x="928" y="76"/>
                  </a:lnTo>
                  <a:lnTo>
                    <a:pt x="933" y="84"/>
                  </a:lnTo>
                  <a:lnTo>
                    <a:pt x="935" y="93"/>
                  </a:lnTo>
                  <a:lnTo>
                    <a:pt x="935" y="105"/>
                  </a:lnTo>
                  <a:lnTo>
                    <a:pt x="930" y="148"/>
                  </a:lnTo>
                  <a:lnTo>
                    <a:pt x="909" y="188"/>
                  </a:lnTo>
                  <a:lnTo>
                    <a:pt x="876" y="223"/>
                  </a:lnTo>
                  <a:lnTo>
                    <a:pt x="833" y="255"/>
                  </a:lnTo>
                  <a:lnTo>
                    <a:pt x="778" y="280"/>
                  </a:lnTo>
                  <a:lnTo>
                    <a:pt x="717" y="302"/>
                  </a:lnTo>
                  <a:lnTo>
                    <a:pt x="650" y="319"/>
                  </a:lnTo>
                  <a:lnTo>
                    <a:pt x="582" y="333"/>
                  </a:lnTo>
                  <a:lnTo>
                    <a:pt x="506" y="338"/>
                  </a:lnTo>
                  <a:lnTo>
                    <a:pt x="434" y="340"/>
                  </a:lnTo>
                  <a:lnTo>
                    <a:pt x="359" y="335"/>
                  </a:lnTo>
                  <a:lnTo>
                    <a:pt x="289" y="327"/>
                  </a:lnTo>
                  <a:lnTo>
                    <a:pt x="223" y="312"/>
                  </a:lnTo>
                  <a:lnTo>
                    <a:pt x="164" y="289"/>
                  </a:lnTo>
                  <a:lnTo>
                    <a:pt x="110" y="262"/>
                  </a:lnTo>
                  <a:lnTo>
                    <a:pt x="69" y="228"/>
                  </a:lnTo>
                  <a:lnTo>
                    <a:pt x="31" y="186"/>
                  </a:lnTo>
                  <a:lnTo>
                    <a:pt x="10" y="148"/>
                  </a:lnTo>
                  <a:lnTo>
                    <a:pt x="0" y="116"/>
                  </a:lnTo>
                  <a:lnTo>
                    <a:pt x="2" y="89"/>
                  </a:lnTo>
                  <a:lnTo>
                    <a:pt x="12" y="63"/>
                  </a:lnTo>
                  <a:lnTo>
                    <a:pt x="29" y="44"/>
                  </a:lnTo>
                  <a:lnTo>
                    <a:pt x="50" y="29"/>
                  </a:lnTo>
                  <a:lnTo>
                    <a:pt x="74" y="17"/>
                  </a:lnTo>
                  <a:lnTo>
                    <a:pt x="97" y="8"/>
                  </a:lnTo>
                  <a:lnTo>
                    <a:pt x="122" y="2"/>
                  </a:lnTo>
                  <a:lnTo>
                    <a:pt x="143" y="0"/>
                  </a:lnTo>
                  <a:lnTo>
                    <a:pt x="160" y="2"/>
                  </a:lnTo>
                  <a:lnTo>
                    <a:pt x="169" y="8"/>
                  </a:lnTo>
                  <a:lnTo>
                    <a:pt x="171" y="15"/>
                  </a:lnTo>
                  <a:lnTo>
                    <a:pt x="162" y="27"/>
                  </a:lnTo>
                  <a:lnTo>
                    <a:pt x="141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6"/>
            <p:cNvSpPr>
              <a:spLocks/>
            </p:cNvSpPr>
            <p:nvPr/>
          </p:nvSpPr>
          <p:spPr bwMode="auto">
            <a:xfrm>
              <a:off x="4315" y="2246"/>
              <a:ext cx="152" cy="713"/>
            </a:xfrm>
            <a:custGeom>
              <a:avLst/>
              <a:gdLst>
                <a:gd name="T0" fmla="*/ 8 w 253"/>
                <a:gd name="T1" fmla="*/ 683 h 1399"/>
                <a:gd name="T2" fmla="*/ 20 w 253"/>
                <a:gd name="T3" fmla="*/ 661 h 1399"/>
                <a:gd name="T4" fmla="*/ 26 w 253"/>
                <a:gd name="T5" fmla="*/ 640 h 1399"/>
                <a:gd name="T6" fmla="*/ 32 w 253"/>
                <a:gd name="T7" fmla="*/ 620 h 1399"/>
                <a:gd name="T8" fmla="*/ 37 w 253"/>
                <a:gd name="T9" fmla="*/ 599 h 1399"/>
                <a:gd name="T10" fmla="*/ 41 w 253"/>
                <a:gd name="T11" fmla="*/ 577 h 1399"/>
                <a:gd name="T12" fmla="*/ 44 w 253"/>
                <a:gd name="T13" fmla="*/ 556 h 1399"/>
                <a:gd name="T14" fmla="*/ 48 w 253"/>
                <a:gd name="T15" fmla="*/ 532 h 1399"/>
                <a:gd name="T16" fmla="*/ 57 w 253"/>
                <a:gd name="T17" fmla="*/ 491 h 1399"/>
                <a:gd name="T18" fmla="*/ 67 w 253"/>
                <a:gd name="T19" fmla="*/ 439 h 1399"/>
                <a:gd name="T20" fmla="*/ 76 w 253"/>
                <a:gd name="T21" fmla="*/ 390 h 1399"/>
                <a:gd name="T22" fmla="*/ 80 w 253"/>
                <a:gd name="T23" fmla="*/ 344 h 1399"/>
                <a:gd name="T24" fmla="*/ 85 w 253"/>
                <a:gd name="T25" fmla="*/ 298 h 1399"/>
                <a:gd name="T26" fmla="*/ 87 w 253"/>
                <a:gd name="T27" fmla="*/ 251 h 1399"/>
                <a:gd name="T28" fmla="*/ 88 w 253"/>
                <a:gd name="T29" fmla="*/ 201 h 1399"/>
                <a:gd name="T30" fmla="*/ 90 w 253"/>
                <a:gd name="T31" fmla="*/ 150 h 1399"/>
                <a:gd name="T32" fmla="*/ 90 w 253"/>
                <a:gd name="T33" fmla="*/ 114 h 1399"/>
                <a:gd name="T34" fmla="*/ 91 w 253"/>
                <a:gd name="T35" fmla="*/ 100 h 1399"/>
                <a:gd name="T36" fmla="*/ 93 w 253"/>
                <a:gd name="T37" fmla="*/ 86 h 1399"/>
                <a:gd name="T38" fmla="*/ 94 w 253"/>
                <a:gd name="T39" fmla="*/ 74 h 1399"/>
                <a:gd name="T40" fmla="*/ 95 w 253"/>
                <a:gd name="T41" fmla="*/ 62 h 1399"/>
                <a:gd name="T42" fmla="*/ 96 w 253"/>
                <a:gd name="T43" fmla="*/ 49 h 1399"/>
                <a:gd name="T44" fmla="*/ 99 w 253"/>
                <a:gd name="T45" fmla="*/ 37 h 1399"/>
                <a:gd name="T46" fmla="*/ 102 w 253"/>
                <a:gd name="T47" fmla="*/ 23 h 1399"/>
                <a:gd name="T48" fmla="*/ 106 w 253"/>
                <a:gd name="T49" fmla="*/ 12 h 1399"/>
                <a:gd name="T50" fmla="*/ 111 w 253"/>
                <a:gd name="T51" fmla="*/ 5 h 1399"/>
                <a:gd name="T52" fmla="*/ 119 w 253"/>
                <a:gd name="T53" fmla="*/ 1 h 1399"/>
                <a:gd name="T54" fmla="*/ 128 w 253"/>
                <a:gd name="T55" fmla="*/ 0 h 1399"/>
                <a:gd name="T56" fmla="*/ 137 w 253"/>
                <a:gd name="T57" fmla="*/ 1 h 1399"/>
                <a:gd name="T58" fmla="*/ 144 w 253"/>
                <a:gd name="T59" fmla="*/ 5 h 1399"/>
                <a:gd name="T60" fmla="*/ 148 w 253"/>
                <a:gd name="T61" fmla="*/ 11 h 1399"/>
                <a:gd name="T62" fmla="*/ 152 w 253"/>
                <a:gd name="T63" fmla="*/ 19 h 1399"/>
                <a:gd name="T64" fmla="*/ 150 w 253"/>
                <a:gd name="T65" fmla="*/ 31 h 1399"/>
                <a:gd name="T66" fmla="*/ 147 w 253"/>
                <a:gd name="T67" fmla="*/ 44 h 1399"/>
                <a:gd name="T68" fmla="*/ 147 w 253"/>
                <a:gd name="T69" fmla="*/ 57 h 1399"/>
                <a:gd name="T70" fmla="*/ 145 w 253"/>
                <a:gd name="T71" fmla="*/ 69 h 1399"/>
                <a:gd name="T72" fmla="*/ 144 w 253"/>
                <a:gd name="T73" fmla="*/ 80 h 1399"/>
                <a:gd name="T74" fmla="*/ 143 w 253"/>
                <a:gd name="T75" fmla="*/ 91 h 1399"/>
                <a:gd name="T76" fmla="*/ 142 w 253"/>
                <a:gd name="T77" fmla="*/ 103 h 1399"/>
                <a:gd name="T78" fmla="*/ 139 w 253"/>
                <a:gd name="T79" fmla="*/ 116 h 1399"/>
                <a:gd name="T80" fmla="*/ 138 w 253"/>
                <a:gd name="T81" fmla="*/ 153 h 1399"/>
                <a:gd name="T82" fmla="*/ 137 w 253"/>
                <a:gd name="T83" fmla="*/ 206 h 1399"/>
                <a:gd name="T84" fmla="*/ 135 w 253"/>
                <a:gd name="T85" fmla="*/ 256 h 1399"/>
                <a:gd name="T86" fmla="*/ 132 w 253"/>
                <a:gd name="T87" fmla="*/ 302 h 1399"/>
                <a:gd name="T88" fmla="*/ 127 w 253"/>
                <a:gd name="T89" fmla="*/ 349 h 1399"/>
                <a:gd name="T90" fmla="*/ 120 w 253"/>
                <a:gd name="T91" fmla="*/ 394 h 1399"/>
                <a:gd name="T92" fmla="*/ 111 w 253"/>
                <a:gd name="T93" fmla="*/ 444 h 1399"/>
                <a:gd name="T94" fmla="*/ 101 w 253"/>
                <a:gd name="T95" fmla="*/ 497 h 1399"/>
                <a:gd name="T96" fmla="*/ 91 w 253"/>
                <a:gd name="T97" fmla="*/ 539 h 1399"/>
                <a:gd name="T98" fmla="*/ 86 w 253"/>
                <a:gd name="T99" fmla="*/ 564 h 1399"/>
                <a:gd name="T100" fmla="*/ 80 w 253"/>
                <a:gd name="T101" fmla="*/ 586 h 1399"/>
                <a:gd name="T102" fmla="*/ 74 w 253"/>
                <a:gd name="T103" fmla="*/ 609 h 1399"/>
                <a:gd name="T104" fmla="*/ 66 w 253"/>
                <a:gd name="T105" fmla="*/ 630 h 1399"/>
                <a:gd name="T106" fmla="*/ 58 w 253"/>
                <a:gd name="T107" fmla="*/ 650 h 1399"/>
                <a:gd name="T108" fmla="*/ 48 w 253"/>
                <a:gd name="T109" fmla="*/ 672 h 1399"/>
                <a:gd name="T110" fmla="*/ 37 w 253"/>
                <a:gd name="T111" fmla="*/ 695 h 1399"/>
                <a:gd name="T112" fmla="*/ 25 w 253"/>
                <a:gd name="T113" fmla="*/ 710 h 1399"/>
                <a:gd name="T114" fmla="*/ 15 w 253"/>
                <a:gd name="T115" fmla="*/ 713 h 1399"/>
                <a:gd name="T116" fmla="*/ 5 w 253"/>
                <a:gd name="T117" fmla="*/ 708 h 1399"/>
                <a:gd name="T118" fmla="*/ 0 w 253"/>
                <a:gd name="T119" fmla="*/ 699 h 1399"/>
                <a:gd name="T120" fmla="*/ 2 w 253"/>
                <a:gd name="T121" fmla="*/ 695 h 139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53"/>
                <a:gd name="T184" fmla="*/ 0 h 1399"/>
                <a:gd name="T185" fmla="*/ 253 w 253"/>
                <a:gd name="T186" fmla="*/ 1399 h 139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53" h="1399">
                  <a:moveTo>
                    <a:pt x="4" y="1363"/>
                  </a:moveTo>
                  <a:lnTo>
                    <a:pt x="14" y="1340"/>
                  </a:lnTo>
                  <a:lnTo>
                    <a:pt x="23" y="1319"/>
                  </a:lnTo>
                  <a:lnTo>
                    <a:pt x="33" y="1296"/>
                  </a:lnTo>
                  <a:lnTo>
                    <a:pt x="38" y="1277"/>
                  </a:lnTo>
                  <a:lnTo>
                    <a:pt x="44" y="1256"/>
                  </a:lnTo>
                  <a:lnTo>
                    <a:pt x="50" y="1236"/>
                  </a:lnTo>
                  <a:lnTo>
                    <a:pt x="53" y="1217"/>
                  </a:lnTo>
                  <a:lnTo>
                    <a:pt x="59" y="1197"/>
                  </a:lnTo>
                  <a:lnTo>
                    <a:pt x="61" y="1175"/>
                  </a:lnTo>
                  <a:lnTo>
                    <a:pt x="65" y="1156"/>
                  </a:lnTo>
                  <a:lnTo>
                    <a:pt x="69" y="1133"/>
                  </a:lnTo>
                  <a:lnTo>
                    <a:pt x="71" y="1114"/>
                  </a:lnTo>
                  <a:lnTo>
                    <a:pt x="74" y="1091"/>
                  </a:lnTo>
                  <a:lnTo>
                    <a:pt x="78" y="1068"/>
                  </a:lnTo>
                  <a:lnTo>
                    <a:pt x="80" y="1044"/>
                  </a:lnTo>
                  <a:lnTo>
                    <a:pt x="88" y="1021"/>
                  </a:lnTo>
                  <a:lnTo>
                    <a:pt x="95" y="964"/>
                  </a:lnTo>
                  <a:lnTo>
                    <a:pt x="105" y="912"/>
                  </a:lnTo>
                  <a:lnTo>
                    <a:pt x="112" y="861"/>
                  </a:lnTo>
                  <a:lnTo>
                    <a:pt x="120" y="814"/>
                  </a:lnTo>
                  <a:lnTo>
                    <a:pt x="126" y="766"/>
                  </a:lnTo>
                  <a:lnTo>
                    <a:pt x="131" y="720"/>
                  </a:lnTo>
                  <a:lnTo>
                    <a:pt x="133" y="675"/>
                  </a:lnTo>
                  <a:lnTo>
                    <a:pt x="139" y="629"/>
                  </a:lnTo>
                  <a:lnTo>
                    <a:pt x="141" y="584"/>
                  </a:lnTo>
                  <a:lnTo>
                    <a:pt x="143" y="538"/>
                  </a:lnTo>
                  <a:lnTo>
                    <a:pt x="145" y="492"/>
                  </a:lnTo>
                  <a:lnTo>
                    <a:pt x="147" y="445"/>
                  </a:lnTo>
                  <a:lnTo>
                    <a:pt x="147" y="395"/>
                  </a:lnTo>
                  <a:lnTo>
                    <a:pt x="149" y="346"/>
                  </a:lnTo>
                  <a:lnTo>
                    <a:pt x="149" y="295"/>
                  </a:lnTo>
                  <a:lnTo>
                    <a:pt x="149" y="239"/>
                  </a:lnTo>
                  <a:lnTo>
                    <a:pt x="150" y="224"/>
                  </a:lnTo>
                  <a:lnTo>
                    <a:pt x="150" y="209"/>
                  </a:lnTo>
                  <a:lnTo>
                    <a:pt x="152" y="196"/>
                  </a:lnTo>
                  <a:lnTo>
                    <a:pt x="154" y="182"/>
                  </a:lnTo>
                  <a:lnTo>
                    <a:pt x="154" y="169"/>
                  </a:lnTo>
                  <a:lnTo>
                    <a:pt x="156" y="158"/>
                  </a:lnTo>
                  <a:lnTo>
                    <a:pt x="156" y="146"/>
                  </a:lnTo>
                  <a:lnTo>
                    <a:pt x="158" y="133"/>
                  </a:lnTo>
                  <a:lnTo>
                    <a:pt x="158" y="122"/>
                  </a:lnTo>
                  <a:lnTo>
                    <a:pt x="160" y="108"/>
                  </a:lnTo>
                  <a:lnTo>
                    <a:pt x="160" y="97"/>
                  </a:lnTo>
                  <a:lnTo>
                    <a:pt x="164" y="86"/>
                  </a:lnTo>
                  <a:lnTo>
                    <a:pt x="164" y="72"/>
                  </a:lnTo>
                  <a:lnTo>
                    <a:pt x="168" y="59"/>
                  </a:lnTo>
                  <a:lnTo>
                    <a:pt x="169" y="46"/>
                  </a:lnTo>
                  <a:lnTo>
                    <a:pt x="175" y="32"/>
                  </a:lnTo>
                  <a:lnTo>
                    <a:pt x="177" y="23"/>
                  </a:lnTo>
                  <a:lnTo>
                    <a:pt x="179" y="15"/>
                  </a:lnTo>
                  <a:lnTo>
                    <a:pt x="185" y="9"/>
                  </a:lnTo>
                  <a:lnTo>
                    <a:pt x="192" y="6"/>
                  </a:lnTo>
                  <a:lnTo>
                    <a:pt x="198" y="2"/>
                  </a:lnTo>
                  <a:lnTo>
                    <a:pt x="206" y="0"/>
                  </a:lnTo>
                  <a:lnTo>
                    <a:pt x="213" y="0"/>
                  </a:lnTo>
                  <a:lnTo>
                    <a:pt x="221" y="2"/>
                  </a:lnTo>
                  <a:lnTo>
                    <a:pt x="228" y="2"/>
                  </a:lnTo>
                  <a:lnTo>
                    <a:pt x="234" y="6"/>
                  </a:lnTo>
                  <a:lnTo>
                    <a:pt x="240" y="9"/>
                  </a:lnTo>
                  <a:lnTo>
                    <a:pt x="245" y="15"/>
                  </a:lnTo>
                  <a:lnTo>
                    <a:pt x="247" y="21"/>
                  </a:lnTo>
                  <a:lnTo>
                    <a:pt x="251" y="29"/>
                  </a:lnTo>
                  <a:lnTo>
                    <a:pt x="253" y="38"/>
                  </a:lnTo>
                  <a:lnTo>
                    <a:pt x="253" y="48"/>
                  </a:lnTo>
                  <a:lnTo>
                    <a:pt x="249" y="61"/>
                  </a:lnTo>
                  <a:lnTo>
                    <a:pt x="245" y="74"/>
                  </a:lnTo>
                  <a:lnTo>
                    <a:pt x="244" y="87"/>
                  </a:lnTo>
                  <a:lnTo>
                    <a:pt x="244" y="101"/>
                  </a:lnTo>
                  <a:lnTo>
                    <a:pt x="244" y="112"/>
                  </a:lnTo>
                  <a:lnTo>
                    <a:pt x="242" y="124"/>
                  </a:lnTo>
                  <a:lnTo>
                    <a:pt x="242" y="135"/>
                  </a:lnTo>
                  <a:lnTo>
                    <a:pt x="242" y="146"/>
                  </a:lnTo>
                  <a:lnTo>
                    <a:pt x="240" y="156"/>
                  </a:lnTo>
                  <a:lnTo>
                    <a:pt x="240" y="167"/>
                  </a:lnTo>
                  <a:lnTo>
                    <a:pt x="238" y="179"/>
                  </a:lnTo>
                  <a:lnTo>
                    <a:pt x="238" y="192"/>
                  </a:lnTo>
                  <a:lnTo>
                    <a:pt x="236" y="203"/>
                  </a:lnTo>
                  <a:lnTo>
                    <a:pt x="234" y="217"/>
                  </a:lnTo>
                  <a:lnTo>
                    <a:pt x="232" y="228"/>
                  </a:lnTo>
                  <a:lnTo>
                    <a:pt x="230" y="245"/>
                  </a:lnTo>
                  <a:lnTo>
                    <a:pt x="230" y="300"/>
                  </a:lnTo>
                  <a:lnTo>
                    <a:pt x="230" y="355"/>
                  </a:lnTo>
                  <a:lnTo>
                    <a:pt x="228" y="405"/>
                  </a:lnTo>
                  <a:lnTo>
                    <a:pt x="226" y="454"/>
                  </a:lnTo>
                  <a:lnTo>
                    <a:pt x="225" y="502"/>
                  </a:lnTo>
                  <a:lnTo>
                    <a:pt x="223" y="549"/>
                  </a:lnTo>
                  <a:lnTo>
                    <a:pt x="219" y="593"/>
                  </a:lnTo>
                  <a:lnTo>
                    <a:pt x="217" y="639"/>
                  </a:lnTo>
                  <a:lnTo>
                    <a:pt x="211" y="684"/>
                  </a:lnTo>
                  <a:lnTo>
                    <a:pt x="207" y="730"/>
                  </a:lnTo>
                  <a:lnTo>
                    <a:pt x="200" y="774"/>
                  </a:lnTo>
                  <a:lnTo>
                    <a:pt x="194" y="821"/>
                  </a:lnTo>
                  <a:lnTo>
                    <a:pt x="185" y="871"/>
                  </a:lnTo>
                  <a:lnTo>
                    <a:pt x="177" y="922"/>
                  </a:lnTo>
                  <a:lnTo>
                    <a:pt x="168" y="975"/>
                  </a:lnTo>
                  <a:lnTo>
                    <a:pt x="160" y="1032"/>
                  </a:lnTo>
                  <a:lnTo>
                    <a:pt x="152" y="1057"/>
                  </a:lnTo>
                  <a:lnTo>
                    <a:pt x="149" y="1083"/>
                  </a:lnTo>
                  <a:lnTo>
                    <a:pt x="143" y="1106"/>
                  </a:lnTo>
                  <a:lnTo>
                    <a:pt x="139" y="1129"/>
                  </a:lnTo>
                  <a:lnTo>
                    <a:pt x="133" y="1150"/>
                  </a:lnTo>
                  <a:lnTo>
                    <a:pt x="129" y="1173"/>
                  </a:lnTo>
                  <a:lnTo>
                    <a:pt x="124" y="1194"/>
                  </a:lnTo>
                  <a:lnTo>
                    <a:pt x="118" y="1215"/>
                  </a:lnTo>
                  <a:lnTo>
                    <a:pt x="110" y="1236"/>
                  </a:lnTo>
                  <a:lnTo>
                    <a:pt x="105" y="1256"/>
                  </a:lnTo>
                  <a:lnTo>
                    <a:pt x="97" y="1275"/>
                  </a:lnTo>
                  <a:lnTo>
                    <a:pt x="90" y="1296"/>
                  </a:lnTo>
                  <a:lnTo>
                    <a:pt x="80" y="1319"/>
                  </a:lnTo>
                  <a:lnTo>
                    <a:pt x="71" y="1340"/>
                  </a:lnTo>
                  <a:lnTo>
                    <a:pt x="61" y="1363"/>
                  </a:lnTo>
                  <a:lnTo>
                    <a:pt x="52" y="1388"/>
                  </a:lnTo>
                  <a:lnTo>
                    <a:pt x="42" y="1393"/>
                  </a:lnTo>
                  <a:lnTo>
                    <a:pt x="34" y="1399"/>
                  </a:lnTo>
                  <a:lnTo>
                    <a:pt x="25" y="1399"/>
                  </a:lnTo>
                  <a:lnTo>
                    <a:pt x="15" y="1397"/>
                  </a:lnTo>
                  <a:lnTo>
                    <a:pt x="8" y="1389"/>
                  </a:lnTo>
                  <a:lnTo>
                    <a:pt x="2" y="1382"/>
                  </a:lnTo>
                  <a:lnTo>
                    <a:pt x="0" y="1372"/>
                  </a:lnTo>
                  <a:lnTo>
                    <a:pt x="4" y="13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7"/>
            <p:cNvSpPr>
              <a:spLocks/>
            </p:cNvSpPr>
            <p:nvPr/>
          </p:nvSpPr>
          <p:spPr bwMode="auto">
            <a:xfrm>
              <a:off x="4388" y="2178"/>
              <a:ext cx="167" cy="772"/>
            </a:xfrm>
            <a:custGeom>
              <a:avLst/>
              <a:gdLst>
                <a:gd name="T0" fmla="*/ 5 w 279"/>
                <a:gd name="T1" fmla="*/ 727 h 1517"/>
                <a:gd name="T2" fmla="*/ 11 w 279"/>
                <a:gd name="T3" fmla="*/ 669 h 1517"/>
                <a:gd name="T4" fmla="*/ 15 w 279"/>
                <a:gd name="T5" fmla="*/ 616 h 1517"/>
                <a:gd name="T6" fmla="*/ 16 w 279"/>
                <a:gd name="T7" fmla="*/ 565 h 1517"/>
                <a:gd name="T8" fmla="*/ 17 w 279"/>
                <a:gd name="T9" fmla="*/ 516 h 1517"/>
                <a:gd name="T10" fmla="*/ 17 w 279"/>
                <a:gd name="T11" fmla="*/ 464 h 1517"/>
                <a:gd name="T12" fmla="*/ 20 w 279"/>
                <a:gd name="T13" fmla="*/ 410 h 1517"/>
                <a:gd name="T14" fmla="*/ 26 w 279"/>
                <a:gd name="T15" fmla="*/ 353 h 1517"/>
                <a:gd name="T16" fmla="*/ 31 w 279"/>
                <a:gd name="T17" fmla="*/ 317 h 1517"/>
                <a:gd name="T18" fmla="*/ 31 w 279"/>
                <a:gd name="T19" fmla="*/ 304 h 1517"/>
                <a:gd name="T20" fmla="*/ 31 w 279"/>
                <a:gd name="T21" fmla="*/ 293 h 1517"/>
                <a:gd name="T22" fmla="*/ 31 w 279"/>
                <a:gd name="T23" fmla="*/ 282 h 1517"/>
                <a:gd name="T24" fmla="*/ 32 w 279"/>
                <a:gd name="T25" fmla="*/ 272 h 1517"/>
                <a:gd name="T26" fmla="*/ 33 w 279"/>
                <a:gd name="T27" fmla="*/ 261 h 1517"/>
                <a:gd name="T28" fmla="*/ 37 w 279"/>
                <a:gd name="T29" fmla="*/ 250 h 1517"/>
                <a:gd name="T30" fmla="*/ 41 w 279"/>
                <a:gd name="T31" fmla="*/ 238 h 1517"/>
                <a:gd name="T32" fmla="*/ 47 w 279"/>
                <a:gd name="T33" fmla="*/ 216 h 1517"/>
                <a:gd name="T34" fmla="*/ 53 w 279"/>
                <a:gd name="T35" fmla="*/ 185 h 1517"/>
                <a:gd name="T36" fmla="*/ 60 w 279"/>
                <a:gd name="T37" fmla="*/ 157 h 1517"/>
                <a:gd name="T38" fmla="*/ 68 w 279"/>
                <a:gd name="T39" fmla="*/ 131 h 1517"/>
                <a:gd name="T40" fmla="*/ 76 w 279"/>
                <a:gd name="T41" fmla="*/ 105 h 1517"/>
                <a:gd name="T42" fmla="*/ 87 w 279"/>
                <a:gd name="T43" fmla="*/ 79 h 1517"/>
                <a:gd name="T44" fmla="*/ 99 w 279"/>
                <a:gd name="T45" fmla="*/ 53 h 1517"/>
                <a:gd name="T46" fmla="*/ 113 w 279"/>
                <a:gd name="T47" fmla="*/ 26 h 1517"/>
                <a:gd name="T48" fmla="*/ 124 w 279"/>
                <a:gd name="T49" fmla="*/ 8 h 1517"/>
                <a:gd name="T50" fmla="*/ 132 w 279"/>
                <a:gd name="T51" fmla="*/ 2 h 1517"/>
                <a:gd name="T52" fmla="*/ 140 w 279"/>
                <a:gd name="T53" fmla="*/ 0 h 1517"/>
                <a:gd name="T54" fmla="*/ 149 w 279"/>
                <a:gd name="T55" fmla="*/ 1 h 1517"/>
                <a:gd name="T56" fmla="*/ 157 w 279"/>
                <a:gd name="T57" fmla="*/ 4 h 1517"/>
                <a:gd name="T58" fmla="*/ 163 w 279"/>
                <a:gd name="T59" fmla="*/ 10 h 1517"/>
                <a:gd name="T60" fmla="*/ 166 w 279"/>
                <a:gd name="T61" fmla="*/ 16 h 1517"/>
                <a:gd name="T62" fmla="*/ 166 w 279"/>
                <a:gd name="T63" fmla="*/ 25 h 1517"/>
                <a:gd name="T64" fmla="*/ 157 w 279"/>
                <a:gd name="T65" fmla="*/ 44 h 1517"/>
                <a:gd name="T66" fmla="*/ 143 w 279"/>
                <a:gd name="T67" fmla="*/ 70 h 1517"/>
                <a:gd name="T68" fmla="*/ 132 w 279"/>
                <a:gd name="T69" fmla="*/ 95 h 1517"/>
                <a:gd name="T70" fmla="*/ 122 w 279"/>
                <a:gd name="T71" fmla="*/ 119 h 1517"/>
                <a:gd name="T72" fmla="*/ 113 w 279"/>
                <a:gd name="T73" fmla="*/ 144 h 1517"/>
                <a:gd name="T74" fmla="*/ 106 w 279"/>
                <a:gd name="T75" fmla="*/ 170 h 1517"/>
                <a:gd name="T76" fmla="*/ 99 w 279"/>
                <a:gd name="T77" fmla="*/ 197 h 1517"/>
                <a:gd name="T78" fmla="*/ 92 w 279"/>
                <a:gd name="T79" fmla="*/ 227 h 1517"/>
                <a:gd name="T80" fmla="*/ 87 w 279"/>
                <a:gd name="T81" fmla="*/ 248 h 1517"/>
                <a:gd name="T82" fmla="*/ 84 w 279"/>
                <a:gd name="T83" fmla="*/ 259 h 1517"/>
                <a:gd name="T84" fmla="*/ 81 w 279"/>
                <a:gd name="T85" fmla="*/ 268 h 1517"/>
                <a:gd name="T86" fmla="*/ 80 w 279"/>
                <a:gd name="T87" fmla="*/ 278 h 1517"/>
                <a:gd name="T88" fmla="*/ 78 w 279"/>
                <a:gd name="T89" fmla="*/ 289 h 1517"/>
                <a:gd name="T90" fmla="*/ 78 w 279"/>
                <a:gd name="T91" fmla="*/ 299 h 1517"/>
                <a:gd name="T92" fmla="*/ 78 w 279"/>
                <a:gd name="T93" fmla="*/ 309 h 1517"/>
                <a:gd name="T94" fmla="*/ 78 w 279"/>
                <a:gd name="T95" fmla="*/ 321 h 1517"/>
                <a:gd name="T96" fmla="*/ 73 w 279"/>
                <a:gd name="T97" fmla="*/ 358 h 1517"/>
                <a:gd name="T98" fmla="*/ 65 w 279"/>
                <a:gd name="T99" fmla="*/ 415 h 1517"/>
                <a:gd name="T100" fmla="*/ 59 w 279"/>
                <a:gd name="T101" fmla="*/ 468 h 1517"/>
                <a:gd name="T102" fmla="*/ 56 w 279"/>
                <a:gd name="T103" fmla="*/ 520 h 1517"/>
                <a:gd name="T104" fmla="*/ 51 w 279"/>
                <a:gd name="T105" fmla="*/ 569 h 1517"/>
                <a:gd name="T106" fmla="*/ 47 w 279"/>
                <a:gd name="T107" fmla="*/ 620 h 1517"/>
                <a:gd name="T108" fmla="*/ 41 w 279"/>
                <a:gd name="T109" fmla="*/ 673 h 1517"/>
                <a:gd name="T110" fmla="*/ 33 w 279"/>
                <a:gd name="T111" fmla="*/ 731 h 1517"/>
                <a:gd name="T112" fmla="*/ 25 w 279"/>
                <a:gd name="T113" fmla="*/ 767 h 1517"/>
                <a:gd name="T114" fmla="*/ 17 w 279"/>
                <a:gd name="T115" fmla="*/ 772 h 1517"/>
                <a:gd name="T116" fmla="*/ 7 w 279"/>
                <a:gd name="T117" fmla="*/ 771 h 1517"/>
                <a:gd name="T118" fmla="*/ 0 w 279"/>
                <a:gd name="T119" fmla="*/ 764 h 1517"/>
                <a:gd name="T120" fmla="*/ 1 w 279"/>
                <a:gd name="T121" fmla="*/ 759 h 151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9"/>
                <a:gd name="T184" fmla="*/ 0 h 1517"/>
                <a:gd name="T185" fmla="*/ 279 w 279"/>
                <a:gd name="T186" fmla="*/ 1517 h 151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9" h="1517">
                  <a:moveTo>
                    <a:pt x="2" y="1492"/>
                  </a:moveTo>
                  <a:lnTo>
                    <a:pt x="9" y="1429"/>
                  </a:lnTo>
                  <a:lnTo>
                    <a:pt x="15" y="1371"/>
                  </a:lnTo>
                  <a:lnTo>
                    <a:pt x="19" y="1315"/>
                  </a:lnTo>
                  <a:lnTo>
                    <a:pt x="25" y="1262"/>
                  </a:lnTo>
                  <a:lnTo>
                    <a:pt x="25" y="1211"/>
                  </a:lnTo>
                  <a:lnTo>
                    <a:pt x="27" y="1161"/>
                  </a:lnTo>
                  <a:lnTo>
                    <a:pt x="27" y="1110"/>
                  </a:lnTo>
                  <a:lnTo>
                    <a:pt x="28" y="1063"/>
                  </a:lnTo>
                  <a:lnTo>
                    <a:pt x="28" y="1013"/>
                  </a:lnTo>
                  <a:lnTo>
                    <a:pt x="28" y="964"/>
                  </a:lnTo>
                  <a:lnTo>
                    <a:pt x="28" y="912"/>
                  </a:lnTo>
                  <a:lnTo>
                    <a:pt x="30" y="861"/>
                  </a:lnTo>
                  <a:lnTo>
                    <a:pt x="34" y="806"/>
                  </a:lnTo>
                  <a:lnTo>
                    <a:pt x="38" y="753"/>
                  </a:lnTo>
                  <a:lnTo>
                    <a:pt x="44" y="694"/>
                  </a:lnTo>
                  <a:lnTo>
                    <a:pt x="53" y="633"/>
                  </a:lnTo>
                  <a:lnTo>
                    <a:pt x="51" y="622"/>
                  </a:lnTo>
                  <a:lnTo>
                    <a:pt x="51" y="608"/>
                  </a:lnTo>
                  <a:lnTo>
                    <a:pt x="51" y="597"/>
                  </a:lnTo>
                  <a:lnTo>
                    <a:pt x="51" y="587"/>
                  </a:lnTo>
                  <a:lnTo>
                    <a:pt x="51" y="576"/>
                  </a:lnTo>
                  <a:lnTo>
                    <a:pt x="51" y="565"/>
                  </a:lnTo>
                  <a:lnTo>
                    <a:pt x="51" y="555"/>
                  </a:lnTo>
                  <a:lnTo>
                    <a:pt x="53" y="546"/>
                  </a:lnTo>
                  <a:lnTo>
                    <a:pt x="53" y="534"/>
                  </a:lnTo>
                  <a:lnTo>
                    <a:pt x="53" y="525"/>
                  </a:lnTo>
                  <a:lnTo>
                    <a:pt x="55" y="513"/>
                  </a:lnTo>
                  <a:lnTo>
                    <a:pt x="57" y="504"/>
                  </a:lnTo>
                  <a:lnTo>
                    <a:pt x="61" y="492"/>
                  </a:lnTo>
                  <a:lnTo>
                    <a:pt x="63" y="481"/>
                  </a:lnTo>
                  <a:lnTo>
                    <a:pt x="68" y="468"/>
                  </a:lnTo>
                  <a:lnTo>
                    <a:pt x="72" y="458"/>
                  </a:lnTo>
                  <a:lnTo>
                    <a:pt x="78" y="424"/>
                  </a:lnTo>
                  <a:lnTo>
                    <a:pt x="84" y="392"/>
                  </a:lnTo>
                  <a:lnTo>
                    <a:pt x="89" y="363"/>
                  </a:lnTo>
                  <a:lnTo>
                    <a:pt x="95" y="335"/>
                  </a:lnTo>
                  <a:lnTo>
                    <a:pt x="101" y="308"/>
                  </a:lnTo>
                  <a:lnTo>
                    <a:pt x="108" y="281"/>
                  </a:lnTo>
                  <a:lnTo>
                    <a:pt x="114" y="257"/>
                  </a:lnTo>
                  <a:lnTo>
                    <a:pt x="122" y="232"/>
                  </a:lnTo>
                  <a:lnTo>
                    <a:pt x="127" y="207"/>
                  </a:lnTo>
                  <a:lnTo>
                    <a:pt x="137" y="183"/>
                  </a:lnTo>
                  <a:lnTo>
                    <a:pt x="146" y="156"/>
                  </a:lnTo>
                  <a:lnTo>
                    <a:pt x="156" y="131"/>
                  </a:lnTo>
                  <a:lnTo>
                    <a:pt x="165" y="105"/>
                  </a:lnTo>
                  <a:lnTo>
                    <a:pt x="177" y="80"/>
                  </a:lnTo>
                  <a:lnTo>
                    <a:pt x="188" y="51"/>
                  </a:lnTo>
                  <a:lnTo>
                    <a:pt x="203" y="23"/>
                  </a:lnTo>
                  <a:lnTo>
                    <a:pt x="207" y="15"/>
                  </a:lnTo>
                  <a:lnTo>
                    <a:pt x="213" y="8"/>
                  </a:lnTo>
                  <a:lnTo>
                    <a:pt x="220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41" y="0"/>
                  </a:lnTo>
                  <a:lnTo>
                    <a:pt x="249" y="2"/>
                  </a:lnTo>
                  <a:lnTo>
                    <a:pt x="257" y="6"/>
                  </a:lnTo>
                  <a:lnTo>
                    <a:pt x="262" y="8"/>
                  </a:lnTo>
                  <a:lnTo>
                    <a:pt x="266" y="13"/>
                  </a:lnTo>
                  <a:lnTo>
                    <a:pt x="272" y="19"/>
                  </a:lnTo>
                  <a:lnTo>
                    <a:pt x="276" y="27"/>
                  </a:lnTo>
                  <a:lnTo>
                    <a:pt x="277" y="32"/>
                  </a:lnTo>
                  <a:lnTo>
                    <a:pt x="279" y="40"/>
                  </a:lnTo>
                  <a:lnTo>
                    <a:pt x="277" y="49"/>
                  </a:lnTo>
                  <a:lnTo>
                    <a:pt x="276" y="59"/>
                  </a:lnTo>
                  <a:lnTo>
                    <a:pt x="262" y="86"/>
                  </a:lnTo>
                  <a:lnTo>
                    <a:pt x="249" y="112"/>
                  </a:lnTo>
                  <a:lnTo>
                    <a:pt x="239" y="137"/>
                  </a:lnTo>
                  <a:lnTo>
                    <a:pt x="230" y="162"/>
                  </a:lnTo>
                  <a:lnTo>
                    <a:pt x="220" y="186"/>
                  </a:lnTo>
                  <a:lnTo>
                    <a:pt x="211" y="211"/>
                  </a:lnTo>
                  <a:lnTo>
                    <a:pt x="203" y="234"/>
                  </a:lnTo>
                  <a:lnTo>
                    <a:pt x="196" y="260"/>
                  </a:lnTo>
                  <a:lnTo>
                    <a:pt x="188" y="283"/>
                  </a:lnTo>
                  <a:lnTo>
                    <a:pt x="182" y="308"/>
                  </a:lnTo>
                  <a:lnTo>
                    <a:pt x="177" y="335"/>
                  </a:lnTo>
                  <a:lnTo>
                    <a:pt x="171" y="361"/>
                  </a:lnTo>
                  <a:lnTo>
                    <a:pt x="165" y="388"/>
                  </a:lnTo>
                  <a:lnTo>
                    <a:pt x="161" y="416"/>
                  </a:lnTo>
                  <a:lnTo>
                    <a:pt x="154" y="447"/>
                  </a:lnTo>
                  <a:lnTo>
                    <a:pt x="150" y="477"/>
                  </a:lnTo>
                  <a:lnTo>
                    <a:pt x="146" y="487"/>
                  </a:lnTo>
                  <a:lnTo>
                    <a:pt x="142" y="498"/>
                  </a:lnTo>
                  <a:lnTo>
                    <a:pt x="141" y="508"/>
                  </a:lnTo>
                  <a:lnTo>
                    <a:pt x="139" y="517"/>
                  </a:lnTo>
                  <a:lnTo>
                    <a:pt x="135" y="527"/>
                  </a:lnTo>
                  <a:lnTo>
                    <a:pt x="133" y="538"/>
                  </a:lnTo>
                  <a:lnTo>
                    <a:pt x="133" y="547"/>
                  </a:lnTo>
                  <a:lnTo>
                    <a:pt x="133" y="559"/>
                  </a:lnTo>
                  <a:lnTo>
                    <a:pt x="131" y="568"/>
                  </a:lnTo>
                  <a:lnTo>
                    <a:pt x="131" y="578"/>
                  </a:lnTo>
                  <a:lnTo>
                    <a:pt x="131" y="587"/>
                  </a:lnTo>
                  <a:lnTo>
                    <a:pt x="131" y="599"/>
                  </a:lnTo>
                  <a:lnTo>
                    <a:pt x="131" y="608"/>
                  </a:lnTo>
                  <a:lnTo>
                    <a:pt x="131" y="620"/>
                  </a:lnTo>
                  <a:lnTo>
                    <a:pt x="131" y="631"/>
                  </a:lnTo>
                  <a:lnTo>
                    <a:pt x="131" y="643"/>
                  </a:lnTo>
                  <a:lnTo>
                    <a:pt x="122" y="703"/>
                  </a:lnTo>
                  <a:lnTo>
                    <a:pt x="114" y="760"/>
                  </a:lnTo>
                  <a:lnTo>
                    <a:pt x="108" y="815"/>
                  </a:lnTo>
                  <a:lnTo>
                    <a:pt x="104" y="869"/>
                  </a:lnTo>
                  <a:lnTo>
                    <a:pt x="99" y="920"/>
                  </a:lnTo>
                  <a:lnTo>
                    <a:pt x="97" y="971"/>
                  </a:lnTo>
                  <a:lnTo>
                    <a:pt x="93" y="1021"/>
                  </a:lnTo>
                  <a:lnTo>
                    <a:pt x="89" y="1070"/>
                  </a:lnTo>
                  <a:lnTo>
                    <a:pt x="85" y="1118"/>
                  </a:lnTo>
                  <a:lnTo>
                    <a:pt x="82" y="1169"/>
                  </a:lnTo>
                  <a:lnTo>
                    <a:pt x="78" y="1218"/>
                  </a:lnTo>
                  <a:lnTo>
                    <a:pt x="74" y="1270"/>
                  </a:lnTo>
                  <a:lnTo>
                    <a:pt x="68" y="1323"/>
                  </a:lnTo>
                  <a:lnTo>
                    <a:pt x="63" y="1378"/>
                  </a:lnTo>
                  <a:lnTo>
                    <a:pt x="55" y="1437"/>
                  </a:lnTo>
                  <a:lnTo>
                    <a:pt x="47" y="1498"/>
                  </a:lnTo>
                  <a:lnTo>
                    <a:pt x="42" y="1507"/>
                  </a:lnTo>
                  <a:lnTo>
                    <a:pt x="36" y="1513"/>
                  </a:lnTo>
                  <a:lnTo>
                    <a:pt x="28" y="1517"/>
                  </a:lnTo>
                  <a:lnTo>
                    <a:pt x="19" y="1517"/>
                  </a:lnTo>
                  <a:lnTo>
                    <a:pt x="11" y="1515"/>
                  </a:lnTo>
                  <a:lnTo>
                    <a:pt x="4" y="1509"/>
                  </a:lnTo>
                  <a:lnTo>
                    <a:pt x="0" y="1502"/>
                  </a:lnTo>
                  <a:lnTo>
                    <a:pt x="2" y="149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8"/>
            <p:cNvSpPr>
              <a:spLocks/>
            </p:cNvSpPr>
            <p:nvPr/>
          </p:nvSpPr>
          <p:spPr bwMode="auto">
            <a:xfrm>
              <a:off x="4329" y="2129"/>
              <a:ext cx="110" cy="147"/>
            </a:xfrm>
            <a:custGeom>
              <a:avLst/>
              <a:gdLst>
                <a:gd name="T0" fmla="*/ 82 w 184"/>
                <a:gd name="T1" fmla="*/ 140 h 289"/>
                <a:gd name="T2" fmla="*/ 76 w 184"/>
                <a:gd name="T3" fmla="*/ 131 h 289"/>
                <a:gd name="T4" fmla="*/ 72 w 184"/>
                <a:gd name="T5" fmla="*/ 123 h 289"/>
                <a:gd name="T6" fmla="*/ 67 w 184"/>
                <a:gd name="T7" fmla="*/ 114 h 289"/>
                <a:gd name="T8" fmla="*/ 63 w 184"/>
                <a:gd name="T9" fmla="*/ 107 h 289"/>
                <a:gd name="T10" fmla="*/ 58 w 184"/>
                <a:gd name="T11" fmla="*/ 101 h 289"/>
                <a:gd name="T12" fmla="*/ 53 w 184"/>
                <a:gd name="T13" fmla="*/ 94 h 289"/>
                <a:gd name="T14" fmla="*/ 49 w 184"/>
                <a:gd name="T15" fmla="*/ 87 h 289"/>
                <a:gd name="T16" fmla="*/ 44 w 184"/>
                <a:gd name="T17" fmla="*/ 81 h 289"/>
                <a:gd name="T18" fmla="*/ 40 w 184"/>
                <a:gd name="T19" fmla="*/ 74 h 289"/>
                <a:gd name="T20" fmla="*/ 34 w 184"/>
                <a:gd name="T21" fmla="*/ 68 h 289"/>
                <a:gd name="T22" fmla="*/ 29 w 184"/>
                <a:gd name="T23" fmla="*/ 62 h 289"/>
                <a:gd name="T24" fmla="*/ 25 w 184"/>
                <a:gd name="T25" fmla="*/ 55 h 289"/>
                <a:gd name="T26" fmla="*/ 19 w 184"/>
                <a:gd name="T27" fmla="*/ 48 h 289"/>
                <a:gd name="T28" fmla="*/ 15 w 184"/>
                <a:gd name="T29" fmla="*/ 41 h 289"/>
                <a:gd name="T30" fmla="*/ 9 w 184"/>
                <a:gd name="T31" fmla="*/ 34 h 289"/>
                <a:gd name="T32" fmla="*/ 4 w 184"/>
                <a:gd name="T33" fmla="*/ 26 h 289"/>
                <a:gd name="T34" fmla="*/ 1 w 184"/>
                <a:gd name="T35" fmla="*/ 22 h 289"/>
                <a:gd name="T36" fmla="*/ 1 w 184"/>
                <a:gd name="T37" fmla="*/ 19 h 289"/>
                <a:gd name="T38" fmla="*/ 0 w 184"/>
                <a:gd name="T39" fmla="*/ 16 h 289"/>
                <a:gd name="T40" fmla="*/ 1 w 184"/>
                <a:gd name="T41" fmla="*/ 13 h 289"/>
                <a:gd name="T42" fmla="*/ 5 w 184"/>
                <a:gd name="T43" fmla="*/ 8 h 289"/>
                <a:gd name="T44" fmla="*/ 10 w 184"/>
                <a:gd name="T45" fmla="*/ 4 h 289"/>
                <a:gd name="T46" fmla="*/ 13 w 184"/>
                <a:gd name="T47" fmla="*/ 2 h 289"/>
                <a:gd name="T48" fmla="*/ 17 w 184"/>
                <a:gd name="T49" fmla="*/ 1 h 289"/>
                <a:gd name="T50" fmla="*/ 20 w 184"/>
                <a:gd name="T51" fmla="*/ 0 h 289"/>
                <a:gd name="T52" fmla="*/ 24 w 184"/>
                <a:gd name="T53" fmla="*/ 1 h 289"/>
                <a:gd name="T54" fmla="*/ 28 w 184"/>
                <a:gd name="T55" fmla="*/ 1 h 289"/>
                <a:gd name="T56" fmla="*/ 32 w 184"/>
                <a:gd name="T57" fmla="*/ 3 h 289"/>
                <a:gd name="T58" fmla="*/ 34 w 184"/>
                <a:gd name="T59" fmla="*/ 5 h 289"/>
                <a:gd name="T60" fmla="*/ 39 w 184"/>
                <a:gd name="T61" fmla="*/ 9 h 289"/>
                <a:gd name="T62" fmla="*/ 43 w 184"/>
                <a:gd name="T63" fmla="*/ 16 h 289"/>
                <a:gd name="T64" fmla="*/ 49 w 184"/>
                <a:gd name="T65" fmla="*/ 24 h 289"/>
                <a:gd name="T66" fmla="*/ 53 w 184"/>
                <a:gd name="T67" fmla="*/ 31 h 289"/>
                <a:gd name="T68" fmla="*/ 59 w 184"/>
                <a:gd name="T69" fmla="*/ 39 h 289"/>
                <a:gd name="T70" fmla="*/ 63 w 184"/>
                <a:gd name="T71" fmla="*/ 45 h 289"/>
                <a:gd name="T72" fmla="*/ 67 w 184"/>
                <a:gd name="T73" fmla="*/ 53 h 289"/>
                <a:gd name="T74" fmla="*/ 71 w 184"/>
                <a:gd name="T75" fmla="*/ 60 h 289"/>
                <a:gd name="T76" fmla="*/ 75 w 184"/>
                <a:gd name="T77" fmla="*/ 68 h 289"/>
                <a:gd name="T78" fmla="*/ 80 w 184"/>
                <a:gd name="T79" fmla="*/ 74 h 289"/>
                <a:gd name="T80" fmla="*/ 83 w 184"/>
                <a:gd name="T81" fmla="*/ 81 h 289"/>
                <a:gd name="T82" fmla="*/ 87 w 184"/>
                <a:gd name="T83" fmla="*/ 88 h 289"/>
                <a:gd name="T84" fmla="*/ 91 w 184"/>
                <a:gd name="T85" fmla="*/ 97 h 289"/>
                <a:gd name="T86" fmla="*/ 96 w 184"/>
                <a:gd name="T87" fmla="*/ 104 h 289"/>
                <a:gd name="T88" fmla="*/ 100 w 184"/>
                <a:gd name="T89" fmla="*/ 112 h 289"/>
                <a:gd name="T90" fmla="*/ 103 w 184"/>
                <a:gd name="T91" fmla="*/ 120 h 289"/>
                <a:gd name="T92" fmla="*/ 109 w 184"/>
                <a:gd name="T93" fmla="*/ 130 h 289"/>
                <a:gd name="T94" fmla="*/ 110 w 184"/>
                <a:gd name="T95" fmla="*/ 134 h 289"/>
                <a:gd name="T96" fmla="*/ 110 w 184"/>
                <a:gd name="T97" fmla="*/ 139 h 289"/>
                <a:gd name="T98" fmla="*/ 107 w 184"/>
                <a:gd name="T99" fmla="*/ 143 h 289"/>
                <a:gd name="T100" fmla="*/ 102 w 184"/>
                <a:gd name="T101" fmla="*/ 146 h 289"/>
                <a:gd name="T102" fmla="*/ 97 w 184"/>
                <a:gd name="T103" fmla="*/ 147 h 289"/>
                <a:gd name="T104" fmla="*/ 91 w 184"/>
                <a:gd name="T105" fmla="*/ 147 h 289"/>
                <a:gd name="T106" fmla="*/ 85 w 184"/>
                <a:gd name="T107" fmla="*/ 144 h 289"/>
                <a:gd name="T108" fmla="*/ 82 w 184"/>
                <a:gd name="T109" fmla="*/ 140 h 289"/>
                <a:gd name="T110" fmla="*/ 82 w 184"/>
                <a:gd name="T111" fmla="*/ 140 h 28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84"/>
                <a:gd name="T169" fmla="*/ 0 h 289"/>
                <a:gd name="T170" fmla="*/ 184 w 184"/>
                <a:gd name="T171" fmla="*/ 289 h 28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84" h="289">
                  <a:moveTo>
                    <a:pt x="137" y="276"/>
                  </a:moveTo>
                  <a:lnTo>
                    <a:pt x="127" y="257"/>
                  </a:lnTo>
                  <a:lnTo>
                    <a:pt x="120" y="241"/>
                  </a:lnTo>
                  <a:lnTo>
                    <a:pt x="112" y="224"/>
                  </a:lnTo>
                  <a:lnTo>
                    <a:pt x="106" y="211"/>
                  </a:lnTo>
                  <a:lnTo>
                    <a:pt x="97" y="198"/>
                  </a:lnTo>
                  <a:lnTo>
                    <a:pt x="89" y="184"/>
                  </a:lnTo>
                  <a:lnTo>
                    <a:pt x="82" y="171"/>
                  </a:lnTo>
                  <a:lnTo>
                    <a:pt x="74" y="160"/>
                  </a:lnTo>
                  <a:lnTo>
                    <a:pt x="67" y="146"/>
                  </a:lnTo>
                  <a:lnTo>
                    <a:pt x="57" y="133"/>
                  </a:lnTo>
                  <a:lnTo>
                    <a:pt x="49" y="122"/>
                  </a:lnTo>
                  <a:lnTo>
                    <a:pt x="42" y="108"/>
                  </a:lnTo>
                  <a:lnTo>
                    <a:pt x="32" y="95"/>
                  </a:lnTo>
                  <a:lnTo>
                    <a:pt x="25" y="80"/>
                  </a:lnTo>
                  <a:lnTo>
                    <a:pt x="15" y="67"/>
                  </a:lnTo>
                  <a:lnTo>
                    <a:pt x="6" y="51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8" y="15"/>
                  </a:lnTo>
                  <a:lnTo>
                    <a:pt x="17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53" y="6"/>
                  </a:lnTo>
                  <a:lnTo>
                    <a:pt x="57" y="10"/>
                  </a:lnTo>
                  <a:lnTo>
                    <a:pt x="65" y="17"/>
                  </a:lnTo>
                  <a:lnTo>
                    <a:pt x="72" y="32"/>
                  </a:lnTo>
                  <a:lnTo>
                    <a:pt x="82" y="48"/>
                  </a:lnTo>
                  <a:lnTo>
                    <a:pt x="89" y="61"/>
                  </a:lnTo>
                  <a:lnTo>
                    <a:pt x="99" y="76"/>
                  </a:lnTo>
                  <a:lnTo>
                    <a:pt x="105" y="89"/>
                  </a:lnTo>
                  <a:lnTo>
                    <a:pt x="112" y="105"/>
                  </a:lnTo>
                  <a:lnTo>
                    <a:pt x="118" y="118"/>
                  </a:lnTo>
                  <a:lnTo>
                    <a:pt x="126" y="133"/>
                  </a:lnTo>
                  <a:lnTo>
                    <a:pt x="133" y="146"/>
                  </a:lnTo>
                  <a:lnTo>
                    <a:pt x="139" y="160"/>
                  </a:lnTo>
                  <a:lnTo>
                    <a:pt x="145" y="173"/>
                  </a:lnTo>
                  <a:lnTo>
                    <a:pt x="152" y="190"/>
                  </a:lnTo>
                  <a:lnTo>
                    <a:pt x="160" y="205"/>
                  </a:lnTo>
                  <a:lnTo>
                    <a:pt x="167" y="221"/>
                  </a:lnTo>
                  <a:lnTo>
                    <a:pt x="173" y="236"/>
                  </a:lnTo>
                  <a:lnTo>
                    <a:pt x="183" y="255"/>
                  </a:lnTo>
                  <a:lnTo>
                    <a:pt x="184" y="264"/>
                  </a:lnTo>
                  <a:lnTo>
                    <a:pt x="184" y="274"/>
                  </a:lnTo>
                  <a:lnTo>
                    <a:pt x="179" y="281"/>
                  </a:lnTo>
                  <a:lnTo>
                    <a:pt x="171" y="287"/>
                  </a:lnTo>
                  <a:lnTo>
                    <a:pt x="162" y="289"/>
                  </a:lnTo>
                  <a:lnTo>
                    <a:pt x="152" y="289"/>
                  </a:lnTo>
                  <a:lnTo>
                    <a:pt x="143" y="283"/>
                  </a:lnTo>
                  <a:lnTo>
                    <a:pt x="137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79"/>
            <p:cNvSpPr>
              <a:spLocks/>
            </p:cNvSpPr>
            <p:nvPr/>
          </p:nvSpPr>
          <p:spPr bwMode="auto">
            <a:xfrm>
              <a:off x="4447" y="2045"/>
              <a:ext cx="34" cy="233"/>
            </a:xfrm>
            <a:custGeom>
              <a:avLst/>
              <a:gdLst>
                <a:gd name="T0" fmla="*/ 0 w 57"/>
                <a:gd name="T1" fmla="*/ 224 h 456"/>
                <a:gd name="T2" fmla="*/ 1 w 57"/>
                <a:gd name="T3" fmla="*/ 208 h 456"/>
                <a:gd name="T4" fmla="*/ 3 w 57"/>
                <a:gd name="T5" fmla="*/ 194 h 456"/>
                <a:gd name="T6" fmla="*/ 4 w 57"/>
                <a:gd name="T7" fmla="*/ 180 h 456"/>
                <a:gd name="T8" fmla="*/ 7 w 57"/>
                <a:gd name="T9" fmla="*/ 167 h 456"/>
                <a:gd name="T10" fmla="*/ 7 w 57"/>
                <a:gd name="T11" fmla="*/ 154 h 456"/>
                <a:gd name="T12" fmla="*/ 8 w 57"/>
                <a:gd name="T13" fmla="*/ 142 h 456"/>
                <a:gd name="T14" fmla="*/ 9 w 57"/>
                <a:gd name="T15" fmla="*/ 129 h 456"/>
                <a:gd name="T16" fmla="*/ 9 w 57"/>
                <a:gd name="T17" fmla="*/ 118 h 456"/>
                <a:gd name="T18" fmla="*/ 9 w 57"/>
                <a:gd name="T19" fmla="*/ 105 h 456"/>
                <a:gd name="T20" fmla="*/ 9 w 57"/>
                <a:gd name="T21" fmla="*/ 92 h 456"/>
                <a:gd name="T22" fmla="*/ 9 w 57"/>
                <a:gd name="T23" fmla="*/ 79 h 456"/>
                <a:gd name="T24" fmla="*/ 9 w 57"/>
                <a:gd name="T25" fmla="*/ 67 h 456"/>
                <a:gd name="T26" fmla="*/ 9 w 57"/>
                <a:gd name="T27" fmla="*/ 53 h 456"/>
                <a:gd name="T28" fmla="*/ 9 w 57"/>
                <a:gd name="T29" fmla="*/ 39 h 456"/>
                <a:gd name="T30" fmla="*/ 9 w 57"/>
                <a:gd name="T31" fmla="*/ 24 h 456"/>
                <a:gd name="T32" fmla="*/ 9 w 57"/>
                <a:gd name="T33" fmla="*/ 10 h 456"/>
                <a:gd name="T34" fmla="*/ 10 w 57"/>
                <a:gd name="T35" fmla="*/ 5 h 456"/>
                <a:gd name="T36" fmla="*/ 13 w 57"/>
                <a:gd name="T37" fmla="*/ 2 h 456"/>
                <a:gd name="T38" fmla="*/ 16 w 57"/>
                <a:gd name="T39" fmla="*/ 0 h 456"/>
                <a:gd name="T40" fmla="*/ 21 w 57"/>
                <a:gd name="T41" fmla="*/ 0 h 456"/>
                <a:gd name="T42" fmla="*/ 26 w 57"/>
                <a:gd name="T43" fmla="*/ 0 h 456"/>
                <a:gd name="T44" fmla="*/ 29 w 57"/>
                <a:gd name="T45" fmla="*/ 2 h 456"/>
                <a:gd name="T46" fmla="*/ 33 w 57"/>
                <a:gd name="T47" fmla="*/ 5 h 456"/>
                <a:gd name="T48" fmla="*/ 34 w 57"/>
                <a:gd name="T49" fmla="*/ 10 h 456"/>
                <a:gd name="T50" fmla="*/ 33 w 57"/>
                <a:gd name="T51" fmla="*/ 24 h 456"/>
                <a:gd name="T52" fmla="*/ 33 w 57"/>
                <a:gd name="T53" fmla="*/ 39 h 456"/>
                <a:gd name="T54" fmla="*/ 33 w 57"/>
                <a:gd name="T55" fmla="*/ 53 h 456"/>
                <a:gd name="T56" fmla="*/ 33 w 57"/>
                <a:gd name="T57" fmla="*/ 67 h 456"/>
                <a:gd name="T58" fmla="*/ 32 w 57"/>
                <a:gd name="T59" fmla="*/ 79 h 456"/>
                <a:gd name="T60" fmla="*/ 32 w 57"/>
                <a:gd name="T61" fmla="*/ 92 h 456"/>
                <a:gd name="T62" fmla="*/ 30 w 57"/>
                <a:gd name="T63" fmla="*/ 105 h 456"/>
                <a:gd name="T64" fmla="*/ 30 w 57"/>
                <a:gd name="T65" fmla="*/ 119 h 456"/>
                <a:gd name="T66" fmla="*/ 29 w 57"/>
                <a:gd name="T67" fmla="*/ 130 h 456"/>
                <a:gd name="T68" fmla="*/ 28 w 57"/>
                <a:gd name="T69" fmla="*/ 143 h 456"/>
                <a:gd name="T70" fmla="*/ 27 w 57"/>
                <a:gd name="T71" fmla="*/ 155 h 456"/>
                <a:gd name="T72" fmla="*/ 26 w 57"/>
                <a:gd name="T73" fmla="*/ 168 h 456"/>
                <a:gd name="T74" fmla="*/ 24 w 57"/>
                <a:gd name="T75" fmla="*/ 181 h 456"/>
                <a:gd name="T76" fmla="*/ 21 w 57"/>
                <a:gd name="T77" fmla="*/ 196 h 456"/>
                <a:gd name="T78" fmla="*/ 20 w 57"/>
                <a:gd name="T79" fmla="*/ 211 h 456"/>
                <a:gd name="T80" fmla="*/ 19 w 57"/>
                <a:gd name="T81" fmla="*/ 226 h 456"/>
                <a:gd name="T82" fmla="*/ 16 w 57"/>
                <a:gd name="T83" fmla="*/ 229 h 456"/>
                <a:gd name="T84" fmla="*/ 14 w 57"/>
                <a:gd name="T85" fmla="*/ 231 h 456"/>
                <a:gd name="T86" fmla="*/ 10 w 57"/>
                <a:gd name="T87" fmla="*/ 233 h 456"/>
                <a:gd name="T88" fmla="*/ 7 w 57"/>
                <a:gd name="T89" fmla="*/ 233 h 456"/>
                <a:gd name="T90" fmla="*/ 3 w 57"/>
                <a:gd name="T91" fmla="*/ 231 h 456"/>
                <a:gd name="T92" fmla="*/ 1 w 57"/>
                <a:gd name="T93" fmla="*/ 230 h 456"/>
                <a:gd name="T94" fmla="*/ 0 w 57"/>
                <a:gd name="T95" fmla="*/ 226 h 456"/>
                <a:gd name="T96" fmla="*/ 0 w 57"/>
                <a:gd name="T97" fmla="*/ 224 h 456"/>
                <a:gd name="T98" fmla="*/ 0 w 57"/>
                <a:gd name="T99" fmla="*/ 224 h 4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7"/>
                <a:gd name="T151" fmla="*/ 0 h 456"/>
                <a:gd name="T152" fmla="*/ 57 w 57"/>
                <a:gd name="T153" fmla="*/ 456 h 45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7" h="456">
                  <a:moveTo>
                    <a:pt x="0" y="439"/>
                  </a:moveTo>
                  <a:lnTo>
                    <a:pt x="2" y="408"/>
                  </a:lnTo>
                  <a:lnTo>
                    <a:pt x="5" y="380"/>
                  </a:lnTo>
                  <a:lnTo>
                    <a:pt x="7" y="353"/>
                  </a:lnTo>
                  <a:lnTo>
                    <a:pt x="11" y="327"/>
                  </a:lnTo>
                  <a:lnTo>
                    <a:pt x="11" y="302"/>
                  </a:lnTo>
                  <a:lnTo>
                    <a:pt x="13" y="277"/>
                  </a:lnTo>
                  <a:lnTo>
                    <a:pt x="15" y="252"/>
                  </a:lnTo>
                  <a:lnTo>
                    <a:pt x="15" y="230"/>
                  </a:lnTo>
                  <a:lnTo>
                    <a:pt x="15" y="205"/>
                  </a:lnTo>
                  <a:lnTo>
                    <a:pt x="15" y="180"/>
                  </a:lnTo>
                  <a:lnTo>
                    <a:pt x="15" y="155"/>
                  </a:lnTo>
                  <a:lnTo>
                    <a:pt x="15" y="131"/>
                  </a:lnTo>
                  <a:lnTo>
                    <a:pt x="15" y="104"/>
                  </a:lnTo>
                  <a:lnTo>
                    <a:pt x="15" y="76"/>
                  </a:lnTo>
                  <a:lnTo>
                    <a:pt x="15" y="47"/>
                  </a:lnTo>
                  <a:lnTo>
                    <a:pt x="15" y="19"/>
                  </a:lnTo>
                  <a:lnTo>
                    <a:pt x="17" y="9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3"/>
                  </a:lnTo>
                  <a:lnTo>
                    <a:pt x="55" y="9"/>
                  </a:lnTo>
                  <a:lnTo>
                    <a:pt x="57" y="19"/>
                  </a:lnTo>
                  <a:lnTo>
                    <a:pt x="55" y="47"/>
                  </a:lnTo>
                  <a:lnTo>
                    <a:pt x="55" y="76"/>
                  </a:lnTo>
                  <a:lnTo>
                    <a:pt x="55" y="104"/>
                  </a:lnTo>
                  <a:lnTo>
                    <a:pt x="55" y="131"/>
                  </a:lnTo>
                  <a:lnTo>
                    <a:pt x="53" y="155"/>
                  </a:lnTo>
                  <a:lnTo>
                    <a:pt x="53" y="180"/>
                  </a:lnTo>
                  <a:lnTo>
                    <a:pt x="51" y="205"/>
                  </a:lnTo>
                  <a:lnTo>
                    <a:pt x="51" y="232"/>
                  </a:lnTo>
                  <a:lnTo>
                    <a:pt x="49" y="254"/>
                  </a:lnTo>
                  <a:lnTo>
                    <a:pt x="47" y="279"/>
                  </a:lnTo>
                  <a:lnTo>
                    <a:pt x="45" y="304"/>
                  </a:lnTo>
                  <a:lnTo>
                    <a:pt x="43" y="328"/>
                  </a:lnTo>
                  <a:lnTo>
                    <a:pt x="40" y="355"/>
                  </a:lnTo>
                  <a:lnTo>
                    <a:pt x="36" y="384"/>
                  </a:lnTo>
                  <a:lnTo>
                    <a:pt x="34" y="412"/>
                  </a:lnTo>
                  <a:lnTo>
                    <a:pt x="32" y="443"/>
                  </a:lnTo>
                  <a:lnTo>
                    <a:pt x="26" y="448"/>
                  </a:lnTo>
                  <a:lnTo>
                    <a:pt x="23" y="452"/>
                  </a:lnTo>
                  <a:lnTo>
                    <a:pt x="17" y="456"/>
                  </a:lnTo>
                  <a:lnTo>
                    <a:pt x="11" y="456"/>
                  </a:lnTo>
                  <a:lnTo>
                    <a:pt x="5" y="452"/>
                  </a:lnTo>
                  <a:lnTo>
                    <a:pt x="2" y="450"/>
                  </a:lnTo>
                  <a:lnTo>
                    <a:pt x="0" y="443"/>
                  </a:lnTo>
                  <a:lnTo>
                    <a:pt x="0" y="4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0"/>
            <p:cNvSpPr>
              <a:spLocks/>
            </p:cNvSpPr>
            <p:nvPr/>
          </p:nvSpPr>
          <p:spPr bwMode="auto">
            <a:xfrm>
              <a:off x="4469" y="2154"/>
              <a:ext cx="202" cy="138"/>
            </a:xfrm>
            <a:custGeom>
              <a:avLst/>
              <a:gdLst>
                <a:gd name="T0" fmla="*/ 2 w 336"/>
                <a:gd name="T1" fmla="*/ 125 h 270"/>
                <a:gd name="T2" fmla="*/ 14 w 336"/>
                <a:gd name="T3" fmla="*/ 115 h 270"/>
                <a:gd name="T4" fmla="*/ 25 w 336"/>
                <a:gd name="T5" fmla="*/ 107 h 270"/>
                <a:gd name="T6" fmla="*/ 35 w 336"/>
                <a:gd name="T7" fmla="*/ 98 h 270"/>
                <a:gd name="T8" fmla="*/ 47 w 336"/>
                <a:gd name="T9" fmla="*/ 90 h 270"/>
                <a:gd name="T10" fmla="*/ 56 w 336"/>
                <a:gd name="T11" fmla="*/ 82 h 270"/>
                <a:gd name="T12" fmla="*/ 66 w 336"/>
                <a:gd name="T13" fmla="*/ 75 h 270"/>
                <a:gd name="T14" fmla="*/ 76 w 336"/>
                <a:gd name="T15" fmla="*/ 67 h 270"/>
                <a:gd name="T16" fmla="*/ 87 w 336"/>
                <a:gd name="T17" fmla="*/ 61 h 270"/>
                <a:gd name="T18" fmla="*/ 97 w 336"/>
                <a:gd name="T19" fmla="*/ 54 h 270"/>
                <a:gd name="T20" fmla="*/ 107 w 336"/>
                <a:gd name="T21" fmla="*/ 46 h 270"/>
                <a:gd name="T22" fmla="*/ 118 w 336"/>
                <a:gd name="T23" fmla="*/ 39 h 270"/>
                <a:gd name="T24" fmla="*/ 129 w 336"/>
                <a:gd name="T25" fmla="*/ 32 h 270"/>
                <a:gd name="T26" fmla="*/ 139 w 336"/>
                <a:gd name="T27" fmla="*/ 25 h 270"/>
                <a:gd name="T28" fmla="*/ 152 w 336"/>
                <a:gd name="T29" fmla="*/ 18 h 270"/>
                <a:gd name="T30" fmla="*/ 165 w 336"/>
                <a:gd name="T31" fmla="*/ 10 h 270"/>
                <a:gd name="T32" fmla="*/ 179 w 336"/>
                <a:gd name="T33" fmla="*/ 3 h 270"/>
                <a:gd name="T34" fmla="*/ 184 w 336"/>
                <a:gd name="T35" fmla="*/ 0 h 270"/>
                <a:gd name="T36" fmla="*/ 191 w 336"/>
                <a:gd name="T37" fmla="*/ 0 h 270"/>
                <a:gd name="T38" fmla="*/ 195 w 336"/>
                <a:gd name="T39" fmla="*/ 2 h 270"/>
                <a:gd name="T40" fmla="*/ 198 w 336"/>
                <a:gd name="T41" fmla="*/ 7 h 270"/>
                <a:gd name="T42" fmla="*/ 201 w 336"/>
                <a:gd name="T43" fmla="*/ 11 h 270"/>
                <a:gd name="T44" fmla="*/ 202 w 336"/>
                <a:gd name="T45" fmla="*/ 17 h 270"/>
                <a:gd name="T46" fmla="*/ 198 w 336"/>
                <a:gd name="T47" fmla="*/ 20 h 270"/>
                <a:gd name="T48" fmla="*/ 194 w 336"/>
                <a:gd name="T49" fmla="*/ 25 h 270"/>
                <a:gd name="T50" fmla="*/ 182 w 336"/>
                <a:gd name="T51" fmla="*/ 31 h 270"/>
                <a:gd name="T52" fmla="*/ 168 w 336"/>
                <a:gd name="T53" fmla="*/ 39 h 270"/>
                <a:gd name="T54" fmla="*/ 156 w 336"/>
                <a:gd name="T55" fmla="*/ 46 h 270"/>
                <a:gd name="T56" fmla="*/ 145 w 336"/>
                <a:gd name="T57" fmla="*/ 53 h 270"/>
                <a:gd name="T58" fmla="*/ 133 w 336"/>
                <a:gd name="T59" fmla="*/ 58 h 270"/>
                <a:gd name="T60" fmla="*/ 123 w 336"/>
                <a:gd name="T61" fmla="*/ 65 h 270"/>
                <a:gd name="T62" fmla="*/ 112 w 336"/>
                <a:gd name="T63" fmla="*/ 71 h 270"/>
                <a:gd name="T64" fmla="*/ 103 w 336"/>
                <a:gd name="T65" fmla="*/ 78 h 270"/>
                <a:gd name="T66" fmla="*/ 91 w 336"/>
                <a:gd name="T67" fmla="*/ 84 h 270"/>
                <a:gd name="T68" fmla="*/ 81 w 336"/>
                <a:gd name="T69" fmla="*/ 89 h 270"/>
                <a:gd name="T70" fmla="*/ 71 w 336"/>
                <a:gd name="T71" fmla="*/ 97 h 270"/>
                <a:gd name="T72" fmla="*/ 60 w 336"/>
                <a:gd name="T73" fmla="*/ 103 h 270"/>
                <a:gd name="T74" fmla="*/ 49 w 336"/>
                <a:gd name="T75" fmla="*/ 111 h 270"/>
                <a:gd name="T76" fmla="*/ 37 w 336"/>
                <a:gd name="T77" fmla="*/ 119 h 270"/>
                <a:gd name="T78" fmla="*/ 26 w 336"/>
                <a:gd name="T79" fmla="*/ 127 h 270"/>
                <a:gd name="T80" fmla="*/ 14 w 336"/>
                <a:gd name="T81" fmla="*/ 136 h 270"/>
                <a:gd name="T82" fmla="*/ 10 w 336"/>
                <a:gd name="T83" fmla="*/ 137 h 270"/>
                <a:gd name="T84" fmla="*/ 8 w 336"/>
                <a:gd name="T85" fmla="*/ 138 h 270"/>
                <a:gd name="T86" fmla="*/ 4 w 336"/>
                <a:gd name="T87" fmla="*/ 137 h 270"/>
                <a:gd name="T88" fmla="*/ 2 w 336"/>
                <a:gd name="T89" fmla="*/ 136 h 270"/>
                <a:gd name="T90" fmla="*/ 1 w 336"/>
                <a:gd name="T91" fmla="*/ 133 h 270"/>
                <a:gd name="T92" fmla="*/ 0 w 336"/>
                <a:gd name="T93" fmla="*/ 130 h 270"/>
                <a:gd name="T94" fmla="*/ 0 w 336"/>
                <a:gd name="T95" fmla="*/ 127 h 270"/>
                <a:gd name="T96" fmla="*/ 2 w 336"/>
                <a:gd name="T97" fmla="*/ 125 h 270"/>
                <a:gd name="T98" fmla="*/ 2 w 336"/>
                <a:gd name="T99" fmla="*/ 125 h 27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6"/>
                <a:gd name="T151" fmla="*/ 0 h 270"/>
                <a:gd name="T152" fmla="*/ 336 w 336"/>
                <a:gd name="T153" fmla="*/ 270 h 27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6" h="270">
                  <a:moveTo>
                    <a:pt x="4" y="244"/>
                  </a:moveTo>
                  <a:lnTo>
                    <a:pt x="23" y="225"/>
                  </a:lnTo>
                  <a:lnTo>
                    <a:pt x="42" y="210"/>
                  </a:lnTo>
                  <a:lnTo>
                    <a:pt x="59" y="192"/>
                  </a:lnTo>
                  <a:lnTo>
                    <a:pt x="78" y="177"/>
                  </a:lnTo>
                  <a:lnTo>
                    <a:pt x="93" y="160"/>
                  </a:lnTo>
                  <a:lnTo>
                    <a:pt x="110" y="147"/>
                  </a:lnTo>
                  <a:lnTo>
                    <a:pt x="127" y="132"/>
                  </a:lnTo>
                  <a:lnTo>
                    <a:pt x="144" y="120"/>
                  </a:lnTo>
                  <a:lnTo>
                    <a:pt x="161" y="105"/>
                  </a:lnTo>
                  <a:lnTo>
                    <a:pt x="178" y="90"/>
                  </a:lnTo>
                  <a:lnTo>
                    <a:pt x="196" y="76"/>
                  </a:lnTo>
                  <a:lnTo>
                    <a:pt x="215" y="63"/>
                  </a:lnTo>
                  <a:lnTo>
                    <a:pt x="232" y="48"/>
                  </a:lnTo>
                  <a:lnTo>
                    <a:pt x="253" y="35"/>
                  </a:lnTo>
                  <a:lnTo>
                    <a:pt x="275" y="19"/>
                  </a:lnTo>
                  <a:lnTo>
                    <a:pt x="298" y="6"/>
                  </a:lnTo>
                  <a:lnTo>
                    <a:pt x="306" y="0"/>
                  </a:lnTo>
                  <a:lnTo>
                    <a:pt x="317" y="0"/>
                  </a:lnTo>
                  <a:lnTo>
                    <a:pt x="325" y="4"/>
                  </a:lnTo>
                  <a:lnTo>
                    <a:pt x="330" y="14"/>
                  </a:lnTo>
                  <a:lnTo>
                    <a:pt x="334" y="21"/>
                  </a:lnTo>
                  <a:lnTo>
                    <a:pt x="336" y="33"/>
                  </a:lnTo>
                  <a:lnTo>
                    <a:pt x="330" y="40"/>
                  </a:lnTo>
                  <a:lnTo>
                    <a:pt x="323" y="48"/>
                  </a:lnTo>
                  <a:lnTo>
                    <a:pt x="302" y="61"/>
                  </a:lnTo>
                  <a:lnTo>
                    <a:pt x="279" y="76"/>
                  </a:lnTo>
                  <a:lnTo>
                    <a:pt x="260" y="90"/>
                  </a:lnTo>
                  <a:lnTo>
                    <a:pt x="241" y="103"/>
                  </a:lnTo>
                  <a:lnTo>
                    <a:pt x="222" y="114"/>
                  </a:lnTo>
                  <a:lnTo>
                    <a:pt x="205" y="128"/>
                  </a:lnTo>
                  <a:lnTo>
                    <a:pt x="186" y="139"/>
                  </a:lnTo>
                  <a:lnTo>
                    <a:pt x="171" y="152"/>
                  </a:lnTo>
                  <a:lnTo>
                    <a:pt x="152" y="164"/>
                  </a:lnTo>
                  <a:lnTo>
                    <a:pt x="135" y="175"/>
                  </a:lnTo>
                  <a:lnTo>
                    <a:pt x="118" y="189"/>
                  </a:lnTo>
                  <a:lnTo>
                    <a:pt x="100" y="202"/>
                  </a:lnTo>
                  <a:lnTo>
                    <a:pt x="81" y="217"/>
                  </a:lnTo>
                  <a:lnTo>
                    <a:pt x="62" y="232"/>
                  </a:lnTo>
                  <a:lnTo>
                    <a:pt x="43" y="248"/>
                  </a:lnTo>
                  <a:lnTo>
                    <a:pt x="24" y="267"/>
                  </a:lnTo>
                  <a:lnTo>
                    <a:pt x="17" y="268"/>
                  </a:lnTo>
                  <a:lnTo>
                    <a:pt x="13" y="270"/>
                  </a:lnTo>
                  <a:lnTo>
                    <a:pt x="7" y="268"/>
                  </a:lnTo>
                  <a:lnTo>
                    <a:pt x="4" y="267"/>
                  </a:lnTo>
                  <a:lnTo>
                    <a:pt x="2" y="261"/>
                  </a:lnTo>
                  <a:lnTo>
                    <a:pt x="0" y="255"/>
                  </a:lnTo>
                  <a:lnTo>
                    <a:pt x="0" y="249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1"/>
            <p:cNvSpPr>
              <a:spLocks/>
            </p:cNvSpPr>
            <p:nvPr/>
          </p:nvSpPr>
          <p:spPr bwMode="auto">
            <a:xfrm>
              <a:off x="4284" y="2003"/>
              <a:ext cx="496" cy="234"/>
            </a:xfrm>
            <a:custGeom>
              <a:avLst/>
              <a:gdLst>
                <a:gd name="T0" fmla="*/ 5 w 829"/>
                <a:gd name="T1" fmla="*/ 167 h 458"/>
                <a:gd name="T2" fmla="*/ 1 w 829"/>
                <a:gd name="T3" fmla="*/ 138 h 458"/>
                <a:gd name="T4" fmla="*/ 5 w 829"/>
                <a:gd name="T5" fmla="*/ 106 h 458"/>
                <a:gd name="T6" fmla="*/ 17 w 829"/>
                <a:gd name="T7" fmla="*/ 81 h 458"/>
                <a:gd name="T8" fmla="*/ 31 w 829"/>
                <a:gd name="T9" fmla="*/ 67 h 458"/>
                <a:gd name="T10" fmla="*/ 39 w 829"/>
                <a:gd name="T11" fmla="*/ 53 h 458"/>
                <a:gd name="T12" fmla="*/ 52 w 829"/>
                <a:gd name="T13" fmla="*/ 41 h 458"/>
                <a:gd name="T14" fmla="*/ 68 w 829"/>
                <a:gd name="T15" fmla="*/ 31 h 458"/>
                <a:gd name="T16" fmla="*/ 96 w 829"/>
                <a:gd name="T17" fmla="*/ 24 h 458"/>
                <a:gd name="T18" fmla="*/ 148 w 829"/>
                <a:gd name="T19" fmla="*/ 9 h 458"/>
                <a:gd name="T20" fmla="*/ 215 w 829"/>
                <a:gd name="T21" fmla="*/ 1 h 458"/>
                <a:gd name="T22" fmla="*/ 276 w 829"/>
                <a:gd name="T23" fmla="*/ 3 h 458"/>
                <a:gd name="T24" fmla="*/ 315 w 829"/>
                <a:gd name="T25" fmla="*/ 14 h 458"/>
                <a:gd name="T26" fmla="*/ 332 w 829"/>
                <a:gd name="T27" fmla="*/ 16 h 458"/>
                <a:gd name="T28" fmla="*/ 346 w 829"/>
                <a:gd name="T29" fmla="*/ 17 h 458"/>
                <a:gd name="T30" fmla="*/ 360 w 829"/>
                <a:gd name="T31" fmla="*/ 18 h 458"/>
                <a:gd name="T32" fmla="*/ 378 w 829"/>
                <a:gd name="T33" fmla="*/ 32 h 458"/>
                <a:gd name="T34" fmla="*/ 397 w 829"/>
                <a:gd name="T35" fmla="*/ 43 h 458"/>
                <a:gd name="T36" fmla="*/ 433 w 829"/>
                <a:gd name="T37" fmla="*/ 53 h 458"/>
                <a:gd name="T38" fmla="*/ 455 w 829"/>
                <a:gd name="T39" fmla="*/ 68 h 458"/>
                <a:gd name="T40" fmla="*/ 461 w 829"/>
                <a:gd name="T41" fmla="*/ 94 h 458"/>
                <a:gd name="T42" fmla="*/ 467 w 829"/>
                <a:gd name="T43" fmla="*/ 133 h 458"/>
                <a:gd name="T44" fmla="*/ 496 w 829"/>
                <a:gd name="T45" fmla="*/ 171 h 458"/>
                <a:gd name="T46" fmla="*/ 482 w 829"/>
                <a:gd name="T47" fmla="*/ 209 h 458"/>
                <a:gd name="T48" fmla="*/ 439 w 829"/>
                <a:gd name="T49" fmla="*/ 232 h 458"/>
                <a:gd name="T50" fmla="*/ 394 w 829"/>
                <a:gd name="T51" fmla="*/ 230 h 458"/>
                <a:gd name="T52" fmla="*/ 383 w 829"/>
                <a:gd name="T53" fmla="*/ 219 h 458"/>
                <a:gd name="T54" fmla="*/ 390 w 829"/>
                <a:gd name="T55" fmla="*/ 206 h 458"/>
                <a:gd name="T56" fmla="*/ 412 w 829"/>
                <a:gd name="T57" fmla="*/ 204 h 458"/>
                <a:gd name="T58" fmla="*/ 449 w 829"/>
                <a:gd name="T59" fmla="*/ 195 h 458"/>
                <a:gd name="T60" fmla="*/ 470 w 829"/>
                <a:gd name="T61" fmla="*/ 180 h 458"/>
                <a:gd name="T62" fmla="*/ 461 w 829"/>
                <a:gd name="T63" fmla="*/ 158 h 458"/>
                <a:gd name="T64" fmla="*/ 425 w 829"/>
                <a:gd name="T65" fmla="*/ 128 h 458"/>
                <a:gd name="T66" fmla="*/ 433 w 829"/>
                <a:gd name="T67" fmla="*/ 107 h 458"/>
                <a:gd name="T68" fmla="*/ 436 w 829"/>
                <a:gd name="T69" fmla="*/ 94 h 458"/>
                <a:gd name="T70" fmla="*/ 430 w 829"/>
                <a:gd name="T71" fmla="*/ 75 h 458"/>
                <a:gd name="T72" fmla="*/ 415 w 829"/>
                <a:gd name="T73" fmla="*/ 67 h 458"/>
                <a:gd name="T74" fmla="*/ 397 w 829"/>
                <a:gd name="T75" fmla="*/ 66 h 458"/>
                <a:gd name="T76" fmla="*/ 379 w 829"/>
                <a:gd name="T77" fmla="*/ 64 h 458"/>
                <a:gd name="T78" fmla="*/ 367 w 829"/>
                <a:gd name="T79" fmla="*/ 55 h 458"/>
                <a:gd name="T80" fmla="*/ 360 w 829"/>
                <a:gd name="T81" fmla="*/ 43 h 458"/>
                <a:gd name="T82" fmla="*/ 347 w 829"/>
                <a:gd name="T83" fmla="*/ 36 h 458"/>
                <a:gd name="T84" fmla="*/ 333 w 829"/>
                <a:gd name="T85" fmla="*/ 35 h 458"/>
                <a:gd name="T86" fmla="*/ 319 w 829"/>
                <a:gd name="T87" fmla="*/ 34 h 458"/>
                <a:gd name="T88" fmla="*/ 299 w 829"/>
                <a:gd name="T89" fmla="*/ 33 h 458"/>
                <a:gd name="T90" fmla="*/ 239 w 829"/>
                <a:gd name="T91" fmla="*/ 18 h 458"/>
                <a:gd name="T92" fmla="*/ 168 w 829"/>
                <a:gd name="T93" fmla="*/ 26 h 458"/>
                <a:gd name="T94" fmla="*/ 108 w 829"/>
                <a:gd name="T95" fmla="*/ 41 h 458"/>
                <a:gd name="T96" fmla="*/ 80 w 829"/>
                <a:gd name="T97" fmla="*/ 46 h 458"/>
                <a:gd name="T98" fmla="*/ 63 w 829"/>
                <a:gd name="T99" fmla="*/ 62 h 458"/>
                <a:gd name="T100" fmla="*/ 62 w 829"/>
                <a:gd name="T101" fmla="*/ 78 h 458"/>
                <a:gd name="T102" fmla="*/ 58 w 829"/>
                <a:gd name="T103" fmla="*/ 89 h 458"/>
                <a:gd name="T104" fmla="*/ 39 w 829"/>
                <a:gd name="T105" fmla="*/ 94 h 458"/>
                <a:gd name="T106" fmla="*/ 29 w 829"/>
                <a:gd name="T107" fmla="*/ 108 h 458"/>
                <a:gd name="T108" fmla="*/ 25 w 829"/>
                <a:gd name="T109" fmla="*/ 124 h 458"/>
                <a:gd name="T110" fmla="*/ 25 w 829"/>
                <a:gd name="T111" fmla="*/ 141 h 458"/>
                <a:gd name="T112" fmla="*/ 29 w 829"/>
                <a:gd name="T113" fmla="*/ 157 h 458"/>
                <a:gd name="T114" fmla="*/ 47 w 829"/>
                <a:gd name="T115" fmla="*/ 151 h 458"/>
                <a:gd name="T116" fmla="*/ 62 w 829"/>
                <a:gd name="T117" fmla="*/ 144 h 458"/>
                <a:gd name="T118" fmla="*/ 76 w 829"/>
                <a:gd name="T119" fmla="*/ 142 h 458"/>
                <a:gd name="T120" fmla="*/ 76 w 829"/>
                <a:gd name="T121" fmla="*/ 152 h 458"/>
                <a:gd name="T122" fmla="*/ 60 w 829"/>
                <a:gd name="T123" fmla="*/ 169 h 458"/>
                <a:gd name="T124" fmla="*/ 29 w 829"/>
                <a:gd name="T125" fmla="*/ 183 h 45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29"/>
                <a:gd name="T190" fmla="*/ 0 h 458"/>
                <a:gd name="T191" fmla="*/ 829 w 829"/>
                <a:gd name="T192" fmla="*/ 458 h 45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29" h="458">
                  <a:moveTo>
                    <a:pt x="49" y="359"/>
                  </a:moveTo>
                  <a:lnTo>
                    <a:pt x="19" y="350"/>
                  </a:lnTo>
                  <a:lnTo>
                    <a:pt x="13" y="338"/>
                  </a:lnTo>
                  <a:lnTo>
                    <a:pt x="9" y="327"/>
                  </a:lnTo>
                  <a:lnTo>
                    <a:pt x="6" y="314"/>
                  </a:lnTo>
                  <a:lnTo>
                    <a:pt x="4" y="300"/>
                  </a:lnTo>
                  <a:lnTo>
                    <a:pt x="2" y="283"/>
                  </a:lnTo>
                  <a:lnTo>
                    <a:pt x="2" y="270"/>
                  </a:lnTo>
                  <a:lnTo>
                    <a:pt x="0" y="253"/>
                  </a:lnTo>
                  <a:lnTo>
                    <a:pt x="2" y="237"/>
                  </a:lnTo>
                  <a:lnTo>
                    <a:pt x="4" y="222"/>
                  </a:lnTo>
                  <a:lnTo>
                    <a:pt x="8" y="207"/>
                  </a:lnTo>
                  <a:lnTo>
                    <a:pt x="9" y="192"/>
                  </a:lnTo>
                  <a:lnTo>
                    <a:pt x="17" y="179"/>
                  </a:lnTo>
                  <a:lnTo>
                    <a:pt x="23" y="167"/>
                  </a:lnTo>
                  <a:lnTo>
                    <a:pt x="28" y="158"/>
                  </a:lnTo>
                  <a:lnTo>
                    <a:pt x="40" y="150"/>
                  </a:lnTo>
                  <a:lnTo>
                    <a:pt x="49" y="148"/>
                  </a:lnTo>
                  <a:lnTo>
                    <a:pt x="49" y="139"/>
                  </a:lnTo>
                  <a:lnTo>
                    <a:pt x="51" y="131"/>
                  </a:lnTo>
                  <a:lnTo>
                    <a:pt x="55" y="122"/>
                  </a:lnTo>
                  <a:lnTo>
                    <a:pt x="59" y="116"/>
                  </a:lnTo>
                  <a:lnTo>
                    <a:pt x="61" y="108"/>
                  </a:lnTo>
                  <a:lnTo>
                    <a:pt x="66" y="103"/>
                  </a:lnTo>
                  <a:lnTo>
                    <a:pt x="70" y="97"/>
                  </a:lnTo>
                  <a:lnTo>
                    <a:pt x="76" y="91"/>
                  </a:lnTo>
                  <a:lnTo>
                    <a:pt x="82" y="85"/>
                  </a:lnTo>
                  <a:lnTo>
                    <a:pt x="87" y="80"/>
                  </a:lnTo>
                  <a:lnTo>
                    <a:pt x="93" y="74"/>
                  </a:lnTo>
                  <a:lnTo>
                    <a:pt x="101" y="70"/>
                  </a:lnTo>
                  <a:lnTo>
                    <a:pt x="106" y="65"/>
                  </a:lnTo>
                  <a:lnTo>
                    <a:pt x="114" y="61"/>
                  </a:lnTo>
                  <a:lnTo>
                    <a:pt x="120" y="59"/>
                  </a:lnTo>
                  <a:lnTo>
                    <a:pt x="127" y="55"/>
                  </a:lnTo>
                  <a:lnTo>
                    <a:pt x="148" y="55"/>
                  </a:lnTo>
                  <a:lnTo>
                    <a:pt x="160" y="46"/>
                  </a:lnTo>
                  <a:lnTo>
                    <a:pt x="179" y="36"/>
                  </a:lnTo>
                  <a:lnTo>
                    <a:pt x="200" y="28"/>
                  </a:lnTo>
                  <a:lnTo>
                    <a:pt x="224" y="23"/>
                  </a:lnTo>
                  <a:lnTo>
                    <a:pt x="247" y="17"/>
                  </a:lnTo>
                  <a:lnTo>
                    <a:pt x="274" y="11"/>
                  </a:lnTo>
                  <a:lnTo>
                    <a:pt x="302" y="7"/>
                  </a:lnTo>
                  <a:lnTo>
                    <a:pt x="331" y="4"/>
                  </a:lnTo>
                  <a:lnTo>
                    <a:pt x="359" y="2"/>
                  </a:lnTo>
                  <a:lnTo>
                    <a:pt x="386" y="0"/>
                  </a:lnTo>
                  <a:lnTo>
                    <a:pt x="412" y="0"/>
                  </a:lnTo>
                  <a:lnTo>
                    <a:pt x="439" y="4"/>
                  </a:lnTo>
                  <a:lnTo>
                    <a:pt x="462" y="6"/>
                  </a:lnTo>
                  <a:lnTo>
                    <a:pt x="483" y="11"/>
                  </a:lnTo>
                  <a:lnTo>
                    <a:pt x="500" y="19"/>
                  </a:lnTo>
                  <a:lnTo>
                    <a:pt x="515" y="28"/>
                  </a:lnTo>
                  <a:lnTo>
                    <a:pt x="526" y="28"/>
                  </a:lnTo>
                  <a:lnTo>
                    <a:pt x="538" y="30"/>
                  </a:lnTo>
                  <a:lnTo>
                    <a:pt x="544" y="30"/>
                  </a:lnTo>
                  <a:lnTo>
                    <a:pt x="549" y="30"/>
                  </a:lnTo>
                  <a:lnTo>
                    <a:pt x="555" y="32"/>
                  </a:lnTo>
                  <a:lnTo>
                    <a:pt x="561" y="34"/>
                  </a:lnTo>
                  <a:lnTo>
                    <a:pt x="566" y="34"/>
                  </a:lnTo>
                  <a:lnTo>
                    <a:pt x="572" y="34"/>
                  </a:lnTo>
                  <a:lnTo>
                    <a:pt x="578" y="34"/>
                  </a:lnTo>
                  <a:lnTo>
                    <a:pt x="585" y="34"/>
                  </a:lnTo>
                  <a:lnTo>
                    <a:pt x="589" y="34"/>
                  </a:lnTo>
                  <a:lnTo>
                    <a:pt x="595" y="36"/>
                  </a:lnTo>
                  <a:lnTo>
                    <a:pt x="602" y="36"/>
                  </a:lnTo>
                  <a:lnTo>
                    <a:pt x="608" y="38"/>
                  </a:lnTo>
                  <a:lnTo>
                    <a:pt x="618" y="47"/>
                  </a:lnTo>
                  <a:lnTo>
                    <a:pt x="627" y="59"/>
                  </a:lnTo>
                  <a:lnTo>
                    <a:pt x="631" y="63"/>
                  </a:lnTo>
                  <a:lnTo>
                    <a:pt x="637" y="68"/>
                  </a:lnTo>
                  <a:lnTo>
                    <a:pt x="640" y="74"/>
                  </a:lnTo>
                  <a:lnTo>
                    <a:pt x="644" y="80"/>
                  </a:lnTo>
                  <a:lnTo>
                    <a:pt x="663" y="85"/>
                  </a:lnTo>
                  <a:lnTo>
                    <a:pt x="682" y="89"/>
                  </a:lnTo>
                  <a:lnTo>
                    <a:pt x="698" y="95"/>
                  </a:lnTo>
                  <a:lnTo>
                    <a:pt x="713" y="101"/>
                  </a:lnTo>
                  <a:lnTo>
                    <a:pt x="724" y="104"/>
                  </a:lnTo>
                  <a:lnTo>
                    <a:pt x="737" y="112"/>
                  </a:lnTo>
                  <a:lnTo>
                    <a:pt x="745" y="118"/>
                  </a:lnTo>
                  <a:lnTo>
                    <a:pt x="755" y="125"/>
                  </a:lnTo>
                  <a:lnTo>
                    <a:pt x="760" y="133"/>
                  </a:lnTo>
                  <a:lnTo>
                    <a:pt x="766" y="144"/>
                  </a:lnTo>
                  <a:lnTo>
                    <a:pt x="768" y="156"/>
                  </a:lnTo>
                  <a:lnTo>
                    <a:pt x="770" y="169"/>
                  </a:lnTo>
                  <a:lnTo>
                    <a:pt x="770" y="184"/>
                  </a:lnTo>
                  <a:lnTo>
                    <a:pt x="768" y="201"/>
                  </a:lnTo>
                  <a:lnTo>
                    <a:pt x="762" y="222"/>
                  </a:lnTo>
                  <a:lnTo>
                    <a:pt x="756" y="245"/>
                  </a:lnTo>
                  <a:lnTo>
                    <a:pt x="781" y="260"/>
                  </a:lnTo>
                  <a:lnTo>
                    <a:pt x="802" y="277"/>
                  </a:lnTo>
                  <a:lnTo>
                    <a:pt x="815" y="296"/>
                  </a:lnTo>
                  <a:lnTo>
                    <a:pt x="825" y="315"/>
                  </a:lnTo>
                  <a:lnTo>
                    <a:pt x="829" y="334"/>
                  </a:lnTo>
                  <a:lnTo>
                    <a:pt x="829" y="355"/>
                  </a:lnTo>
                  <a:lnTo>
                    <a:pt x="825" y="374"/>
                  </a:lnTo>
                  <a:lnTo>
                    <a:pt x="817" y="393"/>
                  </a:lnTo>
                  <a:lnTo>
                    <a:pt x="806" y="410"/>
                  </a:lnTo>
                  <a:lnTo>
                    <a:pt x="791" y="426"/>
                  </a:lnTo>
                  <a:lnTo>
                    <a:pt x="774" y="437"/>
                  </a:lnTo>
                  <a:lnTo>
                    <a:pt x="756" y="448"/>
                  </a:lnTo>
                  <a:lnTo>
                    <a:pt x="734" y="454"/>
                  </a:lnTo>
                  <a:lnTo>
                    <a:pt x="713" y="458"/>
                  </a:lnTo>
                  <a:lnTo>
                    <a:pt x="688" y="456"/>
                  </a:lnTo>
                  <a:lnTo>
                    <a:pt x="665" y="452"/>
                  </a:lnTo>
                  <a:lnTo>
                    <a:pt x="658" y="450"/>
                  </a:lnTo>
                  <a:lnTo>
                    <a:pt x="652" y="447"/>
                  </a:lnTo>
                  <a:lnTo>
                    <a:pt x="648" y="443"/>
                  </a:lnTo>
                  <a:lnTo>
                    <a:pt x="644" y="439"/>
                  </a:lnTo>
                  <a:lnTo>
                    <a:pt x="640" y="429"/>
                  </a:lnTo>
                  <a:lnTo>
                    <a:pt x="640" y="422"/>
                  </a:lnTo>
                  <a:lnTo>
                    <a:pt x="642" y="412"/>
                  </a:lnTo>
                  <a:lnTo>
                    <a:pt x="648" y="407"/>
                  </a:lnTo>
                  <a:lnTo>
                    <a:pt x="652" y="403"/>
                  </a:lnTo>
                  <a:lnTo>
                    <a:pt x="658" y="401"/>
                  </a:lnTo>
                  <a:lnTo>
                    <a:pt x="663" y="401"/>
                  </a:lnTo>
                  <a:lnTo>
                    <a:pt x="671" y="401"/>
                  </a:lnTo>
                  <a:lnTo>
                    <a:pt x="688" y="399"/>
                  </a:lnTo>
                  <a:lnTo>
                    <a:pt x="707" y="397"/>
                  </a:lnTo>
                  <a:lnTo>
                    <a:pt x="722" y="393"/>
                  </a:lnTo>
                  <a:lnTo>
                    <a:pt x="737" y="390"/>
                  </a:lnTo>
                  <a:lnTo>
                    <a:pt x="751" y="382"/>
                  </a:lnTo>
                  <a:lnTo>
                    <a:pt x="762" y="376"/>
                  </a:lnTo>
                  <a:lnTo>
                    <a:pt x="772" y="369"/>
                  </a:lnTo>
                  <a:lnTo>
                    <a:pt x="781" y="361"/>
                  </a:lnTo>
                  <a:lnTo>
                    <a:pt x="785" y="352"/>
                  </a:lnTo>
                  <a:lnTo>
                    <a:pt x="787" y="342"/>
                  </a:lnTo>
                  <a:lnTo>
                    <a:pt x="785" y="331"/>
                  </a:lnTo>
                  <a:lnTo>
                    <a:pt x="779" y="321"/>
                  </a:lnTo>
                  <a:lnTo>
                    <a:pt x="770" y="310"/>
                  </a:lnTo>
                  <a:lnTo>
                    <a:pt x="758" y="298"/>
                  </a:lnTo>
                  <a:lnTo>
                    <a:pt x="741" y="287"/>
                  </a:lnTo>
                  <a:lnTo>
                    <a:pt x="720" y="277"/>
                  </a:lnTo>
                  <a:lnTo>
                    <a:pt x="711" y="251"/>
                  </a:lnTo>
                  <a:lnTo>
                    <a:pt x="713" y="239"/>
                  </a:lnTo>
                  <a:lnTo>
                    <a:pt x="717" y="230"/>
                  </a:lnTo>
                  <a:lnTo>
                    <a:pt x="720" y="218"/>
                  </a:lnTo>
                  <a:lnTo>
                    <a:pt x="724" y="209"/>
                  </a:lnTo>
                  <a:lnTo>
                    <a:pt x="726" y="201"/>
                  </a:lnTo>
                  <a:lnTo>
                    <a:pt x="726" y="196"/>
                  </a:lnTo>
                  <a:lnTo>
                    <a:pt x="728" y="190"/>
                  </a:lnTo>
                  <a:lnTo>
                    <a:pt x="728" y="184"/>
                  </a:lnTo>
                  <a:lnTo>
                    <a:pt x="728" y="173"/>
                  </a:lnTo>
                  <a:lnTo>
                    <a:pt x="726" y="161"/>
                  </a:lnTo>
                  <a:lnTo>
                    <a:pt x="722" y="152"/>
                  </a:lnTo>
                  <a:lnTo>
                    <a:pt x="718" y="146"/>
                  </a:lnTo>
                  <a:lnTo>
                    <a:pt x="713" y="141"/>
                  </a:lnTo>
                  <a:lnTo>
                    <a:pt x="707" y="137"/>
                  </a:lnTo>
                  <a:lnTo>
                    <a:pt x="699" y="133"/>
                  </a:lnTo>
                  <a:lnTo>
                    <a:pt x="694" y="131"/>
                  </a:lnTo>
                  <a:lnTo>
                    <a:pt x="686" y="131"/>
                  </a:lnTo>
                  <a:lnTo>
                    <a:pt x="679" y="131"/>
                  </a:lnTo>
                  <a:lnTo>
                    <a:pt x="671" y="129"/>
                  </a:lnTo>
                  <a:lnTo>
                    <a:pt x="663" y="129"/>
                  </a:lnTo>
                  <a:lnTo>
                    <a:pt x="654" y="129"/>
                  </a:lnTo>
                  <a:lnTo>
                    <a:pt x="648" y="129"/>
                  </a:lnTo>
                  <a:lnTo>
                    <a:pt x="640" y="127"/>
                  </a:lnTo>
                  <a:lnTo>
                    <a:pt x="633" y="125"/>
                  </a:lnTo>
                  <a:lnTo>
                    <a:pt x="627" y="123"/>
                  </a:lnTo>
                  <a:lnTo>
                    <a:pt x="623" y="122"/>
                  </a:lnTo>
                  <a:lnTo>
                    <a:pt x="616" y="116"/>
                  </a:lnTo>
                  <a:lnTo>
                    <a:pt x="614" y="108"/>
                  </a:lnTo>
                  <a:lnTo>
                    <a:pt x="610" y="103"/>
                  </a:lnTo>
                  <a:lnTo>
                    <a:pt x="606" y="97"/>
                  </a:lnTo>
                  <a:lnTo>
                    <a:pt x="604" y="89"/>
                  </a:lnTo>
                  <a:lnTo>
                    <a:pt x="601" y="84"/>
                  </a:lnTo>
                  <a:lnTo>
                    <a:pt x="597" y="78"/>
                  </a:lnTo>
                  <a:lnTo>
                    <a:pt x="593" y="76"/>
                  </a:lnTo>
                  <a:lnTo>
                    <a:pt x="585" y="72"/>
                  </a:lnTo>
                  <a:lnTo>
                    <a:pt x="580" y="70"/>
                  </a:lnTo>
                  <a:lnTo>
                    <a:pt x="574" y="68"/>
                  </a:lnTo>
                  <a:lnTo>
                    <a:pt x="568" y="68"/>
                  </a:lnTo>
                  <a:lnTo>
                    <a:pt x="563" y="68"/>
                  </a:lnTo>
                  <a:lnTo>
                    <a:pt x="557" y="68"/>
                  </a:lnTo>
                  <a:lnTo>
                    <a:pt x="551" y="68"/>
                  </a:lnTo>
                  <a:lnTo>
                    <a:pt x="545" y="68"/>
                  </a:lnTo>
                  <a:lnTo>
                    <a:pt x="540" y="66"/>
                  </a:lnTo>
                  <a:lnTo>
                    <a:pt x="534" y="66"/>
                  </a:lnTo>
                  <a:lnTo>
                    <a:pt x="526" y="65"/>
                  </a:lnTo>
                  <a:lnTo>
                    <a:pt x="523" y="65"/>
                  </a:lnTo>
                  <a:lnTo>
                    <a:pt x="509" y="65"/>
                  </a:lnTo>
                  <a:lnTo>
                    <a:pt x="500" y="65"/>
                  </a:lnTo>
                  <a:lnTo>
                    <a:pt x="477" y="51"/>
                  </a:lnTo>
                  <a:lnTo>
                    <a:pt x="454" y="44"/>
                  </a:lnTo>
                  <a:lnTo>
                    <a:pt x="428" y="38"/>
                  </a:lnTo>
                  <a:lnTo>
                    <a:pt x="399" y="36"/>
                  </a:lnTo>
                  <a:lnTo>
                    <a:pt x="369" y="36"/>
                  </a:lnTo>
                  <a:lnTo>
                    <a:pt x="340" y="42"/>
                  </a:lnTo>
                  <a:lnTo>
                    <a:pt x="310" y="46"/>
                  </a:lnTo>
                  <a:lnTo>
                    <a:pt x="281" y="51"/>
                  </a:lnTo>
                  <a:lnTo>
                    <a:pt x="251" y="59"/>
                  </a:lnTo>
                  <a:lnTo>
                    <a:pt x="226" y="65"/>
                  </a:lnTo>
                  <a:lnTo>
                    <a:pt x="201" y="72"/>
                  </a:lnTo>
                  <a:lnTo>
                    <a:pt x="180" y="80"/>
                  </a:lnTo>
                  <a:lnTo>
                    <a:pt x="160" y="85"/>
                  </a:lnTo>
                  <a:lnTo>
                    <a:pt x="146" y="89"/>
                  </a:lnTo>
                  <a:lnTo>
                    <a:pt x="137" y="91"/>
                  </a:lnTo>
                  <a:lnTo>
                    <a:pt x="133" y="91"/>
                  </a:lnTo>
                  <a:lnTo>
                    <a:pt x="122" y="97"/>
                  </a:lnTo>
                  <a:lnTo>
                    <a:pt x="116" y="106"/>
                  </a:lnTo>
                  <a:lnTo>
                    <a:pt x="110" y="114"/>
                  </a:lnTo>
                  <a:lnTo>
                    <a:pt x="106" y="122"/>
                  </a:lnTo>
                  <a:lnTo>
                    <a:pt x="104" y="129"/>
                  </a:lnTo>
                  <a:lnTo>
                    <a:pt x="104" y="137"/>
                  </a:lnTo>
                  <a:lnTo>
                    <a:pt x="104" y="144"/>
                  </a:lnTo>
                  <a:lnTo>
                    <a:pt x="104" y="152"/>
                  </a:lnTo>
                  <a:lnTo>
                    <a:pt x="104" y="158"/>
                  </a:lnTo>
                  <a:lnTo>
                    <a:pt x="103" y="163"/>
                  </a:lnTo>
                  <a:lnTo>
                    <a:pt x="101" y="169"/>
                  </a:lnTo>
                  <a:lnTo>
                    <a:pt x="97" y="175"/>
                  </a:lnTo>
                  <a:lnTo>
                    <a:pt x="93" y="177"/>
                  </a:lnTo>
                  <a:lnTo>
                    <a:pt x="85" y="180"/>
                  </a:lnTo>
                  <a:lnTo>
                    <a:pt x="78" y="182"/>
                  </a:lnTo>
                  <a:lnTo>
                    <a:pt x="66" y="184"/>
                  </a:lnTo>
                  <a:lnTo>
                    <a:pt x="61" y="190"/>
                  </a:lnTo>
                  <a:lnTo>
                    <a:pt x="57" y="196"/>
                  </a:lnTo>
                  <a:lnTo>
                    <a:pt x="53" y="203"/>
                  </a:lnTo>
                  <a:lnTo>
                    <a:pt x="49" y="211"/>
                  </a:lnTo>
                  <a:lnTo>
                    <a:pt x="46" y="218"/>
                  </a:lnTo>
                  <a:lnTo>
                    <a:pt x="44" y="228"/>
                  </a:lnTo>
                  <a:lnTo>
                    <a:pt x="42" y="236"/>
                  </a:lnTo>
                  <a:lnTo>
                    <a:pt x="42" y="243"/>
                  </a:lnTo>
                  <a:lnTo>
                    <a:pt x="40" y="251"/>
                  </a:lnTo>
                  <a:lnTo>
                    <a:pt x="40" y="260"/>
                  </a:lnTo>
                  <a:lnTo>
                    <a:pt x="40" y="266"/>
                  </a:lnTo>
                  <a:lnTo>
                    <a:pt x="42" y="276"/>
                  </a:lnTo>
                  <a:lnTo>
                    <a:pt x="42" y="283"/>
                  </a:lnTo>
                  <a:lnTo>
                    <a:pt x="44" y="291"/>
                  </a:lnTo>
                  <a:lnTo>
                    <a:pt x="46" y="298"/>
                  </a:lnTo>
                  <a:lnTo>
                    <a:pt x="49" y="308"/>
                  </a:lnTo>
                  <a:lnTo>
                    <a:pt x="57" y="304"/>
                  </a:lnTo>
                  <a:lnTo>
                    <a:pt x="63" y="302"/>
                  </a:lnTo>
                  <a:lnTo>
                    <a:pt x="70" y="298"/>
                  </a:lnTo>
                  <a:lnTo>
                    <a:pt x="78" y="296"/>
                  </a:lnTo>
                  <a:lnTo>
                    <a:pt x="84" y="291"/>
                  </a:lnTo>
                  <a:lnTo>
                    <a:pt x="89" y="289"/>
                  </a:lnTo>
                  <a:lnTo>
                    <a:pt x="95" y="285"/>
                  </a:lnTo>
                  <a:lnTo>
                    <a:pt x="103" y="281"/>
                  </a:lnTo>
                  <a:lnTo>
                    <a:pt x="110" y="277"/>
                  </a:lnTo>
                  <a:lnTo>
                    <a:pt x="118" y="274"/>
                  </a:lnTo>
                  <a:lnTo>
                    <a:pt x="123" y="274"/>
                  </a:lnTo>
                  <a:lnTo>
                    <a:pt x="127" y="277"/>
                  </a:lnTo>
                  <a:lnTo>
                    <a:pt x="129" y="279"/>
                  </a:lnTo>
                  <a:lnTo>
                    <a:pt x="131" y="283"/>
                  </a:lnTo>
                  <a:lnTo>
                    <a:pt x="129" y="291"/>
                  </a:lnTo>
                  <a:lnTo>
                    <a:pt x="127" y="298"/>
                  </a:lnTo>
                  <a:lnTo>
                    <a:pt x="123" y="306"/>
                  </a:lnTo>
                  <a:lnTo>
                    <a:pt x="118" y="314"/>
                  </a:lnTo>
                  <a:lnTo>
                    <a:pt x="110" y="323"/>
                  </a:lnTo>
                  <a:lnTo>
                    <a:pt x="101" y="331"/>
                  </a:lnTo>
                  <a:lnTo>
                    <a:pt x="89" y="338"/>
                  </a:lnTo>
                  <a:lnTo>
                    <a:pt x="78" y="348"/>
                  </a:lnTo>
                  <a:lnTo>
                    <a:pt x="65" y="353"/>
                  </a:lnTo>
                  <a:lnTo>
                    <a:pt x="49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2"/>
            <p:cNvSpPr>
              <a:spLocks/>
            </p:cNvSpPr>
            <p:nvPr/>
          </p:nvSpPr>
          <p:spPr bwMode="auto">
            <a:xfrm>
              <a:off x="4118" y="2832"/>
              <a:ext cx="605" cy="404"/>
            </a:xfrm>
            <a:custGeom>
              <a:avLst/>
              <a:gdLst>
                <a:gd name="T0" fmla="*/ 33 w 1014"/>
                <a:gd name="T1" fmla="*/ 256 h 791"/>
                <a:gd name="T2" fmla="*/ 106 w 1014"/>
                <a:gd name="T3" fmla="*/ 329 h 791"/>
                <a:gd name="T4" fmla="*/ 261 w 1014"/>
                <a:gd name="T5" fmla="*/ 370 h 791"/>
                <a:gd name="T6" fmla="*/ 422 w 1014"/>
                <a:gd name="T7" fmla="*/ 332 h 791"/>
                <a:gd name="T8" fmla="*/ 479 w 1014"/>
                <a:gd name="T9" fmla="*/ 257 h 791"/>
                <a:gd name="T10" fmla="*/ 487 w 1014"/>
                <a:gd name="T11" fmla="*/ 237 h 791"/>
                <a:gd name="T12" fmla="*/ 501 w 1014"/>
                <a:gd name="T13" fmla="*/ 218 h 791"/>
                <a:gd name="T14" fmla="*/ 515 w 1014"/>
                <a:gd name="T15" fmla="*/ 199 h 791"/>
                <a:gd name="T16" fmla="*/ 522 w 1014"/>
                <a:gd name="T17" fmla="*/ 182 h 791"/>
                <a:gd name="T18" fmla="*/ 524 w 1014"/>
                <a:gd name="T19" fmla="*/ 168 h 791"/>
                <a:gd name="T20" fmla="*/ 526 w 1014"/>
                <a:gd name="T21" fmla="*/ 153 h 791"/>
                <a:gd name="T22" fmla="*/ 529 w 1014"/>
                <a:gd name="T23" fmla="*/ 139 h 791"/>
                <a:gd name="T24" fmla="*/ 540 w 1014"/>
                <a:gd name="T25" fmla="*/ 120 h 791"/>
                <a:gd name="T26" fmla="*/ 549 w 1014"/>
                <a:gd name="T27" fmla="*/ 104 h 791"/>
                <a:gd name="T28" fmla="*/ 555 w 1014"/>
                <a:gd name="T29" fmla="*/ 91 h 791"/>
                <a:gd name="T30" fmla="*/ 554 w 1014"/>
                <a:gd name="T31" fmla="*/ 73 h 791"/>
                <a:gd name="T32" fmla="*/ 551 w 1014"/>
                <a:gd name="T33" fmla="*/ 49 h 791"/>
                <a:gd name="T34" fmla="*/ 558 w 1014"/>
                <a:gd name="T35" fmla="*/ 35 h 791"/>
                <a:gd name="T36" fmla="*/ 572 w 1014"/>
                <a:gd name="T37" fmla="*/ 29 h 791"/>
                <a:gd name="T38" fmla="*/ 587 w 1014"/>
                <a:gd name="T39" fmla="*/ 35 h 791"/>
                <a:gd name="T40" fmla="*/ 601 w 1014"/>
                <a:gd name="T41" fmla="*/ 57 h 791"/>
                <a:gd name="T42" fmla="*/ 603 w 1014"/>
                <a:gd name="T43" fmla="*/ 85 h 791"/>
                <a:gd name="T44" fmla="*/ 592 w 1014"/>
                <a:gd name="T45" fmla="*/ 112 h 791"/>
                <a:gd name="T46" fmla="*/ 578 w 1014"/>
                <a:gd name="T47" fmla="*/ 138 h 791"/>
                <a:gd name="T48" fmla="*/ 567 w 1014"/>
                <a:gd name="T49" fmla="*/ 157 h 791"/>
                <a:gd name="T50" fmla="*/ 565 w 1014"/>
                <a:gd name="T51" fmla="*/ 171 h 791"/>
                <a:gd name="T52" fmla="*/ 565 w 1014"/>
                <a:gd name="T53" fmla="*/ 184 h 791"/>
                <a:gd name="T54" fmla="*/ 565 w 1014"/>
                <a:gd name="T55" fmla="*/ 199 h 791"/>
                <a:gd name="T56" fmla="*/ 557 w 1014"/>
                <a:gd name="T57" fmla="*/ 215 h 791"/>
                <a:gd name="T58" fmla="*/ 539 w 1014"/>
                <a:gd name="T59" fmla="*/ 230 h 791"/>
                <a:gd name="T60" fmla="*/ 530 w 1014"/>
                <a:gd name="T61" fmla="*/ 241 h 791"/>
                <a:gd name="T62" fmla="*/ 526 w 1014"/>
                <a:gd name="T63" fmla="*/ 261 h 791"/>
                <a:gd name="T64" fmla="*/ 521 w 1014"/>
                <a:gd name="T65" fmla="*/ 290 h 791"/>
                <a:gd name="T66" fmla="*/ 506 w 1014"/>
                <a:gd name="T67" fmla="*/ 318 h 791"/>
                <a:gd name="T68" fmla="*/ 483 w 1014"/>
                <a:gd name="T69" fmla="*/ 340 h 791"/>
                <a:gd name="T70" fmla="*/ 455 w 1014"/>
                <a:gd name="T71" fmla="*/ 357 h 791"/>
                <a:gd name="T72" fmla="*/ 259 w 1014"/>
                <a:gd name="T73" fmla="*/ 404 h 791"/>
                <a:gd name="T74" fmla="*/ 101 w 1014"/>
                <a:gd name="T75" fmla="*/ 367 h 791"/>
                <a:gd name="T76" fmla="*/ 11 w 1014"/>
                <a:gd name="T77" fmla="*/ 288 h 791"/>
                <a:gd name="T78" fmla="*/ 18 w 1014"/>
                <a:gd name="T79" fmla="*/ 206 h 791"/>
                <a:gd name="T80" fmla="*/ 14 w 1014"/>
                <a:gd name="T81" fmla="*/ 189 h 791"/>
                <a:gd name="T82" fmla="*/ 12 w 1014"/>
                <a:gd name="T83" fmla="*/ 172 h 791"/>
                <a:gd name="T84" fmla="*/ 14 w 1014"/>
                <a:gd name="T85" fmla="*/ 153 h 791"/>
                <a:gd name="T86" fmla="*/ 21 w 1014"/>
                <a:gd name="T87" fmla="*/ 137 h 791"/>
                <a:gd name="T88" fmla="*/ 4 w 1014"/>
                <a:gd name="T89" fmla="*/ 107 h 791"/>
                <a:gd name="T90" fmla="*/ 4 w 1014"/>
                <a:gd name="T91" fmla="*/ 67 h 791"/>
                <a:gd name="T92" fmla="*/ 18 w 1014"/>
                <a:gd name="T93" fmla="*/ 29 h 791"/>
                <a:gd name="T94" fmla="*/ 42 w 1014"/>
                <a:gd name="T95" fmla="*/ 6 h 791"/>
                <a:gd name="T96" fmla="*/ 61 w 1014"/>
                <a:gd name="T97" fmla="*/ 6 h 791"/>
                <a:gd name="T98" fmla="*/ 46 w 1014"/>
                <a:gd name="T99" fmla="*/ 37 h 791"/>
                <a:gd name="T100" fmla="*/ 30 w 1014"/>
                <a:gd name="T101" fmla="*/ 79 h 791"/>
                <a:gd name="T102" fmla="*/ 49 w 1014"/>
                <a:gd name="T103" fmla="*/ 118 h 791"/>
                <a:gd name="T104" fmla="*/ 56 w 1014"/>
                <a:gd name="T105" fmla="*/ 133 h 791"/>
                <a:gd name="T106" fmla="*/ 56 w 1014"/>
                <a:gd name="T107" fmla="*/ 157 h 791"/>
                <a:gd name="T108" fmla="*/ 55 w 1014"/>
                <a:gd name="T109" fmla="*/ 182 h 791"/>
                <a:gd name="T110" fmla="*/ 58 w 1014"/>
                <a:gd name="T111" fmla="*/ 204 h 791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14"/>
                <a:gd name="T169" fmla="*/ 0 h 791"/>
                <a:gd name="T170" fmla="*/ 1014 w 1014"/>
                <a:gd name="T171" fmla="*/ 791 h 791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14" h="791">
                  <a:moveTo>
                    <a:pt x="97" y="399"/>
                  </a:moveTo>
                  <a:lnTo>
                    <a:pt x="86" y="435"/>
                  </a:lnTo>
                  <a:lnTo>
                    <a:pt x="61" y="466"/>
                  </a:lnTo>
                  <a:lnTo>
                    <a:pt x="56" y="502"/>
                  </a:lnTo>
                  <a:lnTo>
                    <a:pt x="65" y="538"/>
                  </a:lnTo>
                  <a:lnTo>
                    <a:pt x="92" y="576"/>
                  </a:lnTo>
                  <a:lnTo>
                    <a:pt x="130" y="610"/>
                  </a:lnTo>
                  <a:lnTo>
                    <a:pt x="177" y="644"/>
                  </a:lnTo>
                  <a:lnTo>
                    <a:pt x="234" y="673"/>
                  </a:lnTo>
                  <a:lnTo>
                    <a:pt x="299" y="698"/>
                  </a:lnTo>
                  <a:lnTo>
                    <a:pt x="367" y="715"/>
                  </a:lnTo>
                  <a:lnTo>
                    <a:pt x="438" y="724"/>
                  </a:lnTo>
                  <a:lnTo>
                    <a:pt x="510" y="722"/>
                  </a:lnTo>
                  <a:lnTo>
                    <a:pt x="580" y="711"/>
                  </a:lnTo>
                  <a:lnTo>
                    <a:pt x="647" y="686"/>
                  </a:lnTo>
                  <a:lnTo>
                    <a:pt x="708" y="650"/>
                  </a:lnTo>
                  <a:lnTo>
                    <a:pt x="761" y="597"/>
                  </a:lnTo>
                  <a:lnTo>
                    <a:pt x="805" y="528"/>
                  </a:lnTo>
                  <a:lnTo>
                    <a:pt x="803" y="515"/>
                  </a:lnTo>
                  <a:lnTo>
                    <a:pt x="803" y="504"/>
                  </a:lnTo>
                  <a:lnTo>
                    <a:pt x="805" y="494"/>
                  </a:lnTo>
                  <a:lnTo>
                    <a:pt x="808" y="485"/>
                  </a:lnTo>
                  <a:lnTo>
                    <a:pt x="812" y="473"/>
                  </a:lnTo>
                  <a:lnTo>
                    <a:pt x="816" y="464"/>
                  </a:lnTo>
                  <a:lnTo>
                    <a:pt x="822" y="454"/>
                  </a:lnTo>
                  <a:lnTo>
                    <a:pt x="827" y="447"/>
                  </a:lnTo>
                  <a:lnTo>
                    <a:pt x="833" y="435"/>
                  </a:lnTo>
                  <a:lnTo>
                    <a:pt x="839" y="426"/>
                  </a:lnTo>
                  <a:lnTo>
                    <a:pt x="844" y="416"/>
                  </a:lnTo>
                  <a:lnTo>
                    <a:pt x="850" y="409"/>
                  </a:lnTo>
                  <a:lnTo>
                    <a:pt x="856" y="399"/>
                  </a:lnTo>
                  <a:lnTo>
                    <a:pt x="863" y="390"/>
                  </a:lnTo>
                  <a:lnTo>
                    <a:pt x="867" y="380"/>
                  </a:lnTo>
                  <a:lnTo>
                    <a:pt x="873" y="373"/>
                  </a:lnTo>
                  <a:lnTo>
                    <a:pt x="873" y="365"/>
                  </a:lnTo>
                  <a:lnTo>
                    <a:pt x="875" y="357"/>
                  </a:lnTo>
                  <a:lnTo>
                    <a:pt x="877" y="350"/>
                  </a:lnTo>
                  <a:lnTo>
                    <a:pt x="879" y="344"/>
                  </a:lnTo>
                  <a:lnTo>
                    <a:pt x="879" y="336"/>
                  </a:lnTo>
                  <a:lnTo>
                    <a:pt x="879" y="329"/>
                  </a:lnTo>
                  <a:lnTo>
                    <a:pt x="879" y="321"/>
                  </a:lnTo>
                  <a:lnTo>
                    <a:pt x="881" y="316"/>
                  </a:lnTo>
                  <a:lnTo>
                    <a:pt x="881" y="308"/>
                  </a:lnTo>
                  <a:lnTo>
                    <a:pt x="881" y="300"/>
                  </a:lnTo>
                  <a:lnTo>
                    <a:pt x="881" y="293"/>
                  </a:lnTo>
                  <a:lnTo>
                    <a:pt x="882" y="287"/>
                  </a:lnTo>
                  <a:lnTo>
                    <a:pt x="884" y="279"/>
                  </a:lnTo>
                  <a:lnTo>
                    <a:pt x="886" y="272"/>
                  </a:lnTo>
                  <a:lnTo>
                    <a:pt x="890" y="266"/>
                  </a:lnTo>
                  <a:lnTo>
                    <a:pt x="894" y="258"/>
                  </a:lnTo>
                  <a:lnTo>
                    <a:pt x="900" y="243"/>
                  </a:lnTo>
                  <a:lnTo>
                    <a:pt x="905" y="234"/>
                  </a:lnTo>
                  <a:lnTo>
                    <a:pt x="909" y="222"/>
                  </a:lnTo>
                  <a:lnTo>
                    <a:pt x="915" y="215"/>
                  </a:lnTo>
                  <a:lnTo>
                    <a:pt x="919" y="207"/>
                  </a:lnTo>
                  <a:lnTo>
                    <a:pt x="920" y="203"/>
                  </a:lnTo>
                  <a:lnTo>
                    <a:pt x="924" y="196"/>
                  </a:lnTo>
                  <a:lnTo>
                    <a:pt x="928" y="192"/>
                  </a:lnTo>
                  <a:lnTo>
                    <a:pt x="928" y="186"/>
                  </a:lnTo>
                  <a:lnTo>
                    <a:pt x="930" y="179"/>
                  </a:lnTo>
                  <a:lnTo>
                    <a:pt x="930" y="171"/>
                  </a:lnTo>
                  <a:lnTo>
                    <a:pt x="930" y="163"/>
                  </a:lnTo>
                  <a:lnTo>
                    <a:pt x="928" y="154"/>
                  </a:lnTo>
                  <a:lnTo>
                    <a:pt x="928" y="143"/>
                  </a:lnTo>
                  <a:lnTo>
                    <a:pt x="926" y="129"/>
                  </a:lnTo>
                  <a:lnTo>
                    <a:pt x="924" y="114"/>
                  </a:lnTo>
                  <a:lnTo>
                    <a:pt x="924" y="105"/>
                  </a:lnTo>
                  <a:lnTo>
                    <a:pt x="924" y="95"/>
                  </a:lnTo>
                  <a:lnTo>
                    <a:pt x="926" y="86"/>
                  </a:lnTo>
                  <a:lnTo>
                    <a:pt x="928" y="80"/>
                  </a:lnTo>
                  <a:lnTo>
                    <a:pt x="932" y="74"/>
                  </a:lnTo>
                  <a:lnTo>
                    <a:pt x="936" y="68"/>
                  </a:lnTo>
                  <a:lnTo>
                    <a:pt x="941" y="65"/>
                  </a:lnTo>
                  <a:lnTo>
                    <a:pt x="947" y="61"/>
                  </a:lnTo>
                  <a:lnTo>
                    <a:pt x="953" y="59"/>
                  </a:lnTo>
                  <a:lnTo>
                    <a:pt x="959" y="57"/>
                  </a:lnTo>
                  <a:lnTo>
                    <a:pt x="964" y="57"/>
                  </a:lnTo>
                  <a:lnTo>
                    <a:pt x="972" y="61"/>
                  </a:lnTo>
                  <a:lnTo>
                    <a:pt x="978" y="63"/>
                  </a:lnTo>
                  <a:lnTo>
                    <a:pt x="983" y="68"/>
                  </a:lnTo>
                  <a:lnTo>
                    <a:pt x="991" y="74"/>
                  </a:lnTo>
                  <a:lnTo>
                    <a:pt x="997" y="84"/>
                  </a:lnTo>
                  <a:lnTo>
                    <a:pt x="1004" y="97"/>
                  </a:lnTo>
                  <a:lnTo>
                    <a:pt x="1008" y="112"/>
                  </a:lnTo>
                  <a:lnTo>
                    <a:pt x="1010" y="125"/>
                  </a:lnTo>
                  <a:lnTo>
                    <a:pt x="1014" y="141"/>
                  </a:lnTo>
                  <a:lnTo>
                    <a:pt x="1012" y="154"/>
                  </a:lnTo>
                  <a:lnTo>
                    <a:pt x="1010" y="167"/>
                  </a:lnTo>
                  <a:lnTo>
                    <a:pt x="1008" y="181"/>
                  </a:lnTo>
                  <a:lnTo>
                    <a:pt x="1004" y="194"/>
                  </a:lnTo>
                  <a:lnTo>
                    <a:pt x="998" y="205"/>
                  </a:lnTo>
                  <a:lnTo>
                    <a:pt x="993" y="219"/>
                  </a:lnTo>
                  <a:lnTo>
                    <a:pt x="987" y="232"/>
                  </a:lnTo>
                  <a:lnTo>
                    <a:pt x="981" y="243"/>
                  </a:lnTo>
                  <a:lnTo>
                    <a:pt x="974" y="257"/>
                  </a:lnTo>
                  <a:lnTo>
                    <a:pt x="968" y="270"/>
                  </a:lnTo>
                  <a:lnTo>
                    <a:pt x="960" y="283"/>
                  </a:lnTo>
                  <a:lnTo>
                    <a:pt x="955" y="295"/>
                  </a:lnTo>
                  <a:lnTo>
                    <a:pt x="953" y="302"/>
                  </a:lnTo>
                  <a:lnTo>
                    <a:pt x="951" y="308"/>
                  </a:lnTo>
                  <a:lnTo>
                    <a:pt x="947" y="314"/>
                  </a:lnTo>
                  <a:lnTo>
                    <a:pt x="947" y="321"/>
                  </a:lnTo>
                  <a:lnTo>
                    <a:pt x="947" y="329"/>
                  </a:lnTo>
                  <a:lnTo>
                    <a:pt x="947" y="335"/>
                  </a:lnTo>
                  <a:lnTo>
                    <a:pt x="947" y="342"/>
                  </a:lnTo>
                  <a:lnTo>
                    <a:pt x="947" y="348"/>
                  </a:lnTo>
                  <a:lnTo>
                    <a:pt x="947" y="355"/>
                  </a:lnTo>
                  <a:lnTo>
                    <a:pt x="947" y="361"/>
                  </a:lnTo>
                  <a:lnTo>
                    <a:pt x="947" y="369"/>
                  </a:lnTo>
                  <a:lnTo>
                    <a:pt x="947" y="374"/>
                  </a:lnTo>
                  <a:lnTo>
                    <a:pt x="947" y="382"/>
                  </a:lnTo>
                  <a:lnTo>
                    <a:pt x="947" y="390"/>
                  </a:lnTo>
                  <a:lnTo>
                    <a:pt x="945" y="395"/>
                  </a:lnTo>
                  <a:lnTo>
                    <a:pt x="945" y="403"/>
                  </a:lnTo>
                  <a:lnTo>
                    <a:pt x="940" y="412"/>
                  </a:lnTo>
                  <a:lnTo>
                    <a:pt x="934" y="420"/>
                  </a:lnTo>
                  <a:lnTo>
                    <a:pt x="928" y="426"/>
                  </a:lnTo>
                  <a:lnTo>
                    <a:pt x="924" y="433"/>
                  </a:lnTo>
                  <a:lnTo>
                    <a:pt x="913" y="443"/>
                  </a:lnTo>
                  <a:lnTo>
                    <a:pt x="903" y="450"/>
                  </a:lnTo>
                  <a:lnTo>
                    <a:pt x="900" y="454"/>
                  </a:lnTo>
                  <a:lnTo>
                    <a:pt x="894" y="460"/>
                  </a:lnTo>
                  <a:lnTo>
                    <a:pt x="892" y="466"/>
                  </a:lnTo>
                  <a:lnTo>
                    <a:pt x="888" y="471"/>
                  </a:lnTo>
                  <a:lnTo>
                    <a:pt x="884" y="477"/>
                  </a:lnTo>
                  <a:lnTo>
                    <a:pt x="884" y="488"/>
                  </a:lnTo>
                  <a:lnTo>
                    <a:pt x="882" y="498"/>
                  </a:lnTo>
                  <a:lnTo>
                    <a:pt x="882" y="511"/>
                  </a:lnTo>
                  <a:lnTo>
                    <a:pt x="882" y="526"/>
                  </a:lnTo>
                  <a:lnTo>
                    <a:pt x="879" y="540"/>
                  </a:lnTo>
                  <a:lnTo>
                    <a:pt x="877" y="553"/>
                  </a:lnTo>
                  <a:lnTo>
                    <a:pt x="873" y="568"/>
                  </a:lnTo>
                  <a:lnTo>
                    <a:pt x="867" y="580"/>
                  </a:lnTo>
                  <a:lnTo>
                    <a:pt x="862" y="595"/>
                  </a:lnTo>
                  <a:lnTo>
                    <a:pt x="854" y="606"/>
                  </a:lnTo>
                  <a:lnTo>
                    <a:pt x="848" y="622"/>
                  </a:lnTo>
                  <a:lnTo>
                    <a:pt x="839" y="631"/>
                  </a:lnTo>
                  <a:lnTo>
                    <a:pt x="829" y="642"/>
                  </a:lnTo>
                  <a:lnTo>
                    <a:pt x="820" y="654"/>
                  </a:lnTo>
                  <a:lnTo>
                    <a:pt x="810" y="665"/>
                  </a:lnTo>
                  <a:lnTo>
                    <a:pt x="797" y="673"/>
                  </a:lnTo>
                  <a:lnTo>
                    <a:pt x="787" y="682"/>
                  </a:lnTo>
                  <a:lnTo>
                    <a:pt x="776" y="690"/>
                  </a:lnTo>
                  <a:lnTo>
                    <a:pt x="763" y="699"/>
                  </a:lnTo>
                  <a:lnTo>
                    <a:pt x="677" y="741"/>
                  </a:lnTo>
                  <a:lnTo>
                    <a:pt x="594" y="770"/>
                  </a:lnTo>
                  <a:lnTo>
                    <a:pt x="510" y="785"/>
                  </a:lnTo>
                  <a:lnTo>
                    <a:pt x="434" y="791"/>
                  </a:lnTo>
                  <a:lnTo>
                    <a:pt x="358" y="785"/>
                  </a:lnTo>
                  <a:lnTo>
                    <a:pt x="289" y="770"/>
                  </a:lnTo>
                  <a:lnTo>
                    <a:pt x="227" y="747"/>
                  </a:lnTo>
                  <a:lnTo>
                    <a:pt x="170" y="718"/>
                  </a:lnTo>
                  <a:lnTo>
                    <a:pt x="118" y="684"/>
                  </a:lnTo>
                  <a:lnTo>
                    <a:pt x="77" y="646"/>
                  </a:lnTo>
                  <a:lnTo>
                    <a:pt x="42" y="604"/>
                  </a:lnTo>
                  <a:lnTo>
                    <a:pt x="18" y="563"/>
                  </a:lnTo>
                  <a:lnTo>
                    <a:pt x="2" y="519"/>
                  </a:lnTo>
                  <a:lnTo>
                    <a:pt x="0" y="477"/>
                  </a:lnTo>
                  <a:lnTo>
                    <a:pt x="8" y="439"/>
                  </a:lnTo>
                  <a:lnTo>
                    <a:pt x="31" y="403"/>
                  </a:lnTo>
                  <a:lnTo>
                    <a:pt x="27" y="395"/>
                  </a:lnTo>
                  <a:lnTo>
                    <a:pt x="25" y="386"/>
                  </a:lnTo>
                  <a:lnTo>
                    <a:pt x="23" y="378"/>
                  </a:lnTo>
                  <a:lnTo>
                    <a:pt x="23" y="371"/>
                  </a:lnTo>
                  <a:lnTo>
                    <a:pt x="21" y="361"/>
                  </a:lnTo>
                  <a:lnTo>
                    <a:pt x="20" y="354"/>
                  </a:lnTo>
                  <a:lnTo>
                    <a:pt x="20" y="344"/>
                  </a:lnTo>
                  <a:lnTo>
                    <a:pt x="20" y="336"/>
                  </a:lnTo>
                  <a:lnTo>
                    <a:pt x="20" y="327"/>
                  </a:lnTo>
                  <a:lnTo>
                    <a:pt x="20" y="317"/>
                  </a:lnTo>
                  <a:lnTo>
                    <a:pt x="21" y="310"/>
                  </a:lnTo>
                  <a:lnTo>
                    <a:pt x="23" y="300"/>
                  </a:lnTo>
                  <a:lnTo>
                    <a:pt x="25" y="291"/>
                  </a:lnTo>
                  <a:lnTo>
                    <a:pt x="27" y="283"/>
                  </a:lnTo>
                  <a:lnTo>
                    <a:pt x="31" y="276"/>
                  </a:lnTo>
                  <a:lnTo>
                    <a:pt x="35" y="268"/>
                  </a:lnTo>
                  <a:lnTo>
                    <a:pt x="23" y="257"/>
                  </a:lnTo>
                  <a:lnTo>
                    <a:pt x="16" y="243"/>
                  </a:lnTo>
                  <a:lnTo>
                    <a:pt x="8" y="226"/>
                  </a:lnTo>
                  <a:lnTo>
                    <a:pt x="6" y="209"/>
                  </a:lnTo>
                  <a:lnTo>
                    <a:pt x="2" y="190"/>
                  </a:lnTo>
                  <a:lnTo>
                    <a:pt x="2" y="171"/>
                  </a:lnTo>
                  <a:lnTo>
                    <a:pt x="2" y="150"/>
                  </a:lnTo>
                  <a:lnTo>
                    <a:pt x="6" y="131"/>
                  </a:lnTo>
                  <a:lnTo>
                    <a:pt x="10" y="110"/>
                  </a:lnTo>
                  <a:lnTo>
                    <a:pt x="16" y="91"/>
                  </a:lnTo>
                  <a:lnTo>
                    <a:pt x="21" y="72"/>
                  </a:lnTo>
                  <a:lnTo>
                    <a:pt x="31" y="57"/>
                  </a:lnTo>
                  <a:lnTo>
                    <a:pt x="39" y="40"/>
                  </a:lnTo>
                  <a:lnTo>
                    <a:pt x="50" y="28"/>
                  </a:lnTo>
                  <a:lnTo>
                    <a:pt x="59" y="17"/>
                  </a:lnTo>
                  <a:lnTo>
                    <a:pt x="71" y="11"/>
                  </a:lnTo>
                  <a:lnTo>
                    <a:pt x="88" y="4"/>
                  </a:lnTo>
                  <a:lnTo>
                    <a:pt x="97" y="0"/>
                  </a:lnTo>
                  <a:lnTo>
                    <a:pt x="103" y="4"/>
                  </a:lnTo>
                  <a:lnTo>
                    <a:pt x="103" y="11"/>
                  </a:lnTo>
                  <a:lnTo>
                    <a:pt x="99" y="21"/>
                  </a:lnTo>
                  <a:lnTo>
                    <a:pt x="94" y="34"/>
                  </a:lnTo>
                  <a:lnTo>
                    <a:pt x="84" y="51"/>
                  </a:lnTo>
                  <a:lnTo>
                    <a:pt x="77" y="72"/>
                  </a:lnTo>
                  <a:lnTo>
                    <a:pt x="67" y="91"/>
                  </a:lnTo>
                  <a:lnTo>
                    <a:pt x="59" y="112"/>
                  </a:lnTo>
                  <a:lnTo>
                    <a:pt x="52" y="133"/>
                  </a:lnTo>
                  <a:lnTo>
                    <a:pt x="50" y="154"/>
                  </a:lnTo>
                  <a:lnTo>
                    <a:pt x="50" y="175"/>
                  </a:lnTo>
                  <a:lnTo>
                    <a:pt x="54" y="196"/>
                  </a:lnTo>
                  <a:lnTo>
                    <a:pt x="65" y="215"/>
                  </a:lnTo>
                  <a:lnTo>
                    <a:pt x="82" y="232"/>
                  </a:lnTo>
                  <a:lnTo>
                    <a:pt x="86" y="236"/>
                  </a:lnTo>
                  <a:lnTo>
                    <a:pt x="88" y="243"/>
                  </a:lnTo>
                  <a:lnTo>
                    <a:pt x="92" y="251"/>
                  </a:lnTo>
                  <a:lnTo>
                    <a:pt x="94" y="260"/>
                  </a:lnTo>
                  <a:lnTo>
                    <a:pt x="94" y="270"/>
                  </a:lnTo>
                  <a:lnTo>
                    <a:pt x="94" y="283"/>
                  </a:lnTo>
                  <a:lnTo>
                    <a:pt x="94" y="295"/>
                  </a:lnTo>
                  <a:lnTo>
                    <a:pt x="94" y="308"/>
                  </a:lnTo>
                  <a:lnTo>
                    <a:pt x="92" y="319"/>
                  </a:lnTo>
                  <a:lnTo>
                    <a:pt x="92" y="331"/>
                  </a:lnTo>
                  <a:lnTo>
                    <a:pt x="92" y="344"/>
                  </a:lnTo>
                  <a:lnTo>
                    <a:pt x="92" y="357"/>
                  </a:lnTo>
                  <a:lnTo>
                    <a:pt x="92" y="369"/>
                  </a:lnTo>
                  <a:lnTo>
                    <a:pt x="94" y="380"/>
                  </a:lnTo>
                  <a:lnTo>
                    <a:pt x="94" y="390"/>
                  </a:lnTo>
                  <a:lnTo>
                    <a:pt x="97" y="3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3"/>
            <p:cNvSpPr>
              <a:spLocks/>
            </p:cNvSpPr>
            <p:nvPr/>
          </p:nvSpPr>
          <p:spPr bwMode="auto">
            <a:xfrm>
              <a:off x="4146" y="3015"/>
              <a:ext cx="194" cy="121"/>
            </a:xfrm>
            <a:custGeom>
              <a:avLst/>
              <a:gdLst>
                <a:gd name="T0" fmla="*/ 29 w 325"/>
                <a:gd name="T1" fmla="*/ 19 h 238"/>
                <a:gd name="T2" fmla="*/ 47 w 325"/>
                <a:gd name="T3" fmla="*/ 35 h 238"/>
                <a:gd name="T4" fmla="*/ 59 w 325"/>
                <a:gd name="T5" fmla="*/ 47 h 238"/>
                <a:gd name="T6" fmla="*/ 70 w 325"/>
                <a:gd name="T7" fmla="*/ 58 h 238"/>
                <a:gd name="T8" fmla="*/ 82 w 325"/>
                <a:gd name="T9" fmla="*/ 67 h 238"/>
                <a:gd name="T10" fmla="*/ 96 w 325"/>
                <a:gd name="T11" fmla="*/ 75 h 238"/>
                <a:gd name="T12" fmla="*/ 112 w 325"/>
                <a:gd name="T13" fmla="*/ 82 h 238"/>
                <a:gd name="T14" fmla="*/ 137 w 325"/>
                <a:gd name="T15" fmla="*/ 90 h 238"/>
                <a:gd name="T16" fmla="*/ 155 w 325"/>
                <a:gd name="T17" fmla="*/ 95 h 238"/>
                <a:gd name="T18" fmla="*/ 162 w 325"/>
                <a:gd name="T19" fmla="*/ 99 h 238"/>
                <a:gd name="T20" fmla="*/ 171 w 325"/>
                <a:gd name="T21" fmla="*/ 103 h 238"/>
                <a:gd name="T22" fmla="*/ 180 w 325"/>
                <a:gd name="T23" fmla="*/ 106 h 238"/>
                <a:gd name="T24" fmla="*/ 189 w 325"/>
                <a:gd name="T25" fmla="*/ 110 h 238"/>
                <a:gd name="T26" fmla="*/ 194 w 325"/>
                <a:gd name="T27" fmla="*/ 114 h 238"/>
                <a:gd name="T28" fmla="*/ 192 w 325"/>
                <a:gd name="T29" fmla="*/ 117 h 238"/>
                <a:gd name="T30" fmla="*/ 185 w 325"/>
                <a:gd name="T31" fmla="*/ 120 h 238"/>
                <a:gd name="T32" fmla="*/ 170 w 325"/>
                <a:gd name="T33" fmla="*/ 121 h 238"/>
                <a:gd name="T34" fmla="*/ 155 w 325"/>
                <a:gd name="T35" fmla="*/ 119 h 238"/>
                <a:gd name="T36" fmla="*/ 142 w 325"/>
                <a:gd name="T37" fmla="*/ 117 h 238"/>
                <a:gd name="T38" fmla="*/ 126 w 325"/>
                <a:gd name="T39" fmla="*/ 114 h 238"/>
                <a:gd name="T40" fmla="*/ 111 w 325"/>
                <a:gd name="T41" fmla="*/ 109 h 238"/>
                <a:gd name="T42" fmla="*/ 97 w 325"/>
                <a:gd name="T43" fmla="*/ 105 h 238"/>
                <a:gd name="T44" fmla="*/ 84 w 325"/>
                <a:gd name="T45" fmla="*/ 100 h 238"/>
                <a:gd name="T46" fmla="*/ 72 w 325"/>
                <a:gd name="T47" fmla="*/ 95 h 238"/>
                <a:gd name="T48" fmla="*/ 56 w 325"/>
                <a:gd name="T49" fmla="*/ 85 h 238"/>
                <a:gd name="T50" fmla="*/ 39 w 325"/>
                <a:gd name="T51" fmla="*/ 70 h 238"/>
                <a:gd name="T52" fmla="*/ 23 w 325"/>
                <a:gd name="T53" fmla="*/ 51 h 238"/>
                <a:gd name="T54" fmla="*/ 11 w 325"/>
                <a:gd name="T55" fmla="*/ 34 h 238"/>
                <a:gd name="T56" fmla="*/ 4 w 325"/>
                <a:gd name="T57" fmla="*/ 18 h 238"/>
                <a:gd name="T58" fmla="*/ 0 w 325"/>
                <a:gd name="T59" fmla="*/ 6 h 238"/>
                <a:gd name="T60" fmla="*/ 4 w 325"/>
                <a:gd name="T61" fmla="*/ 0 h 238"/>
                <a:gd name="T62" fmla="*/ 13 w 325"/>
                <a:gd name="T63" fmla="*/ 4 h 238"/>
                <a:gd name="T64" fmla="*/ 20 w 325"/>
                <a:gd name="T65" fmla="*/ 11 h 2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5"/>
                <a:gd name="T100" fmla="*/ 0 h 238"/>
                <a:gd name="T101" fmla="*/ 325 w 325"/>
                <a:gd name="T102" fmla="*/ 238 h 2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5" h="238">
                  <a:moveTo>
                    <a:pt x="34" y="21"/>
                  </a:moveTo>
                  <a:lnTo>
                    <a:pt x="49" y="38"/>
                  </a:lnTo>
                  <a:lnTo>
                    <a:pt x="65" y="55"/>
                  </a:lnTo>
                  <a:lnTo>
                    <a:pt x="78" y="69"/>
                  </a:lnTo>
                  <a:lnTo>
                    <a:pt x="89" y="82"/>
                  </a:lnTo>
                  <a:lnTo>
                    <a:pt x="99" y="93"/>
                  </a:lnTo>
                  <a:lnTo>
                    <a:pt x="108" y="105"/>
                  </a:lnTo>
                  <a:lnTo>
                    <a:pt x="118" y="114"/>
                  </a:lnTo>
                  <a:lnTo>
                    <a:pt x="127" y="124"/>
                  </a:lnTo>
                  <a:lnTo>
                    <a:pt x="137" y="131"/>
                  </a:lnTo>
                  <a:lnTo>
                    <a:pt x="146" y="141"/>
                  </a:lnTo>
                  <a:lnTo>
                    <a:pt x="160" y="147"/>
                  </a:lnTo>
                  <a:lnTo>
                    <a:pt x="175" y="154"/>
                  </a:lnTo>
                  <a:lnTo>
                    <a:pt x="188" y="162"/>
                  </a:lnTo>
                  <a:lnTo>
                    <a:pt x="207" y="169"/>
                  </a:lnTo>
                  <a:lnTo>
                    <a:pt x="230" y="177"/>
                  </a:lnTo>
                  <a:lnTo>
                    <a:pt x="257" y="187"/>
                  </a:lnTo>
                  <a:lnTo>
                    <a:pt x="259" y="187"/>
                  </a:lnTo>
                  <a:lnTo>
                    <a:pt x="264" y="190"/>
                  </a:lnTo>
                  <a:lnTo>
                    <a:pt x="272" y="194"/>
                  </a:lnTo>
                  <a:lnTo>
                    <a:pt x="279" y="198"/>
                  </a:lnTo>
                  <a:lnTo>
                    <a:pt x="287" y="202"/>
                  </a:lnTo>
                  <a:lnTo>
                    <a:pt x="295" y="206"/>
                  </a:lnTo>
                  <a:lnTo>
                    <a:pt x="302" y="208"/>
                  </a:lnTo>
                  <a:lnTo>
                    <a:pt x="312" y="213"/>
                  </a:lnTo>
                  <a:lnTo>
                    <a:pt x="317" y="217"/>
                  </a:lnTo>
                  <a:lnTo>
                    <a:pt x="321" y="221"/>
                  </a:lnTo>
                  <a:lnTo>
                    <a:pt x="325" y="225"/>
                  </a:lnTo>
                  <a:lnTo>
                    <a:pt x="325" y="228"/>
                  </a:lnTo>
                  <a:lnTo>
                    <a:pt x="321" y="230"/>
                  </a:lnTo>
                  <a:lnTo>
                    <a:pt x="317" y="234"/>
                  </a:lnTo>
                  <a:lnTo>
                    <a:pt x="310" y="236"/>
                  </a:lnTo>
                  <a:lnTo>
                    <a:pt x="298" y="238"/>
                  </a:lnTo>
                  <a:lnTo>
                    <a:pt x="285" y="238"/>
                  </a:lnTo>
                  <a:lnTo>
                    <a:pt x="274" y="236"/>
                  </a:lnTo>
                  <a:lnTo>
                    <a:pt x="260" y="234"/>
                  </a:lnTo>
                  <a:lnTo>
                    <a:pt x="249" y="232"/>
                  </a:lnTo>
                  <a:lnTo>
                    <a:pt x="238" y="230"/>
                  </a:lnTo>
                  <a:lnTo>
                    <a:pt x="224" y="228"/>
                  </a:lnTo>
                  <a:lnTo>
                    <a:pt x="211" y="225"/>
                  </a:lnTo>
                  <a:lnTo>
                    <a:pt x="200" y="221"/>
                  </a:lnTo>
                  <a:lnTo>
                    <a:pt x="186" y="215"/>
                  </a:lnTo>
                  <a:lnTo>
                    <a:pt x="175" y="211"/>
                  </a:lnTo>
                  <a:lnTo>
                    <a:pt x="162" y="206"/>
                  </a:lnTo>
                  <a:lnTo>
                    <a:pt x="152" y="202"/>
                  </a:lnTo>
                  <a:lnTo>
                    <a:pt x="141" y="196"/>
                  </a:lnTo>
                  <a:lnTo>
                    <a:pt x="129" y="190"/>
                  </a:lnTo>
                  <a:lnTo>
                    <a:pt x="120" y="187"/>
                  </a:lnTo>
                  <a:lnTo>
                    <a:pt x="110" y="181"/>
                  </a:lnTo>
                  <a:lnTo>
                    <a:pt x="93" y="168"/>
                  </a:lnTo>
                  <a:lnTo>
                    <a:pt x="80" y="152"/>
                  </a:lnTo>
                  <a:lnTo>
                    <a:pt x="65" y="137"/>
                  </a:lnTo>
                  <a:lnTo>
                    <a:pt x="51" y="120"/>
                  </a:lnTo>
                  <a:lnTo>
                    <a:pt x="38" y="101"/>
                  </a:lnTo>
                  <a:lnTo>
                    <a:pt x="29" y="84"/>
                  </a:lnTo>
                  <a:lnTo>
                    <a:pt x="19" y="67"/>
                  </a:lnTo>
                  <a:lnTo>
                    <a:pt x="11" y="50"/>
                  </a:lnTo>
                  <a:lnTo>
                    <a:pt x="6" y="35"/>
                  </a:lnTo>
                  <a:lnTo>
                    <a:pt x="2" y="21"/>
                  </a:lnTo>
                  <a:lnTo>
                    <a:pt x="0" y="1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1" y="2"/>
                  </a:lnTo>
                  <a:lnTo>
                    <a:pt x="21" y="8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4151" y="2953"/>
              <a:ext cx="183" cy="113"/>
            </a:xfrm>
            <a:custGeom>
              <a:avLst/>
              <a:gdLst>
                <a:gd name="T0" fmla="*/ 20 w 306"/>
                <a:gd name="T1" fmla="*/ 6 h 218"/>
                <a:gd name="T2" fmla="*/ 23 w 306"/>
                <a:gd name="T3" fmla="*/ 10 h 218"/>
                <a:gd name="T4" fmla="*/ 27 w 306"/>
                <a:gd name="T5" fmla="*/ 15 h 218"/>
                <a:gd name="T6" fmla="*/ 31 w 306"/>
                <a:gd name="T7" fmla="*/ 20 h 218"/>
                <a:gd name="T8" fmla="*/ 35 w 306"/>
                <a:gd name="T9" fmla="*/ 23 h 218"/>
                <a:gd name="T10" fmla="*/ 38 w 306"/>
                <a:gd name="T11" fmla="*/ 27 h 218"/>
                <a:gd name="T12" fmla="*/ 43 w 306"/>
                <a:gd name="T13" fmla="*/ 31 h 218"/>
                <a:gd name="T14" fmla="*/ 47 w 306"/>
                <a:gd name="T15" fmla="*/ 35 h 218"/>
                <a:gd name="T16" fmla="*/ 53 w 306"/>
                <a:gd name="T17" fmla="*/ 39 h 218"/>
                <a:gd name="T18" fmla="*/ 57 w 306"/>
                <a:gd name="T19" fmla="*/ 42 h 218"/>
                <a:gd name="T20" fmla="*/ 62 w 306"/>
                <a:gd name="T21" fmla="*/ 45 h 218"/>
                <a:gd name="T22" fmla="*/ 66 w 306"/>
                <a:gd name="T23" fmla="*/ 48 h 218"/>
                <a:gd name="T24" fmla="*/ 71 w 306"/>
                <a:gd name="T25" fmla="*/ 52 h 218"/>
                <a:gd name="T26" fmla="*/ 77 w 306"/>
                <a:gd name="T27" fmla="*/ 55 h 218"/>
                <a:gd name="T28" fmla="*/ 83 w 306"/>
                <a:gd name="T29" fmla="*/ 58 h 218"/>
                <a:gd name="T30" fmla="*/ 89 w 306"/>
                <a:gd name="T31" fmla="*/ 61 h 218"/>
                <a:gd name="T32" fmla="*/ 95 w 306"/>
                <a:gd name="T33" fmla="*/ 65 h 218"/>
                <a:gd name="T34" fmla="*/ 100 w 306"/>
                <a:gd name="T35" fmla="*/ 67 h 218"/>
                <a:gd name="T36" fmla="*/ 104 w 306"/>
                <a:gd name="T37" fmla="*/ 69 h 218"/>
                <a:gd name="T38" fmla="*/ 110 w 306"/>
                <a:gd name="T39" fmla="*/ 70 h 218"/>
                <a:gd name="T40" fmla="*/ 115 w 306"/>
                <a:gd name="T41" fmla="*/ 74 h 218"/>
                <a:gd name="T42" fmla="*/ 120 w 306"/>
                <a:gd name="T43" fmla="*/ 75 h 218"/>
                <a:gd name="T44" fmla="*/ 126 w 306"/>
                <a:gd name="T45" fmla="*/ 78 h 218"/>
                <a:gd name="T46" fmla="*/ 130 w 306"/>
                <a:gd name="T47" fmla="*/ 80 h 218"/>
                <a:gd name="T48" fmla="*/ 136 w 306"/>
                <a:gd name="T49" fmla="*/ 81 h 218"/>
                <a:gd name="T50" fmla="*/ 142 w 306"/>
                <a:gd name="T51" fmla="*/ 83 h 218"/>
                <a:gd name="T52" fmla="*/ 147 w 306"/>
                <a:gd name="T53" fmla="*/ 86 h 218"/>
                <a:gd name="T54" fmla="*/ 152 w 306"/>
                <a:gd name="T55" fmla="*/ 88 h 218"/>
                <a:gd name="T56" fmla="*/ 158 w 306"/>
                <a:gd name="T57" fmla="*/ 90 h 218"/>
                <a:gd name="T58" fmla="*/ 162 w 306"/>
                <a:gd name="T59" fmla="*/ 91 h 218"/>
                <a:gd name="T60" fmla="*/ 168 w 306"/>
                <a:gd name="T61" fmla="*/ 94 h 218"/>
                <a:gd name="T62" fmla="*/ 172 w 306"/>
                <a:gd name="T63" fmla="*/ 96 h 218"/>
                <a:gd name="T64" fmla="*/ 178 w 306"/>
                <a:gd name="T65" fmla="*/ 100 h 218"/>
                <a:gd name="T66" fmla="*/ 183 w 306"/>
                <a:gd name="T67" fmla="*/ 103 h 218"/>
                <a:gd name="T68" fmla="*/ 182 w 306"/>
                <a:gd name="T69" fmla="*/ 109 h 218"/>
                <a:gd name="T70" fmla="*/ 178 w 306"/>
                <a:gd name="T71" fmla="*/ 112 h 218"/>
                <a:gd name="T72" fmla="*/ 172 w 306"/>
                <a:gd name="T73" fmla="*/ 113 h 218"/>
                <a:gd name="T74" fmla="*/ 160 w 306"/>
                <a:gd name="T75" fmla="*/ 110 h 218"/>
                <a:gd name="T76" fmla="*/ 149 w 306"/>
                <a:gd name="T77" fmla="*/ 107 h 218"/>
                <a:gd name="T78" fmla="*/ 136 w 306"/>
                <a:gd name="T79" fmla="*/ 103 h 218"/>
                <a:gd name="T80" fmla="*/ 123 w 306"/>
                <a:gd name="T81" fmla="*/ 100 h 218"/>
                <a:gd name="T82" fmla="*/ 110 w 306"/>
                <a:gd name="T83" fmla="*/ 94 h 218"/>
                <a:gd name="T84" fmla="*/ 97 w 306"/>
                <a:gd name="T85" fmla="*/ 90 h 218"/>
                <a:gd name="T86" fmla="*/ 84 w 306"/>
                <a:gd name="T87" fmla="*/ 83 h 218"/>
                <a:gd name="T88" fmla="*/ 72 w 306"/>
                <a:gd name="T89" fmla="*/ 78 h 218"/>
                <a:gd name="T90" fmla="*/ 60 w 306"/>
                <a:gd name="T91" fmla="*/ 70 h 218"/>
                <a:gd name="T92" fmla="*/ 48 w 306"/>
                <a:gd name="T93" fmla="*/ 64 h 218"/>
                <a:gd name="T94" fmla="*/ 38 w 306"/>
                <a:gd name="T95" fmla="*/ 56 h 218"/>
                <a:gd name="T96" fmla="*/ 28 w 306"/>
                <a:gd name="T97" fmla="*/ 49 h 218"/>
                <a:gd name="T98" fmla="*/ 20 w 306"/>
                <a:gd name="T99" fmla="*/ 40 h 218"/>
                <a:gd name="T100" fmla="*/ 12 w 306"/>
                <a:gd name="T101" fmla="*/ 32 h 218"/>
                <a:gd name="T102" fmla="*/ 5 w 306"/>
                <a:gd name="T103" fmla="*/ 22 h 218"/>
                <a:gd name="T104" fmla="*/ 2 w 306"/>
                <a:gd name="T105" fmla="*/ 13 h 218"/>
                <a:gd name="T106" fmla="*/ 0 w 306"/>
                <a:gd name="T107" fmla="*/ 10 h 218"/>
                <a:gd name="T108" fmla="*/ 1 w 306"/>
                <a:gd name="T109" fmla="*/ 6 h 218"/>
                <a:gd name="T110" fmla="*/ 2 w 306"/>
                <a:gd name="T111" fmla="*/ 3 h 218"/>
                <a:gd name="T112" fmla="*/ 5 w 306"/>
                <a:gd name="T113" fmla="*/ 1 h 218"/>
                <a:gd name="T114" fmla="*/ 8 w 306"/>
                <a:gd name="T115" fmla="*/ 0 h 218"/>
                <a:gd name="T116" fmla="*/ 12 w 306"/>
                <a:gd name="T117" fmla="*/ 1 h 218"/>
                <a:gd name="T118" fmla="*/ 17 w 306"/>
                <a:gd name="T119" fmla="*/ 2 h 218"/>
                <a:gd name="T120" fmla="*/ 20 w 306"/>
                <a:gd name="T121" fmla="*/ 6 h 218"/>
                <a:gd name="T122" fmla="*/ 20 w 306"/>
                <a:gd name="T123" fmla="*/ 6 h 21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06"/>
                <a:gd name="T187" fmla="*/ 0 h 218"/>
                <a:gd name="T188" fmla="*/ 306 w 306"/>
                <a:gd name="T189" fmla="*/ 218 h 21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06" h="218">
                  <a:moveTo>
                    <a:pt x="34" y="11"/>
                  </a:moveTo>
                  <a:lnTo>
                    <a:pt x="39" y="19"/>
                  </a:lnTo>
                  <a:lnTo>
                    <a:pt x="45" y="28"/>
                  </a:lnTo>
                  <a:lnTo>
                    <a:pt x="51" y="38"/>
                  </a:lnTo>
                  <a:lnTo>
                    <a:pt x="58" y="45"/>
                  </a:lnTo>
                  <a:lnTo>
                    <a:pt x="64" y="53"/>
                  </a:lnTo>
                  <a:lnTo>
                    <a:pt x="72" y="60"/>
                  </a:lnTo>
                  <a:lnTo>
                    <a:pt x="79" y="68"/>
                  </a:lnTo>
                  <a:lnTo>
                    <a:pt x="89" y="76"/>
                  </a:lnTo>
                  <a:lnTo>
                    <a:pt x="95" y="81"/>
                  </a:lnTo>
                  <a:lnTo>
                    <a:pt x="104" y="87"/>
                  </a:lnTo>
                  <a:lnTo>
                    <a:pt x="110" y="93"/>
                  </a:lnTo>
                  <a:lnTo>
                    <a:pt x="119" y="100"/>
                  </a:lnTo>
                  <a:lnTo>
                    <a:pt x="129" y="106"/>
                  </a:lnTo>
                  <a:lnTo>
                    <a:pt x="138" y="112"/>
                  </a:lnTo>
                  <a:lnTo>
                    <a:pt x="148" y="117"/>
                  </a:lnTo>
                  <a:lnTo>
                    <a:pt x="159" y="125"/>
                  </a:lnTo>
                  <a:lnTo>
                    <a:pt x="167" y="129"/>
                  </a:lnTo>
                  <a:lnTo>
                    <a:pt x="174" y="133"/>
                  </a:lnTo>
                  <a:lnTo>
                    <a:pt x="184" y="136"/>
                  </a:lnTo>
                  <a:lnTo>
                    <a:pt x="193" y="142"/>
                  </a:lnTo>
                  <a:lnTo>
                    <a:pt x="201" y="144"/>
                  </a:lnTo>
                  <a:lnTo>
                    <a:pt x="211" y="150"/>
                  </a:lnTo>
                  <a:lnTo>
                    <a:pt x="218" y="154"/>
                  </a:lnTo>
                  <a:lnTo>
                    <a:pt x="228" y="157"/>
                  </a:lnTo>
                  <a:lnTo>
                    <a:pt x="237" y="161"/>
                  </a:lnTo>
                  <a:lnTo>
                    <a:pt x="245" y="165"/>
                  </a:lnTo>
                  <a:lnTo>
                    <a:pt x="254" y="169"/>
                  </a:lnTo>
                  <a:lnTo>
                    <a:pt x="264" y="173"/>
                  </a:lnTo>
                  <a:lnTo>
                    <a:pt x="271" y="176"/>
                  </a:lnTo>
                  <a:lnTo>
                    <a:pt x="281" y="182"/>
                  </a:lnTo>
                  <a:lnTo>
                    <a:pt x="288" y="186"/>
                  </a:lnTo>
                  <a:lnTo>
                    <a:pt x="298" y="192"/>
                  </a:lnTo>
                  <a:lnTo>
                    <a:pt x="306" y="199"/>
                  </a:lnTo>
                  <a:lnTo>
                    <a:pt x="304" y="211"/>
                  </a:lnTo>
                  <a:lnTo>
                    <a:pt x="298" y="216"/>
                  </a:lnTo>
                  <a:lnTo>
                    <a:pt x="288" y="218"/>
                  </a:lnTo>
                  <a:lnTo>
                    <a:pt x="268" y="212"/>
                  </a:lnTo>
                  <a:lnTo>
                    <a:pt x="249" y="207"/>
                  </a:lnTo>
                  <a:lnTo>
                    <a:pt x="228" y="199"/>
                  </a:lnTo>
                  <a:lnTo>
                    <a:pt x="205" y="192"/>
                  </a:lnTo>
                  <a:lnTo>
                    <a:pt x="184" y="182"/>
                  </a:lnTo>
                  <a:lnTo>
                    <a:pt x="163" y="173"/>
                  </a:lnTo>
                  <a:lnTo>
                    <a:pt x="140" y="161"/>
                  </a:lnTo>
                  <a:lnTo>
                    <a:pt x="121" y="150"/>
                  </a:lnTo>
                  <a:lnTo>
                    <a:pt x="100" y="136"/>
                  </a:lnTo>
                  <a:lnTo>
                    <a:pt x="81" y="123"/>
                  </a:lnTo>
                  <a:lnTo>
                    <a:pt x="64" y="108"/>
                  </a:lnTo>
                  <a:lnTo>
                    <a:pt x="47" y="95"/>
                  </a:lnTo>
                  <a:lnTo>
                    <a:pt x="34" y="78"/>
                  </a:lnTo>
                  <a:lnTo>
                    <a:pt x="20" y="62"/>
                  </a:lnTo>
                  <a:lnTo>
                    <a:pt x="9" y="43"/>
                  </a:lnTo>
                  <a:lnTo>
                    <a:pt x="3" y="26"/>
                  </a:lnTo>
                  <a:lnTo>
                    <a:pt x="0" y="19"/>
                  </a:lnTo>
                  <a:lnTo>
                    <a:pt x="1" y="11"/>
                  </a:lnTo>
                  <a:lnTo>
                    <a:pt x="3" y="5"/>
                  </a:lnTo>
                  <a:lnTo>
                    <a:pt x="9" y="1"/>
                  </a:lnTo>
                  <a:lnTo>
                    <a:pt x="13" y="0"/>
                  </a:lnTo>
                  <a:lnTo>
                    <a:pt x="20" y="1"/>
                  </a:lnTo>
                  <a:lnTo>
                    <a:pt x="28" y="3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4158" y="3142"/>
              <a:ext cx="376" cy="218"/>
            </a:xfrm>
            <a:custGeom>
              <a:avLst/>
              <a:gdLst>
                <a:gd name="T0" fmla="*/ 26 w 627"/>
                <a:gd name="T1" fmla="*/ 24 h 430"/>
                <a:gd name="T2" fmla="*/ 33 w 627"/>
                <a:gd name="T3" fmla="*/ 51 h 430"/>
                <a:gd name="T4" fmla="*/ 39 w 627"/>
                <a:gd name="T5" fmla="*/ 78 h 430"/>
                <a:gd name="T6" fmla="*/ 46 w 627"/>
                <a:gd name="T7" fmla="*/ 104 h 430"/>
                <a:gd name="T8" fmla="*/ 53 w 627"/>
                <a:gd name="T9" fmla="*/ 127 h 430"/>
                <a:gd name="T10" fmla="*/ 67 w 627"/>
                <a:gd name="T11" fmla="*/ 148 h 430"/>
                <a:gd name="T12" fmla="*/ 85 w 627"/>
                <a:gd name="T13" fmla="*/ 165 h 430"/>
                <a:gd name="T14" fmla="*/ 110 w 627"/>
                <a:gd name="T15" fmla="*/ 178 h 430"/>
                <a:gd name="T16" fmla="*/ 143 w 627"/>
                <a:gd name="T17" fmla="*/ 183 h 430"/>
                <a:gd name="T18" fmla="*/ 179 w 627"/>
                <a:gd name="T19" fmla="*/ 179 h 430"/>
                <a:gd name="T20" fmla="*/ 212 w 627"/>
                <a:gd name="T21" fmla="*/ 173 h 430"/>
                <a:gd name="T22" fmla="*/ 244 w 627"/>
                <a:gd name="T23" fmla="*/ 163 h 430"/>
                <a:gd name="T24" fmla="*/ 271 w 627"/>
                <a:gd name="T25" fmla="*/ 150 h 430"/>
                <a:gd name="T26" fmla="*/ 295 w 627"/>
                <a:gd name="T27" fmla="*/ 131 h 430"/>
                <a:gd name="T28" fmla="*/ 315 w 627"/>
                <a:gd name="T29" fmla="*/ 110 h 430"/>
                <a:gd name="T30" fmla="*/ 330 w 627"/>
                <a:gd name="T31" fmla="*/ 84 h 430"/>
                <a:gd name="T32" fmla="*/ 338 w 627"/>
                <a:gd name="T33" fmla="*/ 66 h 430"/>
                <a:gd name="T34" fmla="*/ 342 w 627"/>
                <a:gd name="T35" fmla="*/ 61 h 430"/>
                <a:gd name="T36" fmla="*/ 349 w 627"/>
                <a:gd name="T37" fmla="*/ 58 h 430"/>
                <a:gd name="T38" fmla="*/ 357 w 627"/>
                <a:gd name="T39" fmla="*/ 58 h 430"/>
                <a:gd name="T40" fmla="*/ 367 w 627"/>
                <a:gd name="T41" fmla="*/ 61 h 430"/>
                <a:gd name="T42" fmla="*/ 374 w 627"/>
                <a:gd name="T43" fmla="*/ 68 h 430"/>
                <a:gd name="T44" fmla="*/ 376 w 627"/>
                <a:gd name="T45" fmla="*/ 76 h 430"/>
                <a:gd name="T46" fmla="*/ 369 w 627"/>
                <a:gd name="T47" fmla="*/ 97 h 430"/>
                <a:gd name="T48" fmla="*/ 351 w 627"/>
                <a:gd name="T49" fmla="*/ 128 h 430"/>
                <a:gd name="T50" fmla="*/ 326 w 627"/>
                <a:gd name="T51" fmla="*/ 154 h 430"/>
                <a:gd name="T52" fmla="*/ 296 w 627"/>
                <a:gd name="T53" fmla="*/ 174 h 430"/>
                <a:gd name="T54" fmla="*/ 262 w 627"/>
                <a:gd name="T55" fmla="*/ 192 h 430"/>
                <a:gd name="T56" fmla="*/ 224 w 627"/>
                <a:gd name="T57" fmla="*/ 203 h 430"/>
                <a:gd name="T58" fmla="*/ 184 w 627"/>
                <a:gd name="T59" fmla="*/ 212 h 430"/>
                <a:gd name="T60" fmla="*/ 142 w 627"/>
                <a:gd name="T61" fmla="*/ 216 h 430"/>
                <a:gd name="T62" fmla="*/ 101 w 627"/>
                <a:gd name="T63" fmla="*/ 211 h 430"/>
                <a:gd name="T64" fmla="*/ 73 w 627"/>
                <a:gd name="T65" fmla="*/ 195 h 430"/>
                <a:gd name="T66" fmla="*/ 51 w 627"/>
                <a:gd name="T67" fmla="*/ 174 h 430"/>
                <a:gd name="T68" fmla="*/ 37 w 627"/>
                <a:gd name="T69" fmla="*/ 151 h 430"/>
                <a:gd name="T70" fmla="*/ 25 w 627"/>
                <a:gd name="T71" fmla="*/ 124 h 430"/>
                <a:gd name="T72" fmla="*/ 17 w 627"/>
                <a:gd name="T73" fmla="*/ 93 h 430"/>
                <a:gd name="T74" fmla="*/ 11 w 627"/>
                <a:gd name="T75" fmla="*/ 62 h 430"/>
                <a:gd name="T76" fmla="*/ 5 w 627"/>
                <a:gd name="T77" fmla="*/ 29 h 430"/>
                <a:gd name="T78" fmla="*/ 0 w 627"/>
                <a:gd name="T79" fmla="*/ 8 h 430"/>
                <a:gd name="T80" fmla="*/ 5 w 627"/>
                <a:gd name="T81" fmla="*/ 1 h 430"/>
                <a:gd name="T82" fmla="*/ 13 w 627"/>
                <a:gd name="T83" fmla="*/ 0 h 430"/>
                <a:gd name="T84" fmla="*/ 19 w 627"/>
                <a:gd name="T85" fmla="*/ 3 h 430"/>
                <a:gd name="T86" fmla="*/ 22 w 627"/>
                <a:gd name="T87" fmla="*/ 7 h 430"/>
                <a:gd name="T88" fmla="*/ 24 w 627"/>
                <a:gd name="T89" fmla="*/ 10 h 4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27"/>
                <a:gd name="T136" fmla="*/ 0 h 430"/>
                <a:gd name="T137" fmla="*/ 627 w 627"/>
                <a:gd name="T138" fmla="*/ 430 h 4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27" h="430">
                  <a:moveTo>
                    <a:pt x="40" y="19"/>
                  </a:moveTo>
                  <a:lnTo>
                    <a:pt x="44" y="48"/>
                  </a:lnTo>
                  <a:lnTo>
                    <a:pt x="49" y="74"/>
                  </a:lnTo>
                  <a:lnTo>
                    <a:pt x="55" y="101"/>
                  </a:lnTo>
                  <a:lnTo>
                    <a:pt x="61" y="130"/>
                  </a:lnTo>
                  <a:lnTo>
                    <a:pt x="65" y="154"/>
                  </a:lnTo>
                  <a:lnTo>
                    <a:pt x="70" y="181"/>
                  </a:lnTo>
                  <a:lnTo>
                    <a:pt x="76" y="206"/>
                  </a:lnTo>
                  <a:lnTo>
                    <a:pt x="82" y="230"/>
                  </a:lnTo>
                  <a:lnTo>
                    <a:pt x="89" y="251"/>
                  </a:lnTo>
                  <a:lnTo>
                    <a:pt x="99" y="272"/>
                  </a:lnTo>
                  <a:lnTo>
                    <a:pt x="112" y="291"/>
                  </a:lnTo>
                  <a:lnTo>
                    <a:pt x="125" y="310"/>
                  </a:lnTo>
                  <a:lnTo>
                    <a:pt x="142" y="325"/>
                  </a:lnTo>
                  <a:lnTo>
                    <a:pt x="161" y="339"/>
                  </a:lnTo>
                  <a:lnTo>
                    <a:pt x="184" y="352"/>
                  </a:lnTo>
                  <a:lnTo>
                    <a:pt x="209" y="361"/>
                  </a:lnTo>
                  <a:lnTo>
                    <a:pt x="239" y="361"/>
                  </a:lnTo>
                  <a:lnTo>
                    <a:pt x="270" y="360"/>
                  </a:lnTo>
                  <a:lnTo>
                    <a:pt x="298" y="354"/>
                  </a:lnTo>
                  <a:lnTo>
                    <a:pt x="329" y="348"/>
                  </a:lnTo>
                  <a:lnTo>
                    <a:pt x="353" y="342"/>
                  </a:lnTo>
                  <a:lnTo>
                    <a:pt x="380" y="333"/>
                  </a:lnTo>
                  <a:lnTo>
                    <a:pt x="407" y="322"/>
                  </a:lnTo>
                  <a:lnTo>
                    <a:pt x="431" y="310"/>
                  </a:lnTo>
                  <a:lnTo>
                    <a:pt x="452" y="295"/>
                  </a:lnTo>
                  <a:lnTo>
                    <a:pt x="473" y="278"/>
                  </a:lnTo>
                  <a:lnTo>
                    <a:pt x="492" y="259"/>
                  </a:lnTo>
                  <a:lnTo>
                    <a:pt x="511" y="240"/>
                  </a:lnTo>
                  <a:lnTo>
                    <a:pt x="526" y="217"/>
                  </a:lnTo>
                  <a:lnTo>
                    <a:pt x="538" y="192"/>
                  </a:lnTo>
                  <a:lnTo>
                    <a:pt x="551" y="166"/>
                  </a:lnTo>
                  <a:lnTo>
                    <a:pt x="561" y="139"/>
                  </a:lnTo>
                  <a:lnTo>
                    <a:pt x="563" y="131"/>
                  </a:lnTo>
                  <a:lnTo>
                    <a:pt x="566" y="126"/>
                  </a:lnTo>
                  <a:lnTo>
                    <a:pt x="570" y="120"/>
                  </a:lnTo>
                  <a:lnTo>
                    <a:pt x="576" y="118"/>
                  </a:lnTo>
                  <a:lnTo>
                    <a:pt x="582" y="114"/>
                  </a:lnTo>
                  <a:lnTo>
                    <a:pt x="587" y="114"/>
                  </a:lnTo>
                  <a:lnTo>
                    <a:pt x="595" y="114"/>
                  </a:lnTo>
                  <a:lnTo>
                    <a:pt x="602" y="116"/>
                  </a:lnTo>
                  <a:lnTo>
                    <a:pt x="612" y="120"/>
                  </a:lnTo>
                  <a:lnTo>
                    <a:pt x="621" y="130"/>
                  </a:lnTo>
                  <a:lnTo>
                    <a:pt x="623" y="135"/>
                  </a:lnTo>
                  <a:lnTo>
                    <a:pt x="627" y="143"/>
                  </a:lnTo>
                  <a:lnTo>
                    <a:pt x="627" y="150"/>
                  </a:lnTo>
                  <a:lnTo>
                    <a:pt x="627" y="160"/>
                  </a:lnTo>
                  <a:lnTo>
                    <a:pt x="616" y="192"/>
                  </a:lnTo>
                  <a:lnTo>
                    <a:pt x="602" y="225"/>
                  </a:lnTo>
                  <a:lnTo>
                    <a:pt x="585" y="253"/>
                  </a:lnTo>
                  <a:lnTo>
                    <a:pt x="566" y="280"/>
                  </a:lnTo>
                  <a:lnTo>
                    <a:pt x="544" y="303"/>
                  </a:lnTo>
                  <a:lnTo>
                    <a:pt x="519" y="325"/>
                  </a:lnTo>
                  <a:lnTo>
                    <a:pt x="494" y="344"/>
                  </a:lnTo>
                  <a:lnTo>
                    <a:pt x="468" y="363"/>
                  </a:lnTo>
                  <a:lnTo>
                    <a:pt x="437" y="379"/>
                  </a:lnTo>
                  <a:lnTo>
                    <a:pt x="407" y="392"/>
                  </a:lnTo>
                  <a:lnTo>
                    <a:pt x="374" y="401"/>
                  </a:lnTo>
                  <a:lnTo>
                    <a:pt x="340" y="413"/>
                  </a:lnTo>
                  <a:lnTo>
                    <a:pt x="306" y="419"/>
                  </a:lnTo>
                  <a:lnTo>
                    <a:pt x="272" y="424"/>
                  </a:lnTo>
                  <a:lnTo>
                    <a:pt x="236" y="426"/>
                  </a:lnTo>
                  <a:lnTo>
                    <a:pt x="200" y="430"/>
                  </a:lnTo>
                  <a:lnTo>
                    <a:pt x="169" y="417"/>
                  </a:lnTo>
                  <a:lnTo>
                    <a:pt x="142" y="401"/>
                  </a:lnTo>
                  <a:lnTo>
                    <a:pt x="122" y="384"/>
                  </a:lnTo>
                  <a:lnTo>
                    <a:pt x="103" y="365"/>
                  </a:lnTo>
                  <a:lnTo>
                    <a:pt x="85" y="344"/>
                  </a:lnTo>
                  <a:lnTo>
                    <a:pt x="72" y="322"/>
                  </a:lnTo>
                  <a:lnTo>
                    <a:pt x="61" y="297"/>
                  </a:lnTo>
                  <a:lnTo>
                    <a:pt x="51" y="272"/>
                  </a:lnTo>
                  <a:lnTo>
                    <a:pt x="42" y="244"/>
                  </a:lnTo>
                  <a:lnTo>
                    <a:pt x="36" y="215"/>
                  </a:lnTo>
                  <a:lnTo>
                    <a:pt x="28" y="183"/>
                  </a:lnTo>
                  <a:lnTo>
                    <a:pt x="25" y="154"/>
                  </a:lnTo>
                  <a:lnTo>
                    <a:pt x="19" y="122"/>
                  </a:lnTo>
                  <a:lnTo>
                    <a:pt x="13" y="90"/>
                  </a:lnTo>
                  <a:lnTo>
                    <a:pt x="8" y="57"/>
                  </a:lnTo>
                  <a:lnTo>
                    <a:pt x="2" y="25"/>
                  </a:lnTo>
                  <a:lnTo>
                    <a:pt x="0" y="16"/>
                  </a:lnTo>
                  <a:lnTo>
                    <a:pt x="2" y="8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8" y="2"/>
                  </a:lnTo>
                  <a:lnTo>
                    <a:pt x="32" y="6"/>
                  </a:lnTo>
                  <a:lnTo>
                    <a:pt x="34" y="10"/>
                  </a:lnTo>
                  <a:lnTo>
                    <a:pt x="36" y="14"/>
                  </a:lnTo>
                  <a:lnTo>
                    <a:pt x="4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6"/>
            <p:cNvSpPr>
              <a:spLocks/>
            </p:cNvSpPr>
            <p:nvPr/>
          </p:nvSpPr>
          <p:spPr bwMode="auto">
            <a:xfrm>
              <a:off x="4222" y="3317"/>
              <a:ext cx="126" cy="91"/>
            </a:xfrm>
            <a:custGeom>
              <a:avLst/>
              <a:gdLst>
                <a:gd name="T0" fmla="*/ 34 w 211"/>
                <a:gd name="T1" fmla="*/ 19 h 179"/>
                <a:gd name="T2" fmla="*/ 34 w 211"/>
                <a:gd name="T3" fmla="*/ 33 h 179"/>
                <a:gd name="T4" fmla="*/ 36 w 211"/>
                <a:gd name="T5" fmla="*/ 44 h 179"/>
                <a:gd name="T6" fmla="*/ 41 w 211"/>
                <a:gd name="T7" fmla="*/ 51 h 179"/>
                <a:gd name="T8" fmla="*/ 48 w 211"/>
                <a:gd name="T9" fmla="*/ 57 h 179"/>
                <a:gd name="T10" fmla="*/ 58 w 211"/>
                <a:gd name="T11" fmla="*/ 59 h 179"/>
                <a:gd name="T12" fmla="*/ 72 w 211"/>
                <a:gd name="T13" fmla="*/ 58 h 179"/>
                <a:gd name="T14" fmla="*/ 89 w 211"/>
                <a:gd name="T15" fmla="*/ 53 h 179"/>
                <a:gd name="T16" fmla="*/ 102 w 211"/>
                <a:gd name="T17" fmla="*/ 48 h 179"/>
                <a:gd name="T18" fmla="*/ 110 w 211"/>
                <a:gd name="T19" fmla="*/ 48 h 179"/>
                <a:gd name="T20" fmla="*/ 121 w 211"/>
                <a:gd name="T21" fmla="*/ 51 h 179"/>
                <a:gd name="T22" fmla="*/ 125 w 211"/>
                <a:gd name="T23" fmla="*/ 58 h 179"/>
                <a:gd name="T24" fmla="*/ 126 w 211"/>
                <a:gd name="T25" fmla="*/ 64 h 179"/>
                <a:gd name="T26" fmla="*/ 125 w 211"/>
                <a:gd name="T27" fmla="*/ 70 h 179"/>
                <a:gd name="T28" fmla="*/ 121 w 211"/>
                <a:gd name="T29" fmla="*/ 75 h 179"/>
                <a:gd name="T30" fmla="*/ 110 w 211"/>
                <a:gd name="T31" fmla="*/ 80 h 179"/>
                <a:gd name="T32" fmla="*/ 98 w 211"/>
                <a:gd name="T33" fmla="*/ 85 h 179"/>
                <a:gd name="T34" fmla="*/ 83 w 211"/>
                <a:gd name="T35" fmla="*/ 89 h 179"/>
                <a:gd name="T36" fmla="*/ 67 w 211"/>
                <a:gd name="T37" fmla="*/ 90 h 179"/>
                <a:gd name="T38" fmla="*/ 53 w 211"/>
                <a:gd name="T39" fmla="*/ 90 h 179"/>
                <a:gd name="T40" fmla="*/ 39 w 211"/>
                <a:gd name="T41" fmla="*/ 87 h 179"/>
                <a:gd name="T42" fmla="*/ 25 w 211"/>
                <a:gd name="T43" fmla="*/ 81 h 179"/>
                <a:gd name="T44" fmla="*/ 14 w 211"/>
                <a:gd name="T45" fmla="*/ 74 h 179"/>
                <a:gd name="T46" fmla="*/ 6 w 211"/>
                <a:gd name="T47" fmla="*/ 66 h 179"/>
                <a:gd name="T48" fmla="*/ 1 w 211"/>
                <a:gd name="T49" fmla="*/ 59 h 179"/>
                <a:gd name="T50" fmla="*/ 0 w 211"/>
                <a:gd name="T51" fmla="*/ 52 h 179"/>
                <a:gd name="T52" fmla="*/ 1 w 211"/>
                <a:gd name="T53" fmla="*/ 46 h 179"/>
                <a:gd name="T54" fmla="*/ 1 w 211"/>
                <a:gd name="T55" fmla="*/ 38 h 179"/>
                <a:gd name="T56" fmla="*/ 4 w 211"/>
                <a:gd name="T57" fmla="*/ 30 h 179"/>
                <a:gd name="T58" fmla="*/ 5 w 211"/>
                <a:gd name="T59" fmla="*/ 22 h 179"/>
                <a:gd name="T60" fmla="*/ 6 w 211"/>
                <a:gd name="T61" fmla="*/ 15 h 179"/>
                <a:gd name="T62" fmla="*/ 6 w 211"/>
                <a:gd name="T63" fmla="*/ 9 h 179"/>
                <a:gd name="T64" fmla="*/ 8 w 211"/>
                <a:gd name="T65" fmla="*/ 4 h 179"/>
                <a:gd name="T66" fmla="*/ 14 w 211"/>
                <a:gd name="T67" fmla="*/ 0 h 179"/>
                <a:gd name="T68" fmla="*/ 24 w 211"/>
                <a:gd name="T69" fmla="*/ 0 h 179"/>
                <a:gd name="T70" fmla="*/ 31 w 211"/>
                <a:gd name="T71" fmla="*/ 4 h 179"/>
                <a:gd name="T72" fmla="*/ 33 w 211"/>
                <a:gd name="T73" fmla="*/ 9 h 179"/>
                <a:gd name="T74" fmla="*/ 34 w 211"/>
                <a:gd name="T75" fmla="*/ 12 h 1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1"/>
                <a:gd name="T115" fmla="*/ 0 h 179"/>
                <a:gd name="T116" fmla="*/ 211 w 211"/>
                <a:gd name="T117" fmla="*/ 179 h 17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1" h="179">
                  <a:moveTo>
                    <a:pt x="57" y="23"/>
                  </a:moveTo>
                  <a:lnTo>
                    <a:pt x="57" y="38"/>
                  </a:lnTo>
                  <a:lnTo>
                    <a:pt x="57" y="52"/>
                  </a:lnTo>
                  <a:lnTo>
                    <a:pt x="57" y="65"/>
                  </a:lnTo>
                  <a:lnTo>
                    <a:pt x="59" y="78"/>
                  </a:lnTo>
                  <a:lnTo>
                    <a:pt x="61" y="86"/>
                  </a:lnTo>
                  <a:lnTo>
                    <a:pt x="65" y="95"/>
                  </a:lnTo>
                  <a:lnTo>
                    <a:pt x="69" y="101"/>
                  </a:lnTo>
                  <a:lnTo>
                    <a:pt x="76" y="109"/>
                  </a:lnTo>
                  <a:lnTo>
                    <a:pt x="80" y="113"/>
                  </a:lnTo>
                  <a:lnTo>
                    <a:pt x="88" y="116"/>
                  </a:lnTo>
                  <a:lnTo>
                    <a:pt x="97" y="116"/>
                  </a:lnTo>
                  <a:lnTo>
                    <a:pt x="109" y="116"/>
                  </a:lnTo>
                  <a:lnTo>
                    <a:pt x="120" y="114"/>
                  </a:lnTo>
                  <a:lnTo>
                    <a:pt x="133" y="113"/>
                  </a:lnTo>
                  <a:lnTo>
                    <a:pt x="149" y="105"/>
                  </a:lnTo>
                  <a:lnTo>
                    <a:pt x="166" y="99"/>
                  </a:lnTo>
                  <a:lnTo>
                    <a:pt x="171" y="95"/>
                  </a:lnTo>
                  <a:lnTo>
                    <a:pt x="179" y="95"/>
                  </a:lnTo>
                  <a:lnTo>
                    <a:pt x="185" y="94"/>
                  </a:lnTo>
                  <a:lnTo>
                    <a:pt x="192" y="95"/>
                  </a:lnTo>
                  <a:lnTo>
                    <a:pt x="202" y="101"/>
                  </a:lnTo>
                  <a:lnTo>
                    <a:pt x="209" y="109"/>
                  </a:lnTo>
                  <a:lnTo>
                    <a:pt x="209" y="114"/>
                  </a:lnTo>
                  <a:lnTo>
                    <a:pt x="211" y="120"/>
                  </a:lnTo>
                  <a:lnTo>
                    <a:pt x="211" y="126"/>
                  </a:lnTo>
                  <a:lnTo>
                    <a:pt x="211" y="132"/>
                  </a:lnTo>
                  <a:lnTo>
                    <a:pt x="209" y="137"/>
                  </a:lnTo>
                  <a:lnTo>
                    <a:pt x="206" y="143"/>
                  </a:lnTo>
                  <a:lnTo>
                    <a:pt x="202" y="147"/>
                  </a:lnTo>
                  <a:lnTo>
                    <a:pt x="196" y="152"/>
                  </a:lnTo>
                  <a:lnTo>
                    <a:pt x="185" y="158"/>
                  </a:lnTo>
                  <a:lnTo>
                    <a:pt x="175" y="164"/>
                  </a:lnTo>
                  <a:lnTo>
                    <a:pt x="164" y="168"/>
                  </a:lnTo>
                  <a:lnTo>
                    <a:pt x="151" y="173"/>
                  </a:lnTo>
                  <a:lnTo>
                    <a:pt x="139" y="175"/>
                  </a:lnTo>
                  <a:lnTo>
                    <a:pt x="126" y="177"/>
                  </a:lnTo>
                  <a:lnTo>
                    <a:pt x="113" y="177"/>
                  </a:lnTo>
                  <a:lnTo>
                    <a:pt x="101" y="179"/>
                  </a:lnTo>
                  <a:lnTo>
                    <a:pt x="88" y="177"/>
                  </a:lnTo>
                  <a:lnTo>
                    <a:pt x="76" y="175"/>
                  </a:lnTo>
                  <a:lnTo>
                    <a:pt x="65" y="171"/>
                  </a:lnTo>
                  <a:lnTo>
                    <a:pt x="54" y="168"/>
                  </a:lnTo>
                  <a:lnTo>
                    <a:pt x="42" y="160"/>
                  </a:lnTo>
                  <a:lnTo>
                    <a:pt x="33" y="154"/>
                  </a:lnTo>
                  <a:lnTo>
                    <a:pt x="23" y="145"/>
                  </a:lnTo>
                  <a:lnTo>
                    <a:pt x="16" y="135"/>
                  </a:lnTo>
                  <a:lnTo>
                    <a:pt x="10" y="130"/>
                  </a:lnTo>
                  <a:lnTo>
                    <a:pt x="6" y="124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2" y="90"/>
                  </a:lnTo>
                  <a:lnTo>
                    <a:pt x="2" y="82"/>
                  </a:lnTo>
                  <a:lnTo>
                    <a:pt x="2" y="75"/>
                  </a:lnTo>
                  <a:lnTo>
                    <a:pt x="4" y="69"/>
                  </a:lnTo>
                  <a:lnTo>
                    <a:pt x="6" y="59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0" y="29"/>
                  </a:lnTo>
                  <a:lnTo>
                    <a:pt x="10" y="23"/>
                  </a:lnTo>
                  <a:lnTo>
                    <a:pt x="10" y="17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7" y="4"/>
                  </a:lnTo>
                  <a:lnTo>
                    <a:pt x="23" y="0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2" y="8"/>
                  </a:lnTo>
                  <a:lnTo>
                    <a:pt x="54" y="12"/>
                  </a:lnTo>
                  <a:lnTo>
                    <a:pt x="55" y="17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7"/>
            <p:cNvSpPr>
              <a:spLocks/>
            </p:cNvSpPr>
            <p:nvPr/>
          </p:nvSpPr>
          <p:spPr bwMode="auto">
            <a:xfrm>
              <a:off x="4503" y="3063"/>
              <a:ext cx="153" cy="76"/>
            </a:xfrm>
            <a:custGeom>
              <a:avLst/>
              <a:gdLst>
                <a:gd name="T0" fmla="*/ 149 w 256"/>
                <a:gd name="T1" fmla="*/ 12 h 149"/>
                <a:gd name="T2" fmla="*/ 144 w 256"/>
                <a:gd name="T3" fmla="*/ 16 h 149"/>
                <a:gd name="T4" fmla="*/ 140 w 256"/>
                <a:gd name="T5" fmla="*/ 19 h 149"/>
                <a:gd name="T6" fmla="*/ 135 w 256"/>
                <a:gd name="T7" fmla="*/ 24 h 149"/>
                <a:gd name="T8" fmla="*/ 130 w 256"/>
                <a:gd name="T9" fmla="*/ 28 h 149"/>
                <a:gd name="T10" fmla="*/ 124 w 256"/>
                <a:gd name="T11" fmla="*/ 33 h 149"/>
                <a:gd name="T12" fmla="*/ 118 w 256"/>
                <a:gd name="T13" fmla="*/ 37 h 149"/>
                <a:gd name="T14" fmla="*/ 111 w 256"/>
                <a:gd name="T15" fmla="*/ 42 h 149"/>
                <a:gd name="T16" fmla="*/ 106 w 256"/>
                <a:gd name="T17" fmla="*/ 46 h 149"/>
                <a:gd name="T18" fmla="*/ 97 w 256"/>
                <a:gd name="T19" fmla="*/ 49 h 149"/>
                <a:gd name="T20" fmla="*/ 91 w 256"/>
                <a:gd name="T21" fmla="*/ 54 h 149"/>
                <a:gd name="T22" fmla="*/ 84 w 256"/>
                <a:gd name="T23" fmla="*/ 57 h 149"/>
                <a:gd name="T24" fmla="*/ 78 w 256"/>
                <a:gd name="T25" fmla="*/ 60 h 149"/>
                <a:gd name="T26" fmla="*/ 71 w 256"/>
                <a:gd name="T27" fmla="*/ 63 h 149"/>
                <a:gd name="T28" fmla="*/ 65 w 256"/>
                <a:gd name="T29" fmla="*/ 66 h 149"/>
                <a:gd name="T30" fmla="*/ 59 w 256"/>
                <a:gd name="T31" fmla="*/ 68 h 149"/>
                <a:gd name="T32" fmla="*/ 56 w 256"/>
                <a:gd name="T33" fmla="*/ 70 h 149"/>
                <a:gd name="T34" fmla="*/ 53 w 256"/>
                <a:gd name="T35" fmla="*/ 70 h 149"/>
                <a:gd name="T36" fmla="*/ 50 w 256"/>
                <a:gd name="T37" fmla="*/ 70 h 149"/>
                <a:gd name="T38" fmla="*/ 47 w 256"/>
                <a:gd name="T39" fmla="*/ 71 h 149"/>
                <a:gd name="T40" fmla="*/ 42 w 256"/>
                <a:gd name="T41" fmla="*/ 72 h 149"/>
                <a:gd name="T42" fmla="*/ 35 w 256"/>
                <a:gd name="T43" fmla="*/ 73 h 149"/>
                <a:gd name="T44" fmla="*/ 29 w 256"/>
                <a:gd name="T45" fmla="*/ 74 h 149"/>
                <a:gd name="T46" fmla="*/ 24 w 256"/>
                <a:gd name="T47" fmla="*/ 74 h 149"/>
                <a:gd name="T48" fmla="*/ 18 w 256"/>
                <a:gd name="T49" fmla="*/ 75 h 149"/>
                <a:gd name="T50" fmla="*/ 13 w 256"/>
                <a:gd name="T51" fmla="*/ 75 h 149"/>
                <a:gd name="T52" fmla="*/ 8 w 256"/>
                <a:gd name="T53" fmla="*/ 76 h 149"/>
                <a:gd name="T54" fmla="*/ 4 w 256"/>
                <a:gd name="T55" fmla="*/ 76 h 149"/>
                <a:gd name="T56" fmla="*/ 1 w 256"/>
                <a:gd name="T57" fmla="*/ 76 h 149"/>
                <a:gd name="T58" fmla="*/ 0 w 256"/>
                <a:gd name="T59" fmla="*/ 75 h 149"/>
                <a:gd name="T60" fmla="*/ 1 w 256"/>
                <a:gd name="T61" fmla="*/ 74 h 149"/>
                <a:gd name="T62" fmla="*/ 4 w 256"/>
                <a:gd name="T63" fmla="*/ 72 h 149"/>
                <a:gd name="T64" fmla="*/ 10 w 256"/>
                <a:gd name="T65" fmla="*/ 70 h 149"/>
                <a:gd name="T66" fmla="*/ 11 w 256"/>
                <a:gd name="T67" fmla="*/ 68 h 149"/>
                <a:gd name="T68" fmla="*/ 17 w 256"/>
                <a:gd name="T69" fmla="*/ 65 h 149"/>
                <a:gd name="T70" fmla="*/ 26 w 256"/>
                <a:gd name="T71" fmla="*/ 59 h 149"/>
                <a:gd name="T72" fmla="*/ 38 w 256"/>
                <a:gd name="T73" fmla="*/ 54 h 149"/>
                <a:gd name="T74" fmla="*/ 50 w 256"/>
                <a:gd name="T75" fmla="*/ 46 h 149"/>
                <a:gd name="T76" fmla="*/ 63 w 256"/>
                <a:gd name="T77" fmla="*/ 38 h 149"/>
                <a:gd name="T78" fmla="*/ 78 w 256"/>
                <a:gd name="T79" fmla="*/ 30 h 149"/>
                <a:gd name="T80" fmla="*/ 94 w 256"/>
                <a:gd name="T81" fmla="*/ 23 h 149"/>
                <a:gd name="T82" fmla="*/ 107 w 256"/>
                <a:gd name="T83" fmla="*/ 16 h 149"/>
                <a:gd name="T84" fmla="*/ 120 w 256"/>
                <a:gd name="T85" fmla="*/ 9 h 149"/>
                <a:gd name="T86" fmla="*/ 131 w 256"/>
                <a:gd name="T87" fmla="*/ 4 h 149"/>
                <a:gd name="T88" fmla="*/ 142 w 256"/>
                <a:gd name="T89" fmla="*/ 2 h 149"/>
                <a:gd name="T90" fmla="*/ 149 w 256"/>
                <a:gd name="T91" fmla="*/ 0 h 149"/>
                <a:gd name="T92" fmla="*/ 153 w 256"/>
                <a:gd name="T93" fmla="*/ 1 h 149"/>
                <a:gd name="T94" fmla="*/ 152 w 256"/>
                <a:gd name="T95" fmla="*/ 5 h 149"/>
                <a:gd name="T96" fmla="*/ 149 w 256"/>
                <a:gd name="T97" fmla="*/ 12 h 149"/>
                <a:gd name="T98" fmla="*/ 149 w 256"/>
                <a:gd name="T99" fmla="*/ 12 h 14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6"/>
                <a:gd name="T151" fmla="*/ 0 h 149"/>
                <a:gd name="T152" fmla="*/ 256 w 256"/>
                <a:gd name="T153" fmla="*/ 149 h 14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6" h="149">
                  <a:moveTo>
                    <a:pt x="249" y="23"/>
                  </a:moveTo>
                  <a:lnTo>
                    <a:pt x="241" y="31"/>
                  </a:lnTo>
                  <a:lnTo>
                    <a:pt x="234" y="38"/>
                  </a:lnTo>
                  <a:lnTo>
                    <a:pt x="226" y="48"/>
                  </a:lnTo>
                  <a:lnTo>
                    <a:pt x="218" y="55"/>
                  </a:lnTo>
                  <a:lnTo>
                    <a:pt x="207" y="65"/>
                  </a:lnTo>
                  <a:lnTo>
                    <a:pt x="198" y="73"/>
                  </a:lnTo>
                  <a:lnTo>
                    <a:pt x="186" y="82"/>
                  </a:lnTo>
                  <a:lnTo>
                    <a:pt x="177" y="90"/>
                  </a:lnTo>
                  <a:lnTo>
                    <a:pt x="163" y="97"/>
                  </a:lnTo>
                  <a:lnTo>
                    <a:pt x="152" y="105"/>
                  </a:lnTo>
                  <a:lnTo>
                    <a:pt x="141" y="111"/>
                  </a:lnTo>
                  <a:lnTo>
                    <a:pt x="131" y="118"/>
                  </a:lnTo>
                  <a:lnTo>
                    <a:pt x="118" y="124"/>
                  </a:lnTo>
                  <a:lnTo>
                    <a:pt x="108" y="130"/>
                  </a:lnTo>
                  <a:lnTo>
                    <a:pt x="99" y="133"/>
                  </a:lnTo>
                  <a:lnTo>
                    <a:pt x="93" y="137"/>
                  </a:lnTo>
                  <a:lnTo>
                    <a:pt x="89" y="137"/>
                  </a:lnTo>
                  <a:lnTo>
                    <a:pt x="84" y="137"/>
                  </a:lnTo>
                  <a:lnTo>
                    <a:pt x="78" y="139"/>
                  </a:lnTo>
                  <a:lnTo>
                    <a:pt x="70" y="141"/>
                  </a:lnTo>
                  <a:lnTo>
                    <a:pt x="59" y="143"/>
                  </a:lnTo>
                  <a:lnTo>
                    <a:pt x="49" y="145"/>
                  </a:lnTo>
                  <a:lnTo>
                    <a:pt x="40" y="145"/>
                  </a:lnTo>
                  <a:lnTo>
                    <a:pt x="30" y="147"/>
                  </a:lnTo>
                  <a:lnTo>
                    <a:pt x="21" y="147"/>
                  </a:lnTo>
                  <a:lnTo>
                    <a:pt x="13" y="149"/>
                  </a:lnTo>
                  <a:lnTo>
                    <a:pt x="6" y="149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7" y="141"/>
                  </a:lnTo>
                  <a:lnTo>
                    <a:pt x="17" y="137"/>
                  </a:lnTo>
                  <a:lnTo>
                    <a:pt x="19" y="133"/>
                  </a:lnTo>
                  <a:lnTo>
                    <a:pt x="28" y="128"/>
                  </a:lnTo>
                  <a:lnTo>
                    <a:pt x="44" y="116"/>
                  </a:lnTo>
                  <a:lnTo>
                    <a:pt x="63" y="105"/>
                  </a:lnTo>
                  <a:lnTo>
                    <a:pt x="84" y="90"/>
                  </a:lnTo>
                  <a:lnTo>
                    <a:pt x="106" y="74"/>
                  </a:lnTo>
                  <a:lnTo>
                    <a:pt x="131" y="59"/>
                  </a:lnTo>
                  <a:lnTo>
                    <a:pt x="158" y="46"/>
                  </a:lnTo>
                  <a:lnTo>
                    <a:pt x="179" y="31"/>
                  </a:lnTo>
                  <a:lnTo>
                    <a:pt x="201" y="17"/>
                  </a:lnTo>
                  <a:lnTo>
                    <a:pt x="220" y="8"/>
                  </a:lnTo>
                  <a:lnTo>
                    <a:pt x="237" y="4"/>
                  </a:lnTo>
                  <a:lnTo>
                    <a:pt x="249" y="0"/>
                  </a:lnTo>
                  <a:lnTo>
                    <a:pt x="256" y="2"/>
                  </a:lnTo>
                  <a:lnTo>
                    <a:pt x="255" y="10"/>
                  </a:lnTo>
                  <a:lnTo>
                    <a:pt x="249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8"/>
            <p:cNvSpPr>
              <a:spLocks/>
            </p:cNvSpPr>
            <p:nvPr/>
          </p:nvSpPr>
          <p:spPr bwMode="auto">
            <a:xfrm>
              <a:off x="4429" y="2973"/>
              <a:ext cx="252" cy="126"/>
            </a:xfrm>
            <a:custGeom>
              <a:avLst/>
              <a:gdLst>
                <a:gd name="T0" fmla="*/ 236 w 422"/>
                <a:gd name="T1" fmla="*/ 23 h 247"/>
                <a:gd name="T2" fmla="*/ 220 w 422"/>
                <a:gd name="T3" fmla="*/ 35 h 247"/>
                <a:gd name="T4" fmla="*/ 204 w 422"/>
                <a:gd name="T5" fmla="*/ 45 h 247"/>
                <a:gd name="T6" fmla="*/ 191 w 422"/>
                <a:gd name="T7" fmla="*/ 57 h 247"/>
                <a:gd name="T8" fmla="*/ 176 w 422"/>
                <a:gd name="T9" fmla="*/ 68 h 247"/>
                <a:gd name="T10" fmla="*/ 162 w 422"/>
                <a:gd name="T11" fmla="*/ 79 h 247"/>
                <a:gd name="T12" fmla="*/ 147 w 422"/>
                <a:gd name="T13" fmla="*/ 89 h 247"/>
                <a:gd name="T14" fmla="*/ 127 w 422"/>
                <a:gd name="T15" fmla="*/ 98 h 247"/>
                <a:gd name="T16" fmla="*/ 110 w 422"/>
                <a:gd name="T17" fmla="*/ 107 h 247"/>
                <a:gd name="T18" fmla="*/ 96 w 422"/>
                <a:gd name="T19" fmla="*/ 110 h 247"/>
                <a:gd name="T20" fmla="*/ 82 w 422"/>
                <a:gd name="T21" fmla="*/ 113 h 247"/>
                <a:gd name="T22" fmla="*/ 70 w 422"/>
                <a:gd name="T23" fmla="*/ 115 h 247"/>
                <a:gd name="T24" fmla="*/ 58 w 422"/>
                <a:gd name="T25" fmla="*/ 117 h 247"/>
                <a:gd name="T26" fmla="*/ 45 w 422"/>
                <a:gd name="T27" fmla="*/ 119 h 247"/>
                <a:gd name="T28" fmla="*/ 33 w 422"/>
                <a:gd name="T29" fmla="*/ 121 h 247"/>
                <a:gd name="T30" fmla="*/ 19 w 422"/>
                <a:gd name="T31" fmla="*/ 124 h 247"/>
                <a:gd name="T32" fmla="*/ 7 w 422"/>
                <a:gd name="T33" fmla="*/ 126 h 247"/>
                <a:gd name="T34" fmla="*/ 1 w 422"/>
                <a:gd name="T35" fmla="*/ 122 h 247"/>
                <a:gd name="T36" fmla="*/ 0 w 422"/>
                <a:gd name="T37" fmla="*/ 116 h 247"/>
                <a:gd name="T38" fmla="*/ 4 w 422"/>
                <a:gd name="T39" fmla="*/ 111 h 247"/>
                <a:gd name="T40" fmla="*/ 16 w 422"/>
                <a:gd name="T41" fmla="*/ 108 h 247"/>
                <a:gd name="T42" fmla="*/ 27 w 422"/>
                <a:gd name="T43" fmla="*/ 106 h 247"/>
                <a:gd name="T44" fmla="*/ 40 w 422"/>
                <a:gd name="T45" fmla="*/ 102 h 247"/>
                <a:gd name="T46" fmla="*/ 51 w 422"/>
                <a:gd name="T47" fmla="*/ 98 h 247"/>
                <a:gd name="T48" fmla="*/ 62 w 422"/>
                <a:gd name="T49" fmla="*/ 95 h 247"/>
                <a:gd name="T50" fmla="*/ 74 w 422"/>
                <a:gd name="T51" fmla="*/ 92 h 247"/>
                <a:gd name="T52" fmla="*/ 85 w 422"/>
                <a:gd name="T53" fmla="*/ 88 h 247"/>
                <a:gd name="T54" fmla="*/ 97 w 422"/>
                <a:gd name="T55" fmla="*/ 83 h 247"/>
                <a:gd name="T56" fmla="*/ 113 w 422"/>
                <a:gd name="T57" fmla="*/ 77 h 247"/>
                <a:gd name="T58" fmla="*/ 132 w 422"/>
                <a:gd name="T59" fmla="*/ 67 h 247"/>
                <a:gd name="T60" fmla="*/ 149 w 422"/>
                <a:gd name="T61" fmla="*/ 57 h 247"/>
                <a:gd name="T62" fmla="*/ 164 w 422"/>
                <a:gd name="T63" fmla="*/ 47 h 247"/>
                <a:gd name="T64" fmla="*/ 179 w 422"/>
                <a:gd name="T65" fmla="*/ 38 h 247"/>
                <a:gd name="T66" fmla="*/ 193 w 422"/>
                <a:gd name="T67" fmla="*/ 27 h 247"/>
                <a:gd name="T68" fmla="*/ 208 w 422"/>
                <a:gd name="T69" fmla="*/ 17 h 247"/>
                <a:gd name="T70" fmla="*/ 225 w 422"/>
                <a:gd name="T71" fmla="*/ 7 h 247"/>
                <a:gd name="T72" fmla="*/ 238 w 422"/>
                <a:gd name="T73" fmla="*/ 0 h 247"/>
                <a:gd name="T74" fmla="*/ 247 w 422"/>
                <a:gd name="T75" fmla="*/ 1 h 247"/>
                <a:gd name="T76" fmla="*/ 251 w 422"/>
                <a:gd name="T77" fmla="*/ 7 h 247"/>
                <a:gd name="T78" fmla="*/ 250 w 422"/>
                <a:gd name="T79" fmla="*/ 13 h 247"/>
                <a:gd name="T80" fmla="*/ 247 w 422"/>
                <a:gd name="T81" fmla="*/ 17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22"/>
                <a:gd name="T124" fmla="*/ 0 h 247"/>
                <a:gd name="T125" fmla="*/ 422 w 422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22" h="247">
                  <a:moveTo>
                    <a:pt x="413" y="34"/>
                  </a:moveTo>
                  <a:lnTo>
                    <a:pt x="396" y="45"/>
                  </a:lnTo>
                  <a:lnTo>
                    <a:pt x="382" y="57"/>
                  </a:lnTo>
                  <a:lnTo>
                    <a:pt x="369" y="68"/>
                  </a:lnTo>
                  <a:lnTo>
                    <a:pt x="356" y="79"/>
                  </a:lnTo>
                  <a:lnTo>
                    <a:pt x="342" y="89"/>
                  </a:lnTo>
                  <a:lnTo>
                    <a:pt x="331" y="100"/>
                  </a:lnTo>
                  <a:lnTo>
                    <a:pt x="320" y="112"/>
                  </a:lnTo>
                  <a:lnTo>
                    <a:pt x="308" y="123"/>
                  </a:lnTo>
                  <a:lnTo>
                    <a:pt x="295" y="133"/>
                  </a:lnTo>
                  <a:lnTo>
                    <a:pt x="284" y="144"/>
                  </a:lnTo>
                  <a:lnTo>
                    <a:pt x="272" y="154"/>
                  </a:lnTo>
                  <a:lnTo>
                    <a:pt x="259" y="165"/>
                  </a:lnTo>
                  <a:lnTo>
                    <a:pt x="246" y="174"/>
                  </a:lnTo>
                  <a:lnTo>
                    <a:pt x="230" y="184"/>
                  </a:lnTo>
                  <a:lnTo>
                    <a:pt x="213" y="193"/>
                  </a:lnTo>
                  <a:lnTo>
                    <a:pt x="196" y="205"/>
                  </a:lnTo>
                  <a:lnTo>
                    <a:pt x="185" y="209"/>
                  </a:lnTo>
                  <a:lnTo>
                    <a:pt x="171" y="212"/>
                  </a:lnTo>
                  <a:lnTo>
                    <a:pt x="160" y="216"/>
                  </a:lnTo>
                  <a:lnTo>
                    <a:pt x="150" y="220"/>
                  </a:lnTo>
                  <a:lnTo>
                    <a:pt x="137" y="222"/>
                  </a:lnTo>
                  <a:lnTo>
                    <a:pt x="128" y="224"/>
                  </a:lnTo>
                  <a:lnTo>
                    <a:pt x="118" y="226"/>
                  </a:lnTo>
                  <a:lnTo>
                    <a:pt x="109" y="228"/>
                  </a:lnTo>
                  <a:lnTo>
                    <a:pt x="97" y="230"/>
                  </a:lnTo>
                  <a:lnTo>
                    <a:pt x="86" y="231"/>
                  </a:lnTo>
                  <a:lnTo>
                    <a:pt x="76" y="233"/>
                  </a:lnTo>
                  <a:lnTo>
                    <a:pt x="67" y="235"/>
                  </a:lnTo>
                  <a:lnTo>
                    <a:pt x="55" y="237"/>
                  </a:lnTo>
                  <a:lnTo>
                    <a:pt x="42" y="241"/>
                  </a:lnTo>
                  <a:lnTo>
                    <a:pt x="31" y="243"/>
                  </a:lnTo>
                  <a:lnTo>
                    <a:pt x="21" y="247"/>
                  </a:lnTo>
                  <a:lnTo>
                    <a:pt x="12" y="247"/>
                  </a:lnTo>
                  <a:lnTo>
                    <a:pt x="6" y="243"/>
                  </a:lnTo>
                  <a:lnTo>
                    <a:pt x="2" y="239"/>
                  </a:lnTo>
                  <a:lnTo>
                    <a:pt x="0" y="235"/>
                  </a:lnTo>
                  <a:lnTo>
                    <a:pt x="0" y="228"/>
                  </a:lnTo>
                  <a:lnTo>
                    <a:pt x="2" y="224"/>
                  </a:lnTo>
                  <a:lnTo>
                    <a:pt x="6" y="218"/>
                  </a:lnTo>
                  <a:lnTo>
                    <a:pt x="16" y="216"/>
                  </a:lnTo>
                  <a:lnTo>
                    <a:pt x="27" y="212"/>
                  </a:lnTo>
                  <a:lnTo>
                    <a:pt x="36" y="209"/>
                  </a:lnTo>
                  <a:lnTo>
                    <a:pt x="46" y="207"/>
                  </a:lnTo>
                  <a:lnTo>
                    <a:pt x="57" y="203"/>
                  </a:lnTo>
                  <a:lnTo>
                    <a:pt x="67" y="199"/>
                  </a:lnTo>
                  <a:lnTo>
                    <a:pt x="76" y="197"/>
                  </a:lnTo>
                  <a:lnTo>
                    <a:pt x="86" y="193"/>
                  </a:lnTo>
                  <a:lnTo>
                    <a:pt x="95" y="190"/>
                  </a:lnTo>
                  <a:lnTo>
                    <a:pt x="103" y="186"/>
                  </a:lnTo>
                  <a:lnTo>
                    <a:pt x="114" y="182"/>
                  </a:lnTo>
                  <a:lnTo>
                    <a:pt x="124" y="180"/>
                  </a:lnTo>
                  <a:lnTo>
                    <a:pt x="133" y="176"/>
                  </a:lnTo>
                  <a:lnTo>
                    <a:pt x="143" y="173"/>
                  </a:lnTo>
                  <a:lnTo>
                    <a:pt x="152" y="167"/>
                  </a:lnTo>
                  <a:lnTo>
                    <a:pt x="162" y="163"/>
                  </a:lnTo>
                  <a:lnTo>
                    <a:pt x="175" y="159"/>
                  </a:lnTo>
                  <a:lnTo>
                    <a:pt x="190" y="150"/>
                  </a:lnTo>
                  <a:lnTo>
                    <a:pt x="208" y="140"/>
                  </a:lnTo>
                  <a:lnTo>
                    <a:pt x="221" y="131"/>
                  </a:lnTo>
                  <a:lnTo>
                    <a:pt x="236" y="121"/>
                  </a:lnTo>
                  <a:lnTo>
                    <a:pt x="249" y="112"/>
                  </a:lnTo>
                  <a:lnTo>
                    <a:pt x="261" y="102"/>
                  </a:lnTo>
                  <a:lnTo>
                    <a:pt x="274" y="93"/>
                  </a:lnTo>
                  <a:lnTo>
                    <a:pt x="287" y="85"/>
                  </a:lnTo>
                  <a:lnTo>
                    <a:pt x="299" y="74"/>
                  </a:lnTo>
                  <a:lnTo>
                    <a:pt x="310" y="64"/>
                  </a:lnTo>
                  <a:lnTo>
                    <a:pt x="323" y="53"/>
                  </a:lnTo>
                  <a:lnTo>
                    <a:pt x="337" y="43"/>
                  </a:lnTo>
                  <a:lnTo>
                    <a:pt x="348" y="34"/>
                  </a:lnTo>
                  <a:lnTo>
                    <a:pt x="363" y="24"/>
                  </a:lnTo>
                  <a:lnTo>
                    <a:pt x="377" y="13"/>
                  </a:lnTo>
                  <a:lnTo>
                    <a:pt x="392" y="3"/>
                  </a:lnTo>
                  <a:lnTo>
                    <a:pt x="399" y="0"/>
                  </a:lnTo>
                  <a:lnTo>
                    <a:pt x="407" y="0"/>
                  </a:lnTo>
                  <a:lnTo>
                    <a:pt x="413" y="1"/>
                  </a:lnTo>
                  <a:lnTo>
                    <a:pt x="419" y="7"/>
                  </a:lnTo>
                  <a:lnTo>
                    <a:pt x="420" y="13"/>
                  </a:lnTo>
                  <a:lnTo>
                    <a:pt x="422" y="21"/>
                  </a:lnTo>
                  <a:lnTo>
                    <a:pt x="419" y="26"/>
                  </a:lnTo>
                  <a:lnTo>
                    <a:pt x="4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Quelque messages usuels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Représentation textuelle</a:t>
            </a:r>
          </a:p>
          <a:p>
            <a:pPr lvl="1">
              <a:defRPr/>
            </a:pPr>
            <a:r>
              <a:rPr lang="fr-FR" b="1" dirty="0" err="1">
                <a:solidFill>
                  <a:srgbClr val="FF0000"/>
                </a:solidFill>
              </a:rPr>
              <a:t>printString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fr-FR" dirty="0"/>
              <a:t>Exemple : 1500 </a:t>
            </a:r>
            <a:r>
              <a:rPr lang="fr-FR" b="1" dirty="0" err="1">
                <a:solidFill>
                  <a:srgbClr val="FF0000"/>
                </a:solidFill>
              </a:rPr>
              <a:t>printString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	</a:t>
            </a:r>
            <a:r>
              <a:rPr lang="fr-FR" dirty="0" smtClean="0"/>
              <a:t>	     '</a:t>
            </a:r>
            <a:r>
              <a:rPr lang="fr-FR" dirty="0"/>
              <a:t>1500'</a:t>
            </a:r>
          </a:p>
          <a:p>
            <a:pPr lvl="1">
              <a:defRPr/>
            </a:pPr>
            <a:endParaRPr lang="fr-FR" sz="1000" dirty="0"/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Comparaison </a:t>
            </a:r>
            <a:endParaRPr lang="fr-FR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fr-FR" dirty="0" smtClean="0"/>
              <a:t>Teste </a:t>
            </a:r>
            <a:r>
              <a:rPr lang="fr-FR" dirty="0"/>
              <a:t>l'identité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==  </a:t>
            </a:r>
            <a:r>
              <a:rPr lang="fr-FR" dirty="0" smtClean="0"/>
              <a:t>Compare les </a:t>
            </a:r>
            <a:r>
              <a:rPr lang="fr-FR" b="1" dirty="0" smtClean="0"/>
              <a:t>variables</a:t>
            </a:r>
          </a:p>
          <a:p>
            <a:pPr lvl="1">
              <a:defRPr/>
            </a:pPr>
            <a:r>
              <a:rPr lang="fr-FR" dirty="0" smtClean="0"/>
              <a:t>Teste l’égalité </a:t>
            </a:r>
            <a:r>
              <a:rPr lang="fr-FR" b="1" dirty="0" smtClean="0">
                <a:solidFill>
                  <a:srgbClr val="FF0000"/>
                </a:solidFill>
              </a:rPr>
              <a:t>=</a:t>
            </a:r>
            <a:r>
              <a:rPr lang="fr-FR" dirty="0" smtClean="0"/>
              <a:t> Compare les </a:t>
            </a:r>
            <a:r>
              <a:rPr lang="fr-FR" b="1" dirty="0" smtClean="0"/>
              <a:t>objets</a:t>
            </a:r>
          </a:p>
          <a:p>
            <a:pPr>
              <a:defRPr/>
            </a:pPr>
            <a:r>
              <a:rPr lang="fr-FR" dirty="0" smtClean="0"/>
              <a:t>Conditionnelles</a:t>
            </a:r>
          </a:p>
          <a:p>
            <a:pPr lvl="1">
              <a:defRPr/>
            </a:pPr>
            <a:r>
              <a:rPr lang="fr-FR" b="1" dirty="0" err="1" smtClean="0">
                <a:solidFill>
                  <a:srgbClr val="FF0000"/>
                </a:solidFill>
              </a:rPr>
              <a:t>ifTrue</a:t>
            </a:r>
            <a:r>
              <a:rPr lang="fr-FR" b="1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[ </a:t>
            </a:r>
            <a:r>
              <a:rPr lang="fr-FR" b="1" dirty="0" smtClean="0">
                <a:solidFill>
                  <a:srgbClr val="FF0000"/>
                </a:solidFill>
              </a:rPr>
              <a:t>] </a:t>
            </a:r>
            <a:r>
              <a:rPr lang="fr-FR" b="1" dirty="0" err="1" smtClean="0">
                <a:solidFill>
                  <a:srgbClr val="FF0000"/>
                </a:solidFill>
              </a:rPr>
              <a:t>ifFalse</a:t>
            </a:r>
            <a:r>
              <a:rPr lang="fr-FR" b="1" dirty="0" smtClean="0">
                <a:solidFill>
                  <a:srgbClr val="FF0000"/>
                </a:solidFill>
              </a:rPr>
              <a:t>: </a:t>
            </a:r>
            <a:r>
              <a:rPr lang="fr-FR" dirty="0" smtClean="0"/>
              <a:t>[ ]</a:t>
            </a:r>
          </a:p>
          <a:p>
            <a:pPr>
              <a:defRPr/>
            </a:pPr>
            <a:r>
              <a:rPr lang="fr-FR" dirty="0" smtClean="0"/>
              <a:t>B</a:t>
            </a:r>
            <a:r>
              <a:rPr lang="fr-FR" b="1" dirty="0" smtClean="0"/>
              <a:t>oucles</a:t>
            </a:r>
          </a:p>
          <a:p>
            <a:pPr lvl="1">
              <a:defRPr/>
            </a:pPr>
            <a:r>
              <a:rPr lang="fr-FR" b="1" dirty="0" err="1" smtClean="0">
                <a:solidFill>
                  <a:srgbClr val="FF0000"/>
                </a:solidFill>
              </a:rPr>
              <a:t>timesRepeat</a:t>
            </a:r>
            <a:r>
              <a:rPr lang="fr-FR" b="1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[ ]</a:t>
            </a:r>
          </a:p>
          <a:p>
            <a:pPr lvl="1">
              <a:defRPr/>
            </a:pPr>
            <a:r>
              <a:rPr lang="fr-FR" dirty="0" smtClean="0"/>
              <a:t>[ ] </a:t>
            </a:r>
            <a:r>
              <a:rPr lang="fr-FR" b="1" dirty="0" err="1" smtClean="0">
                <a:solidFill>
                  <a:srgbClr val="FF0000"/>
                </a:solidFill>
              </a:rPr>
              <a:t>whileTrue</a:t>
            </a:r>
            <a:r>
              <a:rPr lang="fr-FR" b="1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[ ]</a:t>
            </a:r>
          </a:p>
        </p:txBody>
      </p:sp>
      <p:sp>
        <p:nvSpPr>
          <p:cNvPr id="197636" name="AutoShape 4"/>
          <p:cNvSpPr>
            <a:spLocks noChangeArrowheads="1"/>
          </p:cNvSpPr>
          <p:nvPr/>
        </p:nvSpPr>
        <p:spPr bwMode="auto">
          <a:xfrm>
            <a:off x="5410200" y="22860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d’identité ==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variables</a:t>
            </a:r>
            <a:endParaRPr lang="fr-FR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70" idx="12"/>
          </p:cNvCxnSpPr>
          <p:nvPr/>
        </p:nvCxnSpPr>
        <p:spPr bwMode="auto">
          <a:xfrm flipV="1">
            <a:off x="1981200" y="3183956"/>
            <a:ext cx="4498075" cy="14642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6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37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8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44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05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latin typeface="Arial"/>
                <a:cs typeface="Arial"/>
              </a:rPr>
              <a:t>true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d’identité ==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variables</a:t>
            </a:r>
            <a:endParaRPr lang="fr-FR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76" idx="20"/>
          </p:cNvCxnSpPr>
          <p:nvPr/>
        </p:nvCxnSpPr>
        <p:spPr bwMode="auto">
          <a:xfrm>
            <a:off x="1981200" y="4648200"/>
            <a:ext cx="4837193" cy="3284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44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23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Arial"/>
                <a:cs typeface="Arial"/>
              </a:rPr>
              <a:t>false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75" name="Group 3"/>
          <p:cNvGrpSpPr>
            <a:grpSpLocks/>
          </p:cNvGrpSpPr>
          <p:nvPr/>
        </p:nvGrpSpPr>
        <p:grpSpPr bwMode="auto">
          <a:xfrm>
            <a:off x="6420840" y="4193671"/>
            <a:ext cx="1136650" cy="1339819"/>
            <a:chOff x="2268" y="1915"/>
            <a:chExt cx="1035" cy="1220"/>
          </a:xfrm>
        </p:grpSpPr>
        <p:sp>
          <p:nvSpPr>
            <p:cNvPr id="76" name="Freeform 4"/>
            <p:cNvSpPr>
              <a:spLocks/>
            </p:cNvSpPr>
            <p:nvPr/>
          </p:nvSpPr>
          <p:spPr bwMode="auto">
            <a:xfrm>
              <a:off x="2268" y="1915"/>
              <a:ext cx="1035" cy="1220"/>
            </a:xfrm>
            <a:custGeom>
              <a:avLst/>
              <a:gdLst>
                <a:gd name="T0" fmla="*/ 0 w 1035"/>
                <a:gd name="T1" fmla="*/ 248 h 1220"/>
                <a:gd name="T2" fmla="*/ 7 w 1035"/>
                <a:gd name="T3" fmla="*/ 285 h 1220"/>
                <a:gd name="T4" fmla="*/ 26 w 1035"/>
                <a:gd name="T5" fmla="*/ 311 h 1220"/>
                <a:gd name="T6" fmla="*/ 64 w 1035"/>
                <a:gd name="T7" fmla="*/ 325 h 1220"/>
                <a:gd name="T8" fmla="*/ 95 w 1035"/>
                <a:gd name="T9" fmla="*/ 318 h 1220"/>
                <a:gd name="T10" fmla="*/ 152 w 1035"/>
                <a:gd name="T11" fmla="*/ 283 h 1220"/>
                <a:gd name="T12" fmla="*/ 237 w 1035"/>
                <a:gd name="T13" fmla="*/ 232 h 1220"/>
                <a:gd name="T14" fmla="*/ 331 w 1035"/>
                <a:gd name="T15" fmla="*/ 185 h 1220"/>
                <a:gd name="T16" fmla="*/ 412 w 1035"/>
                <a:gd name="T17" fmla="*/ 154 h 1220"/>
                <a:gd name="T18" fmla="*/ 472 w 1035"/>
                <a:gd name="T19" fmla="*/ 160 h 1220"/>
                <a:gd name="T20" fmla="*/ 507 w 1035"/>
                <a:gd name="T21" fmla="*/ 196 h 1220"/>
                <a:gd name="T22" fmla="*/ 511 w 1035"/>
                <a:gd name="T23" fmla="*/ 227 h 1220"/>
                <a:gd name="T24" fmla="*/ 501 w 1035"/>
                <a:gd name="T25" fmla="*/ 231 h 1220"/>
                <a:gd name="T26" fmla="*/ 458 w 1035"/>
                <a:gd name="T27" fmla="*/ 238 h 1220"/>
                <a:gd name="T28" fmla="*/ 390 w 1035"/>
                <a:gd name="T29" fmla="*/ 252 h 1220"/>
                <a:gd name="T30" fmla="*/ 311 w 1035"/>
                <a:gd name="T31" fmla="*/ 274 h 1220"/>
                <a:gd name="T32" fmla="*/ 233 w 1035"/>
                <a:gd name="T33" fmla="*/ 305 h 1220"/>
                <a:gd name="T34" fmla="*/ 191 w 1035"/>
                <a:gd name="T35" fmla="*/ 337 h 1220"/>
                <a:gd name="T36" fmla="*/ 226 w 1035"/>
                <a:gd name="T37" fmla="*/ 404 h 1220"/>
                <a:gd name="T38" fmla="*/ 289 w 1035"/>
                <a:gd name="T39" fmla="*/ 536 h 1220"/>
                <a:gd name="T40" fmla="*/ 362 w 1035"/>
                <a:gd name="T41" fmla="*/ 713 h 1220"/>
                <a:gd name="T42" fmla="*/ 429 w 1035"/>
                <a:gd name="T43" fmla="*/ 916 h 1220"/>
                <a:gd name="T44" fmla="*/ 473 w 1035"/>
                <a:gd name="T45" fmla="*/ 1125 h 1220"/>
                <a:gd name="T46" fmla="*/ 485 w 1035"/>
                <a:gd name="T47" fmla="*/ 1134 h 1220"/>
                <a:gd name="T48" fmla="*/ 515 w 1035"/>
                <a:gd name="T49" fmla="*/ 1156 h 1220"/>
                <a:gd name="T50" fmla="*/ 563 w 1035"/>
                <a:gd name="T51" fmla="*/ 1181 h 1220"/>
                <a:gd name="T52" fmla="*/ 624 w 1035"/>
                <a:gd name="T53" fmla="*/ 1205 h 1220"/>
                <a:gd name="T54" fmla="*/ 697 w 1035"/>
                <a:gd name="T55" fmla="*/ 1219 h 1220"/>
                <a:gd name="T56" fmla="*/ 775 w 1035"/>
                <a:gd name="T57" fmla="*/ 1216 h 1220"/>
                <a:gd name="T58" fmla="*/ 859 w 1035"/>
                <a:gd name="T59" fmla="*/ 1187 h 1220"/>
                <a:gd name="T60" fmla="*/ 944 w 1035"/>
                <a:gd name="T61" fmla="*/ 1125 h 1220"/>
                <a:gd name="T62" fmla="*/ 975 w 1035"/>
                <a:gd name="T63" fmla="*/ 1039 h 1220"/>
                <a:gd name="T64" fmla="*/ 1024 w 1035"/>
                <a:gd name="T65" fmla="*/ 807 h 1220"/>
                <a:gd name="T66" fmla="*/ 1034 w 1035"/>
                <a:gd name="T67" fmla="*/ 554 h 1220"/>
                <a:gd name="T68" fmla="*/ 1022 w 1035"/>
                <a:gd name="T69" fmla="*/ 429 h 1220"/>
                <a:gd name="T70" fmla="*/ 996 w 1035"/>
                <a:gd name="T71" fmla="*/ 299 h 1220"/>
                <a:gd name="T72" fmla="*/ 980 w 1035"/>
                <a:gd name="T73" fmla="*/ 253 h 1220"/>
                <a:gd name="T74" fmla="*/ 961 w 1035"/>
                <a:gd name="T75" fmla="*/ 244 h 1220"/>
                <a:gd name="T76" fmla="*/ 925 w 1035"/>
                <a:gd name="T77" fmla="*/ 232 h 1220"/>
                <a:gd name="T78" fmla="*/ 869 w 1035"/>
                <a:gd name="T79" fmla="*/ 221 h 1220"/>
                <a:gd name="T80" fmla="*/ 792 w 1035"/>
                <a:gd name="T81" fmla="*/ 214 h 1220"/>
                <a:gd name="T82" fmla="*/ 726 w 1035"/>
                <a:gd name="T83" fmla="*/ 213 h 1220"/>
                <a:gd name="T84" fmla="*/ 715 w 1035"/>
                <a:gd name="T85" fmla="*/ 182 h 1220"/>
                <a:gd name="T86" fmla="*/ 689 w 1035"/>
                <a:gd name="T87" fmla="*/ 128 h 1220"/>
                <a:gd name="T88" fmla="*/ 644 w 1035"/>
                <a:gd name="T89" fmla="*/ 67 h 1220"/>
                <a:gd name="T90" fmla="*/ 581 w 1035"/>
                <a:gd name="T91" fmla="*/ 19 h 1220"/>
                <a:gd name="T92" fmla="*/ 497 w 1035"/>
                <a:gd name="T93" fmla="*/ 0 h 1220"/>
                <a:gd name="T94" fmla="*/ 388 w 1035"/>
                <a:gd name="T95" fmla="*/ 23 h 1220"/>
                <a:gd name="T96" fmla="*/ 265 w 1035"/>
                <a:gd name="T97" fmla="*/ 76 h 1220"/>
                <a:gd name="T98" fmla="*/ 148 w 1035"/>
                <a:gd name="T99" fmla="*/ 140 h 1220"/>
                <a:gd name="T100" fmla="*/ 54 w 1035"/>
                <a:gd name="T101" fmla="*/ 199 h 1220"/>
                <a:gd name="T102" fmla="*/ 4 w 1035"/>
                <a:gd name="T103" fmla="*/ 232 h 12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35"/>
                <a:gd name="T157" fmla="*/ 0 h 1220"/>
                <a:gd name="T158" fmla="*/ 1035 w 1035"/>
                <a:gd name="T159" fmla="*/ 1220 h 12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35" h="1220">
                  <a:moveTo>
                    <a:pt x="0" y="235"/>
                  </a:moveTo>
                  <a:lnTo>
                    <a:pt x="0" y="238"/>
                  </a:lnTo>
                  <a:lnTo>
                    <a:pt x="0" y="248"/>
                  </a:lnTo>
                  <a:lnTo>
                    <a:pt x="0" y="260"/>
                  </a:lnTo>
                  <a:lnTo>
                    <a:pt x="4" y="276"/>
                  </a:lnTo>
                  <a:lnTo>
                    <a:pt x="7" y="285"/>
                  </a:lnTo>
                  <a:lnTo>
                    <a:pt x="12" y="294"/>
                  </a:lnTo>
                  <a:lnTo>
                    <a:pt x="18" y="304"/>
                  </a:lnTo>
                  <a:lnTo>
                    <a:pt x="26" y="311"/>
                  </a:lnTo>
                  <a:lnTo>
                    <a:pt x="38" y="318"/>
                  </a:lnTo>
                  <a:lnTo>
                    <a:pt x="50" y="322"/>
                  </a:lnTo>
                  <a:lnTo>
                    <a:pt x="64" y="325"/>
                  </a:lnTo>
                  <a:lnTo>
                    <a:pt x="82" y="326"/>
                  </a:lnTo>
                  <a:lnTo>
                    <a:pt x="85" y="323"/>
                  </a:lnTo>
                  <a:lnTo>
                    <a:pt x="95" y="318"/>
                  </a:lnTo>
                  <a:lnTo>
                    <a:pt x="110" y="308"/>
                  </a:lnTo>
                  <a:lnTo>
                    <a:pt x="128" y="297"/>
                  </a:lnTo>
                  <a:lnTo>
                    <a:pt x="152" y="283"/>
                  </a:lnTo>
                  <a:lnTo>
                    <a:pt x="179" y="266"/>
                  </a:lnTo>
                  <a:lnTo>
                    <a:pt x="207" y="249"/>
                  </a:lnTo>
                  <a:lnTo>
                    <a:pt x="237" y="232"/>
                  </a:lnTo>
                  <a:lnTo>
                    <a:pt x="268" y="216"/>
                  </a:lnTo>
                  <a:lnTo>
                    <a:pt x="300" y="199"/>
                  </a:lnTo>
                  <a:lnTo>
                    <a:pt x="331" y="185"/>
                  </a:lnTo>
                  <a:lnTo>
                    <a:pt x="360" y="171"/>
                  </a:lnTo>
                  <a:lnTo>
                    <a:pt x="387" y="161"/>
                  </a:lnTo>
                  <a:lnTo>
                    <a:pt x="412" y="154"/>
                  </a:lnTo>
                  <a:lnTo>
                    <a:pt x="431" y="150"/>
                  </a:lnTo>
                  <a:lnTo>
                    <a:pt x="448" y="151"/>
                  </a:lnTo>
                  <a:lnTo>
                    <a:pt x="472" y="160"/>
                  </a:lnTo>
                  <a:lnTo>
                    <a:pt x="489" y="171"/>
                  </a:lnTo>
                  <a:lnTo>
                    <a:pt x="501" y="183"/>
                  </a:lnTo>
                  <a:lnTo>
                    <a:pt x="507" y="196"/>
                  </a:lnTo>
                  <a:lnTo>
                    <a:pt x="511" y="209"/>
                  </a:lnTo>
                  <a:lnTo>
                    <a:pt x="511" y="220"/>
                  </a:lnTo>
                  <a:lnTo>
                    <a:pt x="511" y="227"/>
                  </a:lnTo>
                  <a:lnTo>
                    <a:pt x="511" y="230"/>
                  </a:lnTo>
                  <a:lnTo>
                    <a:pt x="508" y="230"/>
                  </a:lnTo>
                  <a:lnTo>
                    <a:pt x="501" y="231"/>
                  </a:lnTo>
                  <a:lnTo>
                    <a:pt x="490" y="232"/>
                  </a:lnTo>
                  <a:lnTo>
                    <a:pt x="476" y="235"/>
                  </a:lnTo>
                  <a:lnTo>
                    <a:pt x="458" y="238"/>
                  </a:lnTo>
                  <a:lnTo>
                    <a:pt x="437" y="242"/>
                  </a:lnTo>
                  <a:lnTo>
                    <a:pt x="415" y="246"/>
                  </a:lnTo>
                  <a:lnTo>
                    <a:pt x="390" y="252"/>
                  </a:lnTo>
                  <a:lnTo>
                    <a:pt x="364" y="257"/>
                  </a:lnTo>
                  <a:lnTo>
                    <a:pt x="338" y="266"/>
                  </a:lnTo>
                  <a:lnTo>
                    <a:pt x="311" y="274"/>
                  </a:lnTo>
                  <a:lnTo>
                    <a:pt x="285" y="283"/>
                  </a:lnTo>
                  <a:lnTo>
                    <a:pt x="258" y="294"/>
                  </a:lnTo>
                  <a:lnTo>
                    <a:pt x="233" y="305"/>
                  </a:lnTo>
                  <a:lnTo>
                    <a:pt x="209" y="318"/>
                  </a:lnTo>
                  <a:lnTo>
                    <a:pt x="188" y="332"/>
                  </a:lnTo>
                  <a:lnTo>
                    <a:pt x="191" y="337"/>
                  </a:lnTo>
                  <a:lnTo>
                    <a:pt x="198" y="351"/>
                  </a:lnTo>
                  <a:lnTo>
                    <a:pt x="211" y="373"/>
                  </a:lnTo>
                  <a:lnTo>
                    <a:pt x="226" y="404"/>
                  </a:lnTo>
                  <a:lnTo>
                    <a:pt x="244" y="442"/>
                  </a:lnTo>
                  <a:lnTo>
                    <a:pt x="265" y="487"/>
                  </a:lnTo>
                  <a:lnTo>
                    <a:pt x="289" y="536"/>
                  </a:lnTo>
                  <a:lnTo>
                    <a:pt x="313" y="591"/>
                  </a:lnTo>
                  <a:lnTo>
                    <a:pt x="336" y="650"/>
                  </a:lnTo>
                  <a:lnTo>
                    <a:pt x="362" y="713"/>
                  </a:lnTo>
                  <a:lnTo>
                    <a:pt x="385" y="779"/>
                  </a:lnTo>
                  <a:lnTo>
                    <a:pt x="408" y="847"/>
                  </a:lnTo>
                  <a:lnTo>
                    <a:pt x="429" y="916"/>
                  </a:lnTo>
                  <a:lnTo>
                    <a:pt x="447" y="986"/>
                  </a:lnTo>
                  <a:lnTo>
                    <a:pt x="462" y="1055"/>
                  </a:lnTo>
                  <a:lnTo>
                    <a:pt x="473" y="1125"/>
                  </a:lnTo>
                  <a:lnTo>
                    <a:pt x="475" y="1127"/>
                  </a:lnTo>
                  <a:lnTo>
                    <a:pt x="479" y="1130"/>
                  </a:lnTo>
                  <a:lnTo>
                    <a:pt x="485" y="1134"/>
                  </a:lnTo>
                  <a:lnTo>
                    <a:pt x="493" y="1141"/>
                  </a:lnTo>
                  <a:lnTo>
                    <a:pt x="503" y="1148"/>
                  </a:lnTo>
                  <a:lnTo>
                    <a:pt x="515" y="1156"/>
                  </a:lnTo>
                  <a:lnTo>
                    <a:pt x="529" y="1164"/>
                  </a:lnTo>
                  <a:lnTo>
                    <a:pt x="546" y="1173"/>
                  </a:lnTo>
                  <a:lnTo>
                    <a:pt x="563" y="1181"/>
                  </a:lnTo>
                  <a:lnTo>
                    <a:pt x="582" y="1190"/>
                  </a:lnTo>
                  <a:lnTo>
                    <a:pt x="603" y="1198"/>
                  </a:lnTo>
                  <a:lnTo>
                    <a:pt x="624" y="1205"/>
                  </a:lnTo>
                  <a:lnTo>
                    <a:pt x="648" y="1212"/>
                  </a:lnTo>
                  <a:lnTo>
                    <a:pt x="672" y="1216"/>
                  </a:lnTo>
                  <a:lnTo>
                    <a:pt x="697" y="1219"/>
                  </a:lnTo>
                  <a:lnTo>
                    <a:pt x="722" y="1220"/>
                  </a:lnTo>
                  <a:lnTo>
                    <a:pt x="749" y="1219"/>
                  </a:lnTo>
                  <a:lnTo>
                    <a:pt x="775" y="1216"/>
                  </a:lnTo>
                  <a:lnTo>
                    <a:pt x="803" y="1209"/>
                  </a:lnTo>
                  <a:lnTo>
                    <a:pt x="831" y="1199"/>
                  </a:lnTo>
                  <a:lnTo>
                    <a:pt x="859" y="1187"/>
                  </a:lnTo>
                  <a:lnTo>
                    <a:pt x="887" y="1171"/>
                  </a:lnTo>
                  <a:lnTo>
                    <a:pt x="916" y="1151"/>
                  </a:lnTo>
                  <a:lnTo>
                    <a:pt x="944" y="1125"/>
                  </a:lnTo>
                  <a:lnTo>
                    <a:pt x="948" y="1116"/>
                  </a:lnTo>
                  <a:lnTo>
                    <a:pt x="960" y="1085"/>
                  </a:lnTo>
                  <a:lnTo>
                    <a:pt x="975" y="1039"/>
                  </a:lnTo>
                  <a:lnTo>
                    <a:pt x="992" y="974"/>
                  </a:lnTo>
                  <a:lnTo>
                    <a:pt x="1010" y="896"/>
                  </a:lnTo>
                  <a:lnTo>
                    <a:pt x="1024" y="807"/>
                  </a:lnTo>
                  <a:lnTo>
                    <a:pt x="1034" y="705"/>
                  </a:lnTo>
                  <a:lnTo>
                    <a:pt x="1035" y="594"/>
                  </a:lnTo>
                  <a:lnTo>
                    <a:pt x="1034" y="554"/>
                  </a:lnTo>
                  <a:lnTo>
                    <a:pt x="1031" y="513"/>
                  </a:lnTo>
                  <a:lnTo>
                    <a:pt x="1027" y="471"/>
                  </a:lnTo>
                  <a:lnTo>
                    <a:pt x="1022" y="429"/>
                  </a:lnTo>
                  <a:lnTo>
                    <a:pt x="1014" y="386"/>
                  </a:lnTo>
                  <a:lnTo>
                    <a:pt x="1006" y="343"/>
                  </a:lnTo>
                  <a:lnTo>
                    <a:pt x="996" y="299"/>
                  </a:lnTo>
                  <a:lnTo>
                    <a:pt x="983" y="255"/>
                  </a:lnTo>
                  <a:lnTo>
                    <a:pt x="982" y="255"/>
                  </a:lnTo>
                  <a:lnTo>
                    <a:pt x="980" y="253"/>
                  </a:lnTo>
                  <a:lnTo>
                    <a:pt x="975" y="250"/>
                  </a:lnTo>
                  <a:lnTo>
                    <a:pt x="969" y="248"/>
                  </a:lnTo>
                  <a:lnTo>
                    <a:pt x="961" y="244"/>
                  </a:lnTo>
                  <a:lnTo>
                    <a:pt x="951" y="241"/>
                  </a:lnTo>
                  <a:lnTo>
                    <a:pt x="939" y="237"/>
                  </a:lnTo>
                  <a:lnTo>
                    <a:pt x="925" y="232"/>
                  </a:lnTo>
                  <a:lnTo>
                    <a:pt x="908" y="228"/>
                  </a:lnTo>
                  <a:lnTo>
                    <a:pt x="890" y="224"/>
                  </a:lnTo>
                  <a:lnTo>
                    <a:pt x="869" y="221"/>
                  </a:lnTo>
                  <a:lnTo>
                    <a:pt x="845" y="218"/>
                  </a:lnTo>
                  <a:lnTo>
                    <a:pt x="820" y="216"/>
                  </a:lnTo>
                  <a:lnTo>
                    <a:pt x="792" y="214"/>
                  </a:lnTo>
                  <a:lnTo>
                    <a:pt x="761" y="214"/>
                  </a:lnTo>
                  <a:lnTo>
                    <a:pt x="728" y="216"/>
                  </a:lnTo>
                  <a:lnTo>
                    <a:pt x="726" y="213"/>
                  </a:lnTo>
                  <a:lnTo>
                    <a:pt x="725" y="206"/>
                  </a:lnTo>
                  <a:lnTo>
                    <a:pt x="721" y="196"/>
                  </a:lnTo>
                  <a:lnTo>
                    <a:pt x="715" y="182"/>
                  </a:lnTo>
                  <a:lnTo>
                    <a:pt x="708" y="165"/>
                  </a:lnTo>
                  <a:lnTo>
                    <a:pt x="698" y="147"/>
                  </a:lnTo>
                  <a:lnTo>
                    <a:pt x="689" y="128"/>
                  </a:lnTo>
                  <a:lnTo>
                    <a:pt x="676" y="107"/>
                  </a:lnTo>
                  <a:lnTo>
                    <a:pt x="661" y="87"/>
                  </a:lnTo>
                  <a:lnTo>
                    <a:pt x="644" y="67"/>
                  </a:lnTo>
                  <a:lnTo>
                    <a:pt x="624" y="49"/>
                  </a:lnTo>
                  <a:lnTo>
                    <a:pt x="603" y="32"/>
                  </a:lnTo>
                  <a:lnTo>
                    <a:pt x="581" y="19"/>
                  </a:lnTo>
                  <a:lnTo>
                    <a:pt x="556" y="9"/>
                  </a:lnTo>
                  <a:lnTo>
                    <a:pt x="528" y="2"/>
                  </a:lnTo>
                  <a:lnTo>
                    <a:pt x="497" y="0"/>
                  </a:lnTo>
                  <a:lnTo>
                    <a:pt x="464" y="3"/>
                  </a:lnTo>
                  <a:lnTo>
                    <a:pt x="427" y="12"/>
                  </a:lnTo>
                  <a:lnTo>
                    <a:pt x="388" y="23"/>
                  </a:lnTo>
                  <a:lnTo>
                    <a:pt x="348" y="38"/>
                  </a:lnTo>
                  <a:lnTo>
                    <a:pt x="307" y="56"/>
                  </a:lnTo>
                  <a:lnTo>
                    <a:pt x="265" y="76"/>
                  </a:lnTo>
                  <a:lnTo>
                    <a:pt x="225" y="97"/>
                  </a:lnTo>
                  <a:lnTo>
                    <a:pt x="186" y="119"/>
                  </a:lnTo>
                  <a:lnTo>
                    <a:pt x="148" y="140"/>
                  </a:lnTo>
                  <a:lnTo>
                    <a:pt x="113" y="161"/>
                  </a:lnTo>
                  <a:lnTo>
                    <a:pt x="81" y="181"/>
                  </a:lnTo>
                  <a:lnTo>
                    <a:pt x="54" y="199"/>
                  </a:lnTo>
                  <a:lnTo>
                    <a:pt x="31" y="214"/>
                  </a:lnTo>
                  <a:lnTo>
                    <a:pt x="14" y="225"/>
                  </a:lnTo>
                  <a:lnTo>
                    <a:pt x="4" y="232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2299" y="1950"/>
              <a:ext cx="685" cy="297"/>
            </a:xfrm>
            <a:custGeom>
              <a:avLst/>
              <a:gdLst>
                <a:gd name="T0" fmla="*/ 683 w 685"/>
                <a:gd name="T1" fmla="*/ 273 h 297"/>
                <a:gd name="T2" fmla="*/ 660 w 685"/>
                <a:gd name="T3" fmla="*/ 202 h 297"/>
                <a:gd name="T4" fmla="*/ 614 w 685"/>
                <a:gd name="T5" fmla="*/ 104 h 297"/>
                <a:gd name="T6" fmla="*/ 543 w 685"/>
                <a:gd name="T7" fmla="*/ 23 h 297"/>
                <a:gd name="T8" fmla="*/ 490 w 685"/>
                <a:gd name="T9" fmla="*/ 2 h 297"/>
                <a:gd name="T10" fmla="*/ 473 w 685"/>
                <a:gd name="T11" fmla="*/ 0 h 297"/>
                <a:gd name="T12" fmla="*/ 433 w 685"/>
                <a:gd name="T13" fmla="*/ 3 h 297"/>
                <a:gd name="T14" fmla="*/ 361 w 685"/>
                <a:gd name="T15" fmla="*/ 20 h 297"/>
                <a:gd name="T16" fmla="*/ 283 w 685"/>
                <a:gd name="T17" fmla="*/ 49 h 297"/>
                <a:gd name="T18" fmla="*/ 206 w 685"/>
                <a:gd name="T19" fmla="*/ 86 h 297"/>
                <a:gd name="T20" fmla="*/ 135 w 685"/>
                <a:gd name="T21" fmla="*/ 126 h 297"/>
                <a:gd name="T22" fmla="*/ 74 w 685"/>
                <a:gd name="T23" fmla="*/ 162 h 297"/>
                <a:gd name="T24" fmla="*/ 29 w 685"/>
                <a:gd name="T25" fmla="*/ 192 h 297"/>
                <a:gd name="T26" fmla="*/ 2 w 685"/>
                <a:gd name="T27" fmla="*/ 209 h 297"/>
                <a:gd name="T28" fmla="*/ 0 w 685"/>
                <a:gd name="T29" fmla="*/ 213 h 297"/>
                <a:gd name="T30" fmla="*/ 2 w 685"/>
                <a:gd name="T31" fmla="*/ 225 h 297"/>
                <a:gd name="T32" fmla="*/ 11 w 685"/>
                <a:gd name="T33" fmla="*/ 243 h 297"/>
                <a:gd name="T34" fmla="*/ 29 w 685"/>
                <a:gd name="T35" fmla="*/ 259 h 297"/>
                <a:gd name="T36" fmla="*/ 44 w 685"/>
                <a:gd name="T37" fmla="*/ 262 h 297"/>
                <a:gd name="T38" fmla="*/ 67 w 685"/>
                <a:gd name="T39" fmla="*/ 246 h 297"/>
                <a:gd name="T40" fmla="*/ 106 w 685"/>
                <a:gd name="T41" fmla="*/ 221 h 297"/>
                <a:gd name="T42" fmla="*/ 157 w 685"/>
                <a:gd name="T43" fmla="*/ 190 h 297"/>
                <a:gd name="T44" fmla="*/ 217 w 685"/>
                <a:gd name="T45" fmla="*/ 155 h 297"/>
                <a:gd name="T46" fmla="*/ 280 w 685"/>
                <a:gd name="T47" fmla="*/ 125 h 297"/>
                <a:gd name="T48" fmla="*/ 343 w 685"/>
                <a:gd name="T49" fmla="*/ 100 h 297"/>
                <a:gd name="T50" fmla="*/ 399 w 685"/>
                <a:gd name="T51" fmla="*/ 84 h 297"/>
                <a:gd name="T52" fmla="*/ 431 w 685"/>
                <a:gd name="T53" fmla="*/ 83 h 297"/>
                <a:gd name="T54" fmla="*/ 444 w 685"/>
                <a:gd name="T55" fmla="*/ 86 h 297"/>
                <a:gd name="T56" fmla="*/ 473 w 685"/>
                <a:gd name="T57" fmla="*/ 102 h 297"/>
                <a:gd name="T58" fmla="*/ 508 w 685"/>
                <a:gd name="T59" fmla="*/ 162 h 297"/>
                <a:gd name="T60" fmla="*/ 528 w 685"/>
                <a:gd name="T61" fmla="*/ 235 h 297"/>
                <a:gd name="T62" fmla="*/ 535 w 685"/>
                <a:gd name="T63" fmla="*/ 288 h 297"/>
                <a:gd name="T64" fmla="*/ 685 w 685"/>
                <a:gd name="T65" fmla="*/ 284 h 29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5"/>
                <a:gd name="T100" fmla="*/ 0 h 297"/>
                <a:gd name="T101" fmla="*/ 685 w 685"/>
                <a:gd name="T102" fmla="*/ 297 h 29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5" h="297">
                  <a:moveTo>
                    <a:pt x="685" y="284"/>
                  </a:moveTo>
                  <a:lnTo>
                    <a:pt x="683" y="273"/>
                  </a:lnTo>
                  <a:lnTo>
                    <a:pt x="674" y="243"/>
                  </a:lnTo>
                  <a:lnTo>
                    <a:pt x="660" y="202"/>
                  </a:lnTo>
                  <a:lnTo>
                    <a:pt x="639" y="154"/>
                  </a:lnTo>
                  <a:lnTo>
                    <a:pt x="614" y="104"/>
                  </a:lnTo>
                  <a:lnTo>
                    <a:pt x="581" y="58"/>
                  </a:lnTo>
                  <a:lnTo>
                    <a:pt x="543" y="23"/>
                  </a:lnTo>
                  <a:lnTo>
                    <a:pt x="497" y="3"/>
                  </a:lnTo>
                  <a:lnTo>
                    <a:pt x="490" y="2"/>
                  </a:lnTo>
                  <a:lnTo>
                    <a:pt x="481" y="2"/>
                  </a:lnTo>
                  <a:lnTo>
                    <a:pt x="473" y="0"/>
                  </a:lnTo>
                  <a:lnTo>
                    <a:pt x="466" y="0"/>
                  </a:lnTo>
                  <a:lnTo>
                    <a:pt x="433" y="3"/>
                  </a:lnTo>
                  <a:lnTo>
                    <a:pt x="398" y="9"/>
                  </a:lnTo>
                  <a:lnTo>
                    <a:pt x="361" y="20"/>
                  </a:lnTo>
                  <a:lnTo>
                    <a:pt x="322" y="34"/>
                  </a:lnTo>
                  <a:lnTo>
                    <a:pt x="283" y="49"/>
                  </a:lnTo>
                  <a:lnTo>
                    <a:pt x="245" y="67"/>
                  </a:lnTo>
                  <a:lnTo>
                    <a:pt x="206" y="86"/>
                  </a:lnTo>
                  <a:lnTo>
                    <a:pt x="170" y="105"/>
                  </a:lnTo>
                  <a:lnTo>
                    <a:pt x="135" y="126"/>
                  </a:lnTo>
                  <a:lnTo>
                    <a:pt x="103" y="144"/>
                  </a:lnTo>
                  <a:lnTo>
                    <a:pt x="74" y="162"/>
                  </a:lnTo>
                  <a:lnTo>
                    <a:pt x="48" y="178"/>
                  </a:lnTo>
                  <a:lnTo>
                    <a:pt x="29" y="192"/>
                  </a:lnTo>
                  <a:lnTo>
                    <a:pt x="12" y="203"/>
                  </a:lnTo>
                  <a:lnTo>
                    <a:pt x="2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1" y="218"/>
                  </a:lnTo>
                  <a:lnTo>
                    <a:pt x="2" y="225"/>
                  </a:lnTo>
                  <a:lnTo>
                    <a:pt x="7" y="235"/>
                  </a:lnTo>
                  <a:lnTo>
                    <a:pt x="11" y="243"/>
                  </a:lnTo>
                  <a:lnTo>
                    <a:pt x="19" y="252"/>
                  </a:lnTo>
                  <a:lnTo>
                    <a:pt x="29" y="259"/>
                  </a:lnTo>
                  <a:lnTo>
                    <a:pt x="41" y="263"/>
                  </a:lnTo>
                  <a:lnTo>
                    <a:pt x="44" y="262"/>
                  </a:lnTo>
                  <a:lnTo>
                    <a:pt x="53" y="255"/>
                  </a:lnTo>
                  <a:lnTo>
                    <a:pt x="67" y="246"/>
                  </a:lnTo>
                  <a:lnTo>
                    <a:pt x="83" y="235"/>
                  </a:lnTo>
                  <a:lnTo>
                    <a:pt x="106" y="221"/>
                  </a:lnTo>
                  <a:lnTo>
                    <a:pt x="129" y="206"/>
                  </a:lnTo>
                  <a:lnTo>
                    <a:pt x="157" y="190"/>
                  </a:lnTo>
                  <a:lnTo>
                    <a:pt x="187" y="172"/>
                  </a:lnTo>
                  <a:lnTo>
                    <a:pt x="217" y="155"/>
                  </a:lnTo>
                  <a:lnTo>
                    <a:pt x="250" y="140"/>
                  </a:lnTo>
                  <a:lnTo>
                    <a:pt x="280" y="125"/>
                  </a:lnTo>
                  <a:lnTo>
                    <a:pt x="312" y="111"/>
                  </a:lnTo>
                  <a:lnTo>
                    <a:pt x="343" y="100"/>
                  </a:lnTo>
                  <a:lnTo>
                    <a:pt x="373" y="91"/>
                  </a:lnTo>
                  <a:lnTo>
                    <a:pt x="399" y="84"/>
                  </a:lnTo>
                  <a:lnTo>
                    <a:pt x="424" y="83"/>
                  </a:lnTo>
                  <a:lnTo>
                    <a:pt x="431" y="83"/>
                  </a:lnTo>
                  <a:lnTo>
                    <a:pt x="437" y="84"/>
                  </a:lnTo>
                  <a:lnTo>
                    <a:pt x="444" y="86"/>
                  </a:lnTo>
                  <a:lnTo>
                    <a:pt x="449" y="87"/>
                  </a:lnTo>
                  <a:lnTo>
                    <a:pt x="473" y="102"/>
                  </a:lnTo>
                  <a:lnTo>
                    <a:pt x="493" y="129"/>
                  </a:lnTo>
                  <a:lnTo>
                    <a:pt x="508" y="162"/>
                  </a:lnTo>
                  <a:lnTo>
                    <a:pt x="519" y="200"/>
                  </a:lnTo>
                  <a:lnTo>
                    <a:pt x="528" y="235"/>
                  </a:lnTo>
                  <a:lnTo>
                    <a:pt x="532" y="267"/>
                  </a:lnTo>
                  <a:lnTo>
                    <a:pt x="535" y="288"/>
                  </a:lnTo>
                  <a:lnTo>
                    <a:pt x="536" y="297"/>
                  </a:lnTo>
                  <a:lnTo>
                    <a:pt x="685" y="2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2596" y="1989"/>
              <a:ext cx="309" cy="246"/>
            </a:xfrm>
            <a:custGeom>
              <a:avLst/>
              <a:gdLst>
                <a:gd name="T0" fmla="*/ 0 w 309"/>
                <a:gd name="T1" fmla="*/ 45 h 246"/>
                <a:gd name="T2" fmla="*/ 18 w 309"/>
                <a:gd name="T3" fmla="*/ 38 h 246"/>
                <a:gd name="T4" fmla="*/ 38 w 309"/>
                <a:gd name="T5" fmla="*/ 31 h 246"/>
                <a:gd name="T6" fmla="*/ 56 w 309"/>
                <a:gd name="T7" fmla="*/ 24 h 246"/>
                <a:gd name="T8" fmla="*/ 73 w 309"/>
                <a:gd name="T9" fmla="*/ 19 h 246"/>
                <a:gd name="T10" fmla="*/ 91 w 309"/>
                <a:gd name="T11" fmla="*/ 14 h 246"/>
                <a:gd name="T12" fmla="*/ 106 w 309"/>
                <a:gd name="T13" fmla="*/ 12 h 246"/>
                <a:gd name="T14" fmla="*/ 123 w 309"/>
                <a:gd name="T15" fmla="*/ 10 h 246"/>
                <a:gd name="T16" fmla="*/ 137 w 309"/>
                <a:gd name="T17" fmla="*/ 9 h 246"/>
                <a:gd name="T18" fmla="*/ 140 w 309"/>
                <a:gd name="T19" fmla="*/ 9 h 246"/>
                <a:gd name="T20" fmla="*/ 143 w 309"/>
                <a:gd name="T21" fmla="*/ 9 h 246"/>
                <a:gd name="T22" fmla="*/ 144 w 309"/>
                <a:gd name="T23" fmla="*/ 9 h 246"/>
                <a:gd name="T24" fmla="*/ 147 w 309"/>
                <a:gd name="T25" fmla="*/ 9 h 246"/>
                <a:gd name="T26" fmla="*/ 184 w 309"/>
                <a:gd name="T27" fmla="*/ 21 h 246"/>
                <a:gd name="T28" fmla="*/ 215 w 309"/>
                <a:gd name="T29" fmla="*/ 49 h 246"/>
                <a:gd name="T30" fmla="*/ 239 w 309"/>
                <a:gd name="T31" fmla="*/ 87 h 246"/>
                <a:gd name="T32" fmla="*/ 256 w 309"/>
                <a:gd name="T33" fmla="*/ 130 h 246"/>
                <a:gd name="T34" fmla="*/ 267 w 309"/>
                <a:gd name="T35" fmla="*/ 174 h 246"/>
                <a:gd name="T36" fmla="*/ 275 w 309"/>
                <a:gd name="T37" fmla="*/ 210 h 246"/>
                <a:gd name="T38" fmla="*/ 278 w 309"/>
                <a:gd name="T39" fmla="*/ 237 h 246"/>
                <a:gd name="T40" fmla="*/ 279 w 309"/>
                <a:gd name="T41" fmla="*/ 246 h 246"/>
                <a:gd name="T42" fmla="*/ 309 w 309"/>
                <a:gd name="T43" fmla="*/ 245 h 246"/>
                <a:gd name="T44" fmla="*/ 306 w 309"/>
                <a:gd name="T45" fmla="*/ 216 h 246"/>
                <a:gd name="T46" fmla="*/ 299 w 309"/>
                <a:gd name="T47" fmla="*/ 186 h 246"/>
                <a:gd name="T48" fmla="*/ 291 w 309"/>
                <a:gd name="T49" fmla="*/ 157 h 246"/>
                <a:gd name="T50" fmla="*/ 279 w 309"/>
                <a:gd name="T51" fmla="*/ 129 h 246"/>
                <a:gd name="T52" fmla="*/ 268 w 309"/>
                <a:gd name="T53" fmla="*/ 102 h 246"/>
                <a:gd name="T54" fmla="*/ 256 w 309"/>
                <a:gd name="T55" fmla="*/ 80 h 246"/>
                <a:gd name="T56" fmla="*/ 243 w 309"/>
                <a:gd name="T57" fmla="*/ 59 h 246"/>
                <a:gd name="T58" fmla="*/ 231 w 309"/>
                <a:gd name="T59" fmla="*/ 44 h 246"/>
                <a:gd name="T60" fmla="*/ 222 w 309"/>
                <a:gd name="T61" fmla="*/ 34 h 246"/>
                <a:gd name="T62" fmla="*/ 212 w 309"/>
                <a:gd name="T63" fmla="*/ 26 h 246"/>
                <a:gd name="T64" fmla="*/ 201 w 309"/>
                <a:gd name="T65" fmla="*/ 19 h 246"/>
                <a:gd name="T66" fmla="*/ 190 w 309"/>
                <a:gd name="T67" fmla="*/ 13 h 246"/>
                <a:gd name="T68" fmla="*/ 179 w 309"/>
                <a:gd name="T69" fmla="*/ 7 h 246"/>
                <a:gd name="T70" fmla="*/ 166 w 309"/>
                <a:gd name="T71" fmla="*/ 3 h 246"/>
                <a:gd name="T72" fmla="*/ 152 w 309"/>
                <a:gd name="T73" fmla="*/ 2 h 246"/>
                <a:gd name="T74" fmla="*/ 138 w 309"/>
                <a:gd name="T75" fmla="*/ 0 h 246"/>
                <a:gd name="T76" fmla="*/ 124 w 309"/>
                <a:gd name="T77" fmla="*/ 0 h 246"/>
                <a:gd name="T78" fmla="*/ 109 w 309"/>
                <a:gd name="T79" fmla="*/ 2 h 246"/>
                <a:gd name="T80" fmla="*/ 92 w 309"/>
                <a:gd name="T81" fmla="*/ 6 h 246"/>
                <a:gd name="T82" fmla="*/ 76 w 309"/>
                <a:gd name="T83" fmla="*/ 10 h 246"/>
                <a:gd name="T84" fmla="*/ 57 w 309"/>
                <a:gd name="T85" fmla="*/ 17 h 246"/>
                <a:gd name="T86" fmla="*/ 39 w 309"/>
                <a:gd name="T87" fmla="*/ 24 h 246"/>
                <a:gd name="T88" fmla="*/ 20 w 309"/>
                <a:gd name="T89" fmla="*/ 34 h 246"/>
                <a:gd name="T90" fmla="*/ 0 w 309"/>
                <a:gd name="T91" fmla="*/ 45 h 24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9"/>
                <a:gd name="T139" fmla="*/ 0 h 246"/>
                <a:gd name="T140" fmla="*/ 309 w 309"/>
                <a:gd name="T141" fmla="*/ 246 h 24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9" h="246">
                  <a:moveTo>
                    <a:pt x="0" y="45"/>
                  </a:moveTo>
                  <a:lnTo>
                    <a:pt x="18" y="38"/>
                  </a:lnTo>
                  <a:lnTo>
                    <a:pt x="38" y="31"/>
                  </a:lnTo>
                  <a:lnTo>
                    <a:pt x="56" y="24"/>
                  </a:lnTo>
                  <a:lnTo>
                    <a:pt x="73" y="19"/>
                  </a:lnTo>
                  <a:lnTo>
                    <a:pt x="91" y="14"/>
                  </a:lnTo>
                  <a:lnTo>
                    <a:pt x="106" y="12"/>
                  </a:lnTo>
                  <a:lnTo>
                    <a:pt x="123" y="10"/>
                  </a:lnTo>
                  <a:lnTo>
                    <a:pt x="137" y="9"/>
                  </a:lnTo>
                  <a:lnTo>
                    <a:pt x="140" y="9"/>
                  </a:lnTo>
                  <a:lnTo>
                    <a:pt x="143" y="9"/>
                  </a:lnTo>
                  <a:lnTo>
                    <a:pt x="144" y="9"/>
                  </a:lnTo>
                  <a:lnTo>
                    <a:pt x="147" y="9"/>
                  </a:lnTo>
                  <a:lnTo>
                    <a:pt x="184" y="21"/>
                  </a:lnTo>
                  <a:lnTo>
                    <a:pt x="215" y="49"/>
                  </a:lnTo>
                  <a:lnTo>
                    <a:pt x="239" y="87"/>
                  </a:lnTo>
                  <a:lnTo>
                    <a:pt x="256" y="130"/>
                  </a:lnTo>
                  <a:lnTo>
                    <a:pt x="267" y="174"/>
                  </a:lnTo>
                  <a:lnTo>
                    <a:pt x="275" y="210"/>
                  </a:lnTo>
                  <a:lnTo>
                    <a:pt x="278" y="237"/>
                  </a:lnTo>
                  <a:lnTo>
                    <a:pt x="279" y="246"/>
                  </a:lnTo>
                  <a:lnTo>
                    <a:pt x="309" y="245"/>
                  </a:lnTo>
                  <a:lnTo>
                    <a:pt x="306" y="216"/>
                  </a:lnTo>
                  <a:lnTo>
                    <a:pt x="299" y="186"/>
                  </a:lnTo>
                  <a:lnTo>
                    <a:pt x="291" y="157"/>
                  </a:lnTo>
                  <a:lnTo>
                    <a:pt x="279" y="129"/>
                  </a:lnTo>
                  <a:lnTo>
                    <a:pt x="268" y="102"/>
                  </a:lnTo>
                  <a:lnTo>
                    <a:pt x="256" y="80"/>
                  </a:lnTo>
                  <a:lnTo>
                    <a:pt x="243" y="59"/>
                  </a:lnTo>
                  <a:lnTo>
                    <a:pt x="231" y="44"/>
                  </a:lnTo>
                  <a:lnTo>
                    <a:pt x="222" y="34"/>
                  </a:lnTo>
                  <a:lnTo>
                    <a:pt x="212" y="26"/>
                  </a:lnTo>
                  <a:lnTo>
                    <a:pt x="201" y="19"/>
                  </a:lnTo>
                  <a:lnTo>
                    <a:pt x="190" y="13"/>
                  </a:lnTo>
                  <a:lnTo>
                    <a:pt x="179" y="7"/>
                  </a:lnTo>
                  <a:lnTo>
                    <a:pt x="166" y="3"/>
                  </a:lnTo>
                  <a:lnTo>
                    <a:pt x="152" y="2"/>
                  </a:lnTo>
                  <a:lnTo>
                    <a:pt x="138" y="0"/>
                  </a:lnTo>
                  <a:lnTo>
                    <a:pt x="124" y="0"/>
                  </a:lnTo>
                  <a:lnTo>
                    <a:pt x="109" y="2"/>
                  </a:lnTo>
                  <a:lnTo>
                    <a:pt x="92" y="6"/>
                  </a:lnTo>
                  <a:lnTo>
                    <a:pt x="76" y="10"/>
                  </a:lnTo>
                  <a:lnTo>
                    <a:pt x="57" y="17"/>
                  </a:lnTo>
                  <a:lnTo>
                    <a:pt x="39" y="24"/>
                  </a:lnTo>
                  <a:lnTo>
                    <a:pt x="20" y="3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2329" y="1981"/>
              <a:ext cx="615" cy="253"/>
            </a:xfrm>
            <a:custGeom>
              <a:avLst/>
              <a:gdLst>
                <a:gd name="T0" fmla="*/ 432 w 615"/>
                <a:gd name="T1" fmla="*/ 0 h 253"/>
                <a:gd name="T2" fmla="*/ 425 w 615"/>
                <a:gd name="T3" fmla="*/ 0 h 253"/>
                <a:gd name="T4" fmla="*/ 394 w 615"/>
                <a:gd name="T5" fmla="*/ 3 h 253"/>
                <a:gd name="T6" fmla="*/ 330 w 615"/>
                <a:gd name="T7" fmla="*/ 18 h 253"/>
                <a:gd name="T8" fmla="*/ 261 w 615"/>
                <a:gd name="T9" fmla="*/ 45 h 253"/>
                <a:gd name="T10" fmla="*/ 192 w 615"/>
                <a:gd name="T11" fmla="*/ 80 h 253"/>
                <a:gd name="T12" fmla="*/ 126 w 615"/>
                <a:gd name="T13" fmla="*/ 115 h 253"/>
                <a:gd name="T14" fmla="*/ 69 w 615"/>
                <a:gd name="T15" fmla="*/ 150 h 253"/>
                <a:gd name="T16" fmla="*/ 27 w 615"/>
                <a:gd name="T17" fmla="*/ 176 h 253"/>
                <a:gd name="T18" fmla="*/ 3 w 615"/>
                <a:gd name="T19" fmla="*/ 191 h 253"/>
                <a:gd name="T20" fmla="*/ 0 w 615"/>
                <a:gd name="T21" fmla="*/ 196 h 253"/>
                <a:gd name="T22" fmla="*/ 3 w 615"/>
                <a:gd name="T23" fmla="*/ 201 h 253"/>
                <a:gd name="T24" fmla="*/ 7 w 615"/>
                <a:gd name="T25" fmla="*/ 201 h 253"/>
                <a:gd name="T26" fmla="*/ 20 w 615"/>
                <a:gd name="T27" fmla="*/ 193 h 253"/>
                <a:gd name="T28" fmla="*/ 41 w 615"/>
                <a:gd name="T29" fmla="*/ 179 h 253"/>
                <a:gd name="T30" fmla="*/ 72 w 615"/>
                <a:gd name="T31" fmla="*/ 159 h 253"/>
                <a:gd name="T32" fmla="*/ 109 w 615"/>
                <a:gd name="T33" fmla="*/ 137 h 253"/>
                <a:gd name="T34" fmla="*/ 151 w 615"/>
                <a:gd name="T35" fmla="*/ 112 h 253"/>
                <a:gd name="T36" fmla="*/ 196 w 615"/>
                <a:gd name="T37" fmla="*/ 87 h 253"/>
                <a:gd name="T38" fmla="*/ 243 w 615"/>
                <a:gd name="T39" fmla="*/ 64 h 253"/>
                <a:gd name="T40" fmla="*/ 287 w 615"/>
                <a:gd name="T41" fmla="*/ 42 h 253"/>
                <a:gd name="T42" fmla="*/ 323 w 615"/>
                <a:gd name="T43" fmla="*/ 25 h 253"/>
                <a:gd name="T44" fmla="*/ 356 w 615"/>
                <a:gd name="T45" fmla="*/ 14 h 253"/>
                <a:gd name="T46" fmla="*/ 389 w 615"/>
                <a:gd name="T47" fmla="*/ 8 h 253"/>
                <a:gd name="T48" fmla="*/ 417 w 615"/>
                <a:gd name="T49" fmla="*/ 10 h 253"/>
                <a:gd name="T50" fmla="*/ 443 w 615"/>
                <a:gd name="T51" fmla="*/ 15 h 253"/>
                <a:gd name="T52" fmla="*/ 467 w 615"/>
                <a:gd name="T53" fmla="*/ 25 h 253"/>
                <a:gd name="T54" fmla="*/ 488 w 615"/>
                <a:gd name="T55" fmla="*/ 42 h 253"/>
                <a:gd name="T56" fmla="*/ 510 w 615"/>
                <a:gd name="T57" fmla="*/ 67 h 253"/>
                <a:gd name="T58" fmla="*/ 535 w 615"/>
                <a:gd name="T59" fmla="*/ 110 h 253"/>
                <a:gd name="T60" fmla="*/ 558 w 615"/>
                <a:gd name="T61" fmla="*/ 165 h 253"/>
                <a:gd name="T62" fmla="*/ 573 w 615"/>
                <a:gd name="T63" fmla="*/ 224 h 253"/>
                <a:gd name="T64" fmla="*/ 615 w 615"/>
                <a:gd name="T65" fmla="*/ 250 h 253"/>
                <a:gd name="T66" fmla="*/ 607 w 615"/>
                <a:gd name="T67" fmla="*/ 212 h 253"/>
                <a:gd name="T68" fmla="*/ 576 w 615"/>
                <a:gd name="T69" fmla="*/ 129 h 253"/>
                <a:gd name="T70" fmla="*/ 521 w 615"/>
                <a:gd name="T71" fmla="*/ 43 h 253"/>
                <a:gd name="T72" fmla="*/ 435 w 615"/>
                <a:gd name="T73" fmla="*/ 0 h 2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15"/>
                <a:gd name="T112" fmla="*/ 0 h 253"/>
                <a:gd name="T113" fmla="*/ 615 w 615"/>
                <a:gd name="T114" fmla="*/ 253 h 25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15" h="253">
                  <a:moveTo>
                    <a:pt x="435" y="0"/>
                  </a:moveTo>
                  <a:lnTo>
                    <a:pt x="432" y="0"/>
                  </a:lnTo>
                  <a:lnTo>
                    <a:pt x="429" y="0"/>
                  </a:lnTo>
                  <a:lnTo>
                    <a:pt x="425" y="0"/>
                  </a:lnTo>
                  <a:lnTo>
                    <a:pt x="422" y="0"/>
                  </a:lnTo>
                  <a:lnTo>
                    <a:pt x="394" y="3"/>
                  </a:lnTo>
                  <a:lnTo>
                    <a:pt x="363" y="8"/>
                  </a:lnTo>
                  <a:lnTo>
                    <a:pt x="330" y="18"/>
                  </a:lnTo>
                  <a:lnTo>
                    <a:pt x="296" y="31"/>
                  </a:lnTo>
                  <a:lnTo>
                    <a:pt x="261" y="45"/>
                  </a:lnTo>
                  <a:lnTo>
                    <a:pt x="227" y="62"/>
                  </a:lnTo>
                  <a:lnTo>
                    <a:pt x="192" y="80"/>
                  </a:lnTo>
                  <a:lnTo>
                    <a:pt x="158" y="96"/>
                  </a:lnTo>
                  <a:lnTo>
                    <a:pt x="126" y="115"/>
                  </a:lnTo>
                  <a:lnTo>
                    <a:pt x="97" y="133"/>
                  </a:lnTo>
                  <a:lnTo>
                    <a:pt x="69" y="150"/>
                  </a:lnTo>
                  <a:lnTo>
                    <a:pt x="46" y="164"/>
                  </a:lnTo>
                  <a:lnTo>
                    <a:pt x="27" y="176"/>
                  </a:lnTo>
                  <a:lnTo>
                    <a:pt x="13" y="186"/>
                  </a:lnTo>
                  <a:lnTo>
                    <a:pt x="3" y="191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2" y="198"/>
                  </a:lnTo>
                  <a:lnTo>
                    <a:pt x="3" y="201"/>
                  </a:lnTo>
                  <a:lnTo>
                    <a:pt x="6" y="203"/>
                  </a:lnTo>
                  <a:lnTo>
                    <a:pt x="7" y="201"/>
                  </a:lnTo>
                  <a:lnTo>
                    <a:pt x="11" y="198"/>
                  </a:lnTo>
                  <a:lnTo>
                    <a:pt x="20" y="193"/>
                  </a:lnTo>
                  <a:lnTo>
                    <a:pt x="30" y="187"/>
                  </a:lnTo>
                  <a:lnTo>
                    <a:pt x="41" y="179"/>
                  </a:lnTo>
                  <a:lnTo>
                    <a:pt x="55" y="169"/>
                  </a:lnTo>
                  <a:lnTo>
                    <a:pt x="72" y="159"/>
                  </a:lnTo>
                  <a:lnTo>
                    <a:pt x="90" y="148"/>
                  </a:lnTo>
                  <a:lnTo>
                    <a:pt x="109" y="137"/>
                  </a:lnTo>
                  <a:lnTo>
                    <a:pt x="129" y="124"/>
                  </a:lnTo>
                  <a:lnTo>
                    <a:pt x="151" y="112"/>
                  </a:lnTo>
                  <a:lnTo>
                    <a:pt x="173" y="99"/>
                  </a:lnTo>
                  <a:lnTo>
                    <a:pt x="196" y="87"/>
                  </a:lnTo>
                  <a:lnTo>
                    <a:pt x="220" y="75"/>
                  </a:lnTo>
                  <a:lnTo>
                    <a:pt x="243" y="64"/>
                  </a:lnTo>
                  <a:lnTo>
                    <a:pt x="267" y="53"/>
                  </a:lnTo>
                  <a:lnTo>
                    <a:pt x="287" y="42"/>
                  </a:lnTo>
                  <a:lnTo>
                    <a:pt x="305" y="34"/>
                  </a:lnTo>
                  <a:lnTo>
                    <a:pt x="323" y="25"/>
                  </a:lnTo>
                  <a:lnTo>
                    <a:pt x="341" y="20"/>
                  </a:lnTo>
                  <a:lnTo>
                    <a:pt x="356" y="14"/>
                  </a:lnTo>
                  <a:lnTo>
                    <a:pt x="373" y="11"/>
                  </a:lnTo>
                  <a:lnTo>
                    <a:pt x="389" y="8"/>
                  </a:lnTo>
                  <a:lnTo>
                    <a:pt x="403" y="8"/>
                  </a:lnTo>
                  <a:lnTo>
                    <a:pt x="417" y="10"/>
                  </a:lnTo>
                  <a:lnTo>
                    <a:pt x="431" y="11"/>
                  </a:lnTo>
                  <a:lnTo>
                    <a:pt x="443" y="15"/>
                  </a:lnTo>
                  <a:lnTo>
                    <a:pt x="456" y="20"/>
                  </a:lnTo>
                  <a:lnTo>
                    <a:pt x="467" y="25"/>
                  </a:lnTo>
                  <a:lnTo>
                    <a:pt x="478" y="34"/>
                  </a:lnTo>
                  <a:lnTo>
                    <a:pt x="488" y="42"/>
                  </a:lnTo>
                  <a:lnTo>
                    <a:pt x="498" y="52"/>
                  </a:lnTo>
                  <a:lnTo>
                    <a:pt x="510" y="67"/>
                  </a:lnTo>
                  <a:lnTo>
                    <a:pt x="523" y="88"/>
                  </a:lnTo>
                  <a:lnTo>
                    <a:pt x="535" y="110"/>
                  </a:lnTo>
                  <a:lnTo>
                    <a:pt x="546" y="137"/>
                  </a:lnTo>
                  <a:lnTo>
                    <a:pt x="558" y="165"/>
                  </a:lnTo>
                  <a:lnTo>
                    <a:pt x="566" y="194"/>
                  </a:lnTo>
                  <a:lnTo>
                    <a:pt x="573" y="224"/>
                  </a:lnTo>
                  <a:lnTo>
                    <a:pt x="576" y="253"/>
                  </a:lnTo>
                  <a:lnTo>
                    <a:pt x="615" y="250"/>
                  </a:lnTo>
                  <a:lnTo>
                    <a:pt x="612" y="240"/>
                  </a:lnTo>
                  <a:lnTo>
                    <a:pt x="607" y="212"/>
                  </a:lnTo>
                  <a:lnTo>
                    <a:pt x="594" y="173"/>
                  </a:lnTo>
                  <a:lnTo>
                    <a:pt x="576" y="129"/>
                  </a:lnTo>
                  <a:lnTo>
                    <a:pt x="552" y="84"/>
                  </a:lnTo>
                  <a:lnTo>
                    <a:pt x="521" y="43"/>
                  </a:lnTo>
                  <a:lnTo>
                    <a:pt x="482" y="14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2794" y="1987"/>
              <a:ext cx="121" cy="146"/>
            </a:xfrm>
            <a:custGeom>
              <a:avLst/>
              <a:gdLst>
                <a:gd name="T0" fmla="*/ 0 w 121"/>
                <a:gd name="T1" fmla="*/ 0 h 146"/>
                <a:gd name="T2" fmla="*/ 5 w 121"/>
                <a:gd name="T3" fmla="*/ 1 h 146"/>
                <a:gd name="T4" fmla="*/ 14 w 121"/>
                <a:gd name="T5" fmla="*/ 5 h 146"/>
                <a:gd name="T6" fmla="*/ 30 w 121"/>
                <a:gd name="T7" fmla="*/ 14 h 146"/>
                <a:gd name="T8" fmla="*/ 49 w 121"/>
                <a:gd name="T9" fmla="*/ 26 h 146"/>
                <a:gd name="T10" fmla="*/ 69 w 121"/>
                <a:gd name="T11" fmla="*/ 46 h 146"/>
                <a:gd name="T12" fmla="*/ 88 w 121"/>
                <a:gd name="T13" fmla="*/ 71 h 146"/>
                <a:gd name="T14" fmla="*/ 107 w 121"/>
                <a:gd name="T15" fmla="*/ 104 h 146"/>
                <a:gd name="T16" fmla="*/ 121 w 121"/>
                <a:gd name="T17" fmla="*/ 146 h 146"/>
                <a:gd name="T18" fmla="*/ 119 w 121"/>
                <a:gd name="T19" fmla="*/ 142 h 146"/>
                <a:gd name="T20" fmla="*/ 114 w 121"/>
                <a:gd name="T21" fmla="*/ 131 h 146"/>
                <a:gd name="T22" fmla="*/ 104 w 121"/>
                <a:gd name="T23" fmla="*/ 113 h 146"/>
                <a:gd name="T24" fmla="*/ 90 w 121"/>
                <a:gd name="T25" fmla="*/ 92 h 146"/>
                <a:gd name="T26" fmla="*/ 73 w 121"/>
                <a:gd name="T27" fmla="*/ 68 h 146"/>
                <a:gd name="T28" fmla="*/ 52 w 121"/>
                <a:gd name="T29" fmla="*/ 44 h 146"/>
                <a:gd name="T30" fmla="*/ 28 w 121"/>
                <a:gd name="T31" fmla="*/ 21 h 146"/>
                <a:gd name="T32" fmla="*/ 0 w 121"/>
                <a:gd name="T33" fmla="*/ 0 h 1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1"/>
                <a:gd name="T52" fmla="*/ 0 h 146"/>
                <a:gd name="T53" fmla="*/ 121 w 121"/>
                <a:gd name="T54" fmla="*/ 146 h 14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1" h="146">
                  <a:moveTo>
                    <a:pt x="0" y="0"/>
                  </a:moveTo>
                  <a:lnTo>
                    <a:pt x="5" y="1"/>
                  </a:lnTo>
                  <a:lnTo>
                    <a:pt x="14" y="5"/>
                  </a:lnTo>
                  <a:lnTo>
                    <a:pt x="30" y="14"/>
                  </a:lnTo>
                  <a:lnTo>
                    <a:pt x="49" y="26"/>
                  </a:lnTo>
                  <a:lnTo>
                    <a:pt x="69" y="46"/>
                  </a:lnTo>
                  <a:lnTo>
                    <a:pt x="88" y="71"/>
                  </a:lnTo>
                  <a:lnTo>
                    <a:pt x="107" y="104"/>
                  </a:lnTo>
                  <a:lnTo>
                    <a:pt x="121" y="146"/>
                  </a:lnTo>
                  <a:lnTo>
                    <a:pt x="119" y="142"/>
                  </a:lnTo>
                  <a:lnTo>
                    <a:pt x="114" y="131"/>
                  </a:lnTo>
                  <a:lnTo>
                    <a:pt x="104" y="113"/>
                  </a:lnTo>
                  <a:lnTo>
                    <a:pt x="90" y="92"/>
                  </a:lnTo>
                  <a:lnTo>
                    <a:pt x="73" y="68"/>
                  </a:lnTo>
                  <a:lnTo>
                    <a:pt x="52" y="44"/>
                  </a:lnTo>
                  <a:lnTo>
                    <a:pt x="28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2D1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2511" y="2165"/>
              <a:ext cx="740" cy="930"/>
            </a:xfrm>
            <a:custGeom>
              <a:avLst/>
              <a:gdLst>
                <a:gd name="T0" fmla="*/ 1 w 740"/>
                <a:gd name="T1" fmla="*/ 90 h 930"/>
                <a:gd name="T2" fmla="*/ 15 w 740"/>
                <a:gd name="T3" fmla="*/ 84 h 930"/>
                <a:gd name="T4" fmla="*/ 42 w 740"/>
                <a:gd name="T5" fmla="*/ 73 h 930"/>
                <a:gd name="T6" fmla="*/ 82 w 740"/>
                <a:gd name="T7" fmla="*/ 59 h 930"/>
                <a:gd name="T8" fmla="*/ 135 w 740"/>
                <a:gd name="T9" fmla="*/ 44 h 930"/>
                <a:gd name="T10" fmla="*/ 204 w 740"/>
                <a:gd name="T11" fmla="*/ 28 h 930"/>
                <a:gd name="T12" fmla="*/ 286 w 740"/>
                <a:gd name="T13" fmla="*/ 14 h 930"/>
                <a:gd name="T14" fmla="*/ 383 w 740"/>
                <a:gd name="T15" fmla="*/ 5 h 930"/>
                <a:gd name="T16" fmla="*/ 451 w 740"/>
                <a:gd name="T17" fmla="*/ 2 h 930"/>
                <a:gd name="T18" fmla="*/ 485 w 740"/>
                <a:gd name="T19" fmla="*/ 0 h 930"/>
                <a:gd name="T20" fmla="*/ 517 w 740"/>
                <a:gd name="T21" fmla="*/ 0 h 930"/>
                <a:gd name="T22" fmla="*/ 549 w 740"/>
                <a:gd name="T23" fmla="*/ 2 h 930"/>
                <a:gd name="T24" fmla="*/ 581 w 740"/>
                <a:gd name="T25" fmla="*/ 5 h 930"/>
                <a:gd name="T26" fmla="*/ 615 w 740"/>
                <a:gd name="T27" fmla="*/ 9 h 930"/>
                <a:gd name="T28" fmla="*/ 647 w 740"/>
                <a:gd name="T29" fmla="*/ 13 h 930"/>
                <a:gd name="T30" fmla="*/ 679 w 740"/>
                <a:gd name="T31" fmla="*/ 19 h 930"/>
                <a:gd name="T32" fmla="*/ 700 w 740"/>
                <a:gd name="T33" fmla="*/ 40 h 930"/>
                <a:gd name="T34" fmla="*/ 725 w 740"/>
                <a:gd name="T35" fmla="*/ 168 h 930"/>
                <a:gd name="T36" fmla="*/ 740 w 740"/>
                <a:gd name="T37" fmla="*/ 395 h 930"/>
                <a:gd name="T38" fmla="*/ 714 w 740"/>
                <a:gd name="T39" fmla="*/ 689 h 930"/>
                <a:gd name="T40" fmla="*/ 670 w 740"/>
                <a:gd name="T41" fmla="*/ 856 h 930"/>
                <a:gd name="T42" fmla="*/ 649 w 740"/>
                <a:gd name="T43" fmla="*/ 875 h 930"/>
                <a:gd name="T44" fmla="*/ 605 w 740"/>
                <a:gd name="T45" fmla="*/ 902 h 930"/>
                <a:gd name="T46" fmla="*/ 536 w 740"/>
                <a:gd name="T47" fmla="*/ 924 h 930"/>
                <a:gd name="T48" fmla="*/ 489 w 740"/>
                <a:gd name="T49" fmla="*/ 930 h 930"/>
                <a:gd name="T50" fmla="*/ 483 w 740"/>
                <a:gd name="T51" fmla="*/ 930 h 930"/>
                <a:gd name="T52" fmla="*/ 475 w 740"/>
                <a:gd name="T53" fmla="*/ 930 h 930"/>
                <a:gd name="T54" fmla="*/ 466 w 740"/>
                <a:gd name="T55" fmla="*/ 930 h 930"/>
                <a:gd name="T56" fmla="*/ 443 w 740"/>
                <a:gd name="T57" fmla="*/ 928 h 930"/>
                <a:gd name="T58" fmla="*/ 399 w 740"/>
                <a:gd name="T59" fmla="*/ 919 h 930"/>
                <a:gd name="T60" fmla="*/ 353 w 740"/>
                <a:gd name="T61" fmla="*/ 903 h 930"/>
                <a:gd name="T62" fmla="*/ 302 w 740"/>
                <a:gd name="T63" fmla="*/ 878 h 930"/>
                <a:gd name="T64" fmla="*/ 271 w 740"/>
                <a:gd name="T65" fmla="*/ 857 h 930"/>
                <a:gd name="T66" fmla="*/ 262 w 740"/>
                <a:gd name="T67" fmla="*/ 824 h 930"/>
                <a:gd name="T68" fmla="*/ 249 w 740"/>
                <a:gd name="T69" fmla="*/ 762 h 930"/>
                <a:gd name="T70" fmla="*/ 228 w 740"/>
                <a:gd name="T71" fmla="*/ 677 h 930"/>
                <a:gd name="T72" fmla="*/ 198 w 740"/>
                <a:gd name="T73" fmla="*/ 572 h 930"/>
                <a:gd name="T74" fmla="*/ 158 w 740"/>
                <a:gd name="T75" fmla="*/ 449 h 930"/>
                <a:gd name="T76" fmla="*/ 106 w 740"/>
                <a:gd name="T77" fmla="*/ 314 h 930"/>
                <a:gd name="T78" fmla="*/ 39 w 740"/>
                <a:gd name="T79" fmla="*/ 167 h 9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40"/>
                <a:gd name="T121" fmla="*/ 0 h 930"/>
                <a:gd name="T122" fmla="*/ 740 w 740"/>
                <a:gd name="T123" fmla="*/ 930 h 9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40" h="930">
                  <a:moveTo>
                    <a:pt x="0" y="91"/>
                  </a:moveTo>
                  <a:lnTo>
                    <a:pt x="1" y="90"/>
                  </a:lnTo>
                  <a:lnTo>
                    <a:pt x="7" y="89"/>
                  </a:lnTo>
                  <a:lnTo>
                    <a:pt x="15" y="84"/>
                  </a:lnTo>
                  <a:lnTo>
                    <a:pt x="26" y="79"/>
                  </a:lnTo>
                  <a:lnTo>
                    <a:pt x="42" y="73"/>
                  </a:lnTo>
                  <a:lnTo>
                    <a:pt x="60" y="66"/>
                  </a:lnTo>
                  <a:lnTo>
                    <a:pt x="82" y="59"/>
                  </a:lnTo>
                  <a:lnTo>
                    <a:pt x="107" y="51"/>
                  </a:lnTo>
                  <a:lnTo>
                    <a:pt x="135" y="44"/>
                  </a:lnTo>
                  <a:lnTo>
                    <a:pt x="169" y="35"/>
                  </a:lnTo>
                  <a:lnTo>
                    <a:pt x="204" y="28"/>
                  </a:lnTo>
                  <a:lnTo>
                    <a:pt x="243" y="21"/>
                  </a:lnTo>
                  <a:lnTo>
                    <a:pt x="286" y="14"/>
                  </a:lnTo>
                  <a:lnTo>
                    <a:pt x="332" y="9"/>
                  </a:lnTo>
                  <a:lnTo>
                    <a:pt x="383" y="5"/>
                  </a:lnTo>
                  <a:lnTo>
                    <a:pt x="436" y="2"/>
                  </a:lnTo>
                  <a:lnTo>
                    <a:pt x="451" y="2"/>
                  </a:lnTo>
                  <a:lnTo>
                    <a:pt x="468" y="0"/>
                  </a:lnTo>
                  <a:lnTo>
                    <a:pt x="485" y="0"/>
                  </a:lnTo>
                  <a:lnTo>
                    <a:pt x="500" y="0"/>
                  </a:lnTo>
                  <a:lnTo>
                    <a:pt x="517" y="0"/>
                  </a:lnTo>
                  <a:lnTo>
                    <a:pt x="532" y="2"/>
                  </a:lnTo>
                  <a:lnTo>
                    <a:pt x="549" y="2"/>
                  </a:lnTo>
                  <a:lnTo>
                    <a:pt x="566" y="3"/>
                  </a:lnTo>
                  <a:lnTo>
                    <a:pt x="581" y="5"/>
                  </a:lnTo>
                  <a:lnTo>
                    <a:pt x="598" y="6"/>
                  </a:lnTo>
                  <a:lnTo>
                    <a:pt x="615" y="9"/>
                  </a:lnTo>
                  <a:lnTo>
                    <a:pt x="630" y="10"/>
                  </a:lnTo>
                  <a:lnTo>
                    <a:pt x="647" y="13"/>
                  </a:lnTo>
                  <a:lnTo>
                    <a:pt x="663" y="16"/>
                  </a:lnTo>
                  <a:lnTo>
                    <a:pt x="679" y="19"/>
                  </a:lnTo>
                  <a:lnTo>
                    <a:pt x="696" y="23"/>
                  </a:lnTo>
                  <a:lnTo>
                    <a:pt x="700" y="40"/>
                  </a:lnTo>
                  <a:lnTo>
                    <a:pt x="711" y="90"/>
                  </a:lnTo>
                  <a:lnTo>
                    <a:pt x="725" y="168"/>
                  </a:lnTo>
                  <a:lnTo>
                    <a:pt x="736" y="272"/>
                  </a:lnTo>
                  <a:lnTo>
                    <a:pt x="740" y="395"/>
                  </a:lnTo>
                  <a:lnTo>
                    <a:pt x="735" y="536"/>
                  </a:lnTo>
                  <a:lnTo>
                    <a:pt x="714" y="689"/>
                  </a:lnTo>
                  <a:lnTo>
                    <a:pt x="673" y="853"/>
                  </a:lnTo>
                  <a:lnTo>
                    <a:pt x="670" y="856"/>
                  </a:lnTo>
                  <a:lnTo>
                    <a:pt x="662" y="864"/>
                  </a:lnTo>
                  <a:lnTo>
                    <a:pt x="649" y="875"/>
                  </a:lnTo>
                  <a:lnTo>
                    <a:pt x="630" y="888"/>
                  </a:lnTo>
                  <a:lnTo>
                    <a:pt x="605" y="902"/>
                  </a:lnTo>
                  <a:lnTo>
                    <a:pt x="574" y="914"/>
                  </a:lnTo>
                  <a:lnTo>
                    <a:pt x="536" y="924"/>
                  </a:lnTo>
                  <a:lnTo>
                    <a:pt x="492" y="930"/>
                  </a:lnTo>
                  <a:lnTo>
                    <a:pt x="489" y="930"/>
                  </a:lnTo>
                  <a:lnTo>
                    <a:pt x="486" y="930"/>
                  </a:lnTo>
                  <a:lnTo>
                    <a:pt x="483" y="930"/>
                  </a:lnTo>
                  <a:lnTo>
                    <a:pt x="480" y="930"/>
                  </a:lnTo>
                  <a:lnTo>
                    <a:pt x="475" y="930"/>
                  </a:lnTo>
                  <a:lnTo>
                    <a:pt x="471" y="930"/>
                  </a:lnTo>
                  <a:lnTo>
                    <a:pt x="466" y="930"/>
                  </a:lnTo>
                  <a:lnTo>
                    <a:pt x="462" y="930"/>
                  </a:lnTo>
                  <a:lnTo>
                    <a:pt x="443" y="928"/>
                  </a:lnTo>
                  <a:lnTo>
                    <a:pt x="422" y="924"/>
                  </a:lnTo>
                  <a:lnTo>
                    <a:pt x="399" y="919"/>
                  </a:lnTo>
                  <a:lnTo>
                    <a:pt x="377" y="912"/>
                  </a:lnTo>
                  <a:lnTo>
                    <a:pt x="353" y="903"/>
                  </a:lnTo>
                  <a:lnTo>
                    <a:pt x="328" y="892"/>
                  </a:lnTo>
                  <a:lnTo>
                    <a:pt x="302" y="878"/>
                  </a:lnTo>
                  <a:lnTo>
                    <a:pt x="274" y="863"/>
                  </a:lnTo>
                  <a:lnTo>
                    <a:pt x="271" y="857"/>
                  </a:lnTo>
                  <a:lnTo>
                    <a:pt x="267" y="845"/>
                  </a:lnTo>
                  <a:lnTo>
                    <a:pt x="262" y="824"/>
                  </a:lnTo>
                  <a:lnTo>
                    <a:pt x="256" y="797"/>
                  </a:lnTo>
                  <a:lnTo>
                    <a:pt x="249" y="762"/>
                  </a:lnTo>
                  <a:lnTo>
                    <a:pt x="239" y="723"/>
                  </a:lnTo>
                  <a:lnTo>
                    <a:pt x="228" y="677"/>
                  </a:lnTo>
                  <a:lnTo>
                    <a:pt x="215" y="627"/>
                  </a:lnTo>
                  <a:lnTo>
                    <a:pt x="198" y="572"/>
                  </a:lnTo>
                  <a:lnTo>
                    <a:pt x="180" y="512"/>
                  </a:lnTo>
                  <a:lnTo>
                    <a:pt x="158" y="449"/>
                  </a:lnTo>
                  <a:lnTo>
                    <a:pt x="134" y="382"/>
                  </a:lnTo>
                  <a:lnTo>
                    <a:pt x="106" y="314"/>
                  </a:lnTo>
                  <a:lnTo>
                    <a:pt x="74" y="241"/>
                  </a:lnTo>
                  <a:lnTo>
                    <a:pt x="39" y="167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2589" y="2200"/>
              <a:ext cx="611" cy="857"/>
            </a:xfrm>
            <a:custGeom>
              <a:avLst/>
              <a:gdLst>
                <a:gd name="T0" fmla="*/ 137 w 611"/>
                <a:gd name="T1" fmla="*/ 28 h 857"/>
                <a:gd name="T2" fmla="*/ 108 w 611"/>
                <a:gd name="T3" fmla="*/ 34 h 857"/>
                <a:gd name="T4" fmla="*/ 63 w 611"/>
                <a:gd name="T5" fmla="*/ 47 h 857"/>
                <a:gd name="T6" fmla="*/ 18 w 611"/>
                <a:gd name="T7" fmla="*/ 63 h 857"/>
                <a:gd name="T8" fmla="*/ 1 w 611"/>
                <a:gd name="T9" fmla="*/ 77 h 857"/>
                <a:gd name="T10" fmla="*/ 15 w 611"/>
                <a:gd name="T11" fmla="*/ 108 h 857"/>
                <a:gd name="T12" fmla="*/ 41 w 611"/>
                <a:gd name="T13" fmla="*/ 167 h 857"/>
                <a:gd name="T14" fmla="*/ 73 w 611"/>
                <a:gd name="T15" fmla="*/ 249 h 857"/>
                <a:gd name="T16" fmla="*/ 110 w 611"/>
                <a:gd name="T17" fmla="*/ 350 h 857"/>
                <a:gd name="T18" fmla="*/ 148 w 611"/>
                <a:gd name="T19" fmla="*/ 467 h 857"/>
                <a:gd name="T20" fmla="*/ 184 w 611"/>
                <a:gd name="T21" fmla="*/ 597 h 857"/>
                <a:gd name="T22" fmla="*/ 215 w 611"/>
                <a:gd name="T23" fmla="*/ 734 h 857"/>
                <a:gd name="T24" fmla="*/ 229 w 611"/>
                <a:gd name="T25" fmla="*/ 807 h 857"/>
                <a:gd name="T26" fmla="*/ 245 w 611"/>
                <a:gd name="T27" fmla="*/ 815 h 857"/>
                <a:gd name="T28" fmla="*/ 273 w 611"/>
                <a:gd name="T29" fmla="*/ 829 h 857"/>
                <a:gd name="T30" fmla="*/ 312 w 611"/>
                <a:gd name="T31" fmla="*/ 843 h 857"/>
                <a:gd name="T32" fmla="*/ 359 w 611"/>
                <a:gd name="T33" fmla="*/ 853 h 857"/>
                <a:gd name="T34" fmla="*/ 414 w 611"/>
                <a:gd name="T35" fmla="*/ 857 h 857"/>
                <a:gd name="T36" fmla="*/ 472 w 611"/>
                <a:gd name="T37" fmla="*/ 849 h 857"/>
                <a:gd name="T38" fmla="*/ 534 w 611"/>
                <a:gd name="T39" fmla="*/ 825 h 857"/>
                <a:gd name="T40" fmla="*/ 569 w 611"/>
                <a:gd name="T41" fmla="*/ 790 h 857"/>
                <a:gd name="T42" fmla="*/ 591 w 611"/>
                <a:gd name="T43" fmla="*/ 674 h 857"/>
                <a:gd name="T44" fmla="*/ 611 w 611"/>
                <a:gd name="T45" fmla="*/ 463 h 857"/>
                <a:gd name="T46" fmla="*/ 597 w 611"/>
                <a:gd name="T47" fmla="*/ 182 h 857"/>
                <a:gd name="T48" fmla="*/ 567 w 611"/>
                <a:gd name="T49" fmla="*/ 23 h 857"/>
                <a:gd name="T50" fmla="*/ 555 w 611"/>
                <a:gd name="T51" fmla="*/ 19 h 857"/>
                <a:gd name="T52" fmla="*/ 528 w 611"/>
                <a:gd name="T53" fmla="*/ 12 h 857"/>
                <a:gd name="T54" fmla="*/ 489 w 611"/>
                <a:gd name="T55" fmla="*/ 6 h 857"/>
                <a:gd name="T56" fmla="*/ 437 w 611"/>
                <a:gd name="T57" fmla="*/ 0 h 857"/>
                <a:gd name="T58" fmla="*/ 370 w 611"/>
                <a:gd name="T59" fmla="*/ 0 h 857"/>
                <a:gd name="T60" fmla="*/ 289 w 611"/>
                <a:gd name="T61" fmla="*/ 5 h 857"/>
                <a:gd name="T62" fmla="*/ 194 w 611"/>
                <a:gd name="T63" fmla="*/ 17 h 85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11"/>
                <a:gd name="T97" fmla="*/ 0 h 857"/>
                <a:gd name="T98" fmla="*/ 611 w 611"/>
                <a:gd name="T99" fmla="*/ 857 h 85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11" h="857">
                  <a:moveTo>
                    <a:pt x="141" y="27"/>
                  </a:moveTo>
                  <a:lnTo>
                    <a:pt x="137" y="28"/>
                  </a:lnTo>
                  <a:lnTo>
                    <a:pt x="124" y="30"/>
                  </a:lnTo>
                  <a:lnTo>
                    <a:pt x="108" y="34"/>
                  </a:lnTo>
                  <a:lnTo>
                    <a:pt x="85" y="40"/>
                  </a:lnTo>
                  <a:lnTo>
                    <a:pt x="63" y="47"/>
                  </a:lnTo>
                  <a:lnTo>
                    <a:pt x="39" y="54"/>
                  </a:lnTo>
                  <a:lnTo>
                    <a:pt x="18" y="63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7" y="88"/>
                  </a:lnTo>
                  <a:lnTo>
                    <a:pt x="15" y="108"/>
                  </a:lnTo>
                  <a:lnTo>
                    <a:pt x="27" y="135"/>
                  </a:lnTo>
                  <a:lnTo>
                    <a:pt x="41" y="167"/>
                  </a:lnTo>
                  <a:lnTo>
                    <a:pt x="56" y="204"/>
                  </a:lnTo>
                  <a:lnTo>
                    <a:pt x="73" y="249"/>
                  </a:lnTo>
                  <a:lnTo>
                    <a:pt x="91" y="297"/>
                  </a:lnTo>
                  <a:lnTo>
                    <a:pt x="110" y="350"/>
                  </a:lnTo>
                  <a:lnTo>
                    <a:pt x="130" y="407"/>
                  </a:lnTo>
                  <a:lnTo>
                    <a:pt x="148" y="467"/>
                  </a:lnTo>
                  <a:lnTo>
                    <a:pt x="166" y="532"/>
                  </a:lnTo>
                  <a:lnTo>
                    <a:pt x="184" y="597"/>
                  </a:lnTo>
                  <a:lnTo>
                    <a:pt x="201" y="666"/>
                  </a:lnTo>
                  <a:lnTo>
                    <a:pt x="215" y="734"/>
                  </a:lnTo>
                  <a:lnTo>
                    <a:pt x="228" y="805"/>
                  </a:lnTo>
                  <a:lnTo>
                    <a:pt x="229" y="807"/>
                  </a:lnTo>
                  <a:lnTo>
                    <a:pt x="236" y="810"/>
                  </a:lnTo>
                  <a:lnTo>
                    <a:pt x="245" y="815"/>
                  </a:lnTo>
                  <a:lnTo>
                    <a:pt x="257" y="822"/>
                  </a:lnTo>
                  <a:lnTo>
                    <a:pt x="273" y="829"/>
                  </a:lnTo>
                  <a:lnTo>
                    <a:pt x="291" y="836"/>
                  </a:lnTo>
                  <a:lnTo>
                    <a:pt x="312" y="843"/>
                  </a:lnTo>
                  <a:lnTo>
                    <a:pt x="335" y="849"/>
                  </a:lnTo>
                  <a:lnTo>
                    <a:pt x="359" y="853"/>
                  </a:lnTo>
                  <a:lnTo>
                    <a:pt x="386" y="856"/>
                  </a:lnTo>
                  <a:lnTo>
                    <a:pt x="414" y="857"/>
                  </a:lnTo>
                  <a:lnTo>
                    <a:pt x="443" y="854"/>
                  </a:lnTo>
                  <a:lnTo>
                    <a:pt x="472" y="849"/>
                  </a:lnTo>
                  <a:lnTo>
                    <a:pt x="503" y="839"/>
                  </a:lnTo>
                  <a:lnTo>
                    <a:pt x="534" y="825"/>
                  </a:lnTo>
                  <a:lnTo>
                    <a:pt x="564" y="805"/>
                  </a:lnTo>
                  <a:lnTo>
                    <a:pt x="569" y="790"/>
                  </a:lnTo>
                  <a:lnTo>
                    <a:pt x="578" y="745"/>
                  </a:lnTo>
                  <a:lnTo>
                    <a:pt x="591" y="674"/>
                  </a:lnTo>
                  <a:lnTo>
                    <a:pt x="604" y="579"/>
                  </a:lnTo>
                  <a:lnTo>
                    <a:pt x="611" y="463"/>
                  </a:lnTo>
                  <a:lnTo>
                    <a:pt x="609" y="330"/>
                  </a:lnTo>
                  <a:lnTo>
                    <a:pt x="597" y="182"/>
                  </a:lnTo>
                  <a:lnTo>
                    <a:pt x="569" y="23"/>
                  </a:lnTo>
                  <a:lnTo>
                    <a:pt x="567" y="23"/>
                  </a:lnTo>
                  <a:lnTo>
                    <a:pt x="562" y="20"/>
                  </a:lnTo>
                  <a:lnTo>
                    <a:pt x="555" y="19"/>
                  </a:lnTo>
                  <a:lnTo>
                    <a:pt x="544" y="16"/>
                  </a:lnTo>
                  <a:lnTo>
                    <a:pt x="528" y="12"/>
                  </a:lnTo>
                  <a:lnTo>
                    <a:pt x="511" y="9"/>
                  </a:lnTo>
                  <a:lnTo>
                    <a:pt x="489" y="6"/>
                  </a:lnTo>
                  <a:lnTo>
                    <a:pt x="465" y="3"/>
                  </a:lnTo>
                  <a:lnTo>
                    <a:pt x="437" y="0"/>
                  </a:lnTo>
                  <a:lnTo>
                    <a:pt x="405" y="0"/>
                  </a:lnTo>
                  <a:lnTo>
                    <a:pt x="370" y="0"/>
                  </a:lnTo>
                  <a:lnTo>
                    <a:pt x="331" y="2"/>
                  </a:lnTo>
                  <a:lnTo>
                    <a:pt x="289" y="5"/>
                  </a:lnTo>
                  <a:lnTo>
                    <a:pt x="243" y="10"/>
                  </a:lnTo>
                  <a:lnTo>
                    <a:pt x="194" y="17"/>
                  </a:lnTo>
                  <a:lnTo>
                    <a:pt x="141" y="27"/>
                  </a:lnTo>
                  <a:close/>
                </a:path>
              </a:pathLst>
            </a:custGeom>
            <a:solidFill>
              <a:srgbClr val="FFB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2845" y="2275"/>
              <a:ext cx="336" cy="781"/>
            </a:xfrm>
            <a:custGeom>
              <a:avLst/>
              <a:gdLst>
                <a:gd name="T0" fmla="*/ 103 w 336"/>
                <a:gd name="T1" fmla="*/ 737 h 781"/>
                <a:gd name="T2" fmla="*/ 114 w 336"/>
                <a:gd name="T3" fmla="*/ 750 h 781"/>
                <a:gd name="T4" fmla="*/ 132 w 336"/>
                <a:gd name="T5" fmla="*/ 765 h 781"/>
                <a:gd name="T6" fmla="*/ 158 w 336"/>
                <a:gd name="T7" fmla="*/ 778 h 781"/>
                <a:gd name="T8" fmla="*/ 184 w 336"/>
                <a:gd name="T9" fmla="*/ 781 h 781"/>
                <a:gd name="T10" fmla="*/ 215 w 336"/>
                <a:gd name="T11" fmla="*/ 775 h 781"/>
                <a:gd name="T12" fmla="*/ 243 w 336"/>
                <a:gd name="T13" fmla="*/ 757 h 781"/>
                <a:gd name="T14" fmla="*/ 262 w 336"/>
                <a:gd name="T15" fmla="*/ 719 h 781"/>
                <a:gd name="T16" fmla="*/ 268 w 336"/>
                <a:gd name="T17" fmla="*/ 690 h 781"/>
                <a:gd name="T18" fmla="*/ 285 w 336"/>
                <a:gd name="T19" fmla="*/ 680 h 781"/>
                <a:gd name="T20" fmla="*/ 296 w 336"/>
                <a:gd name="T21" fmla="*/ 640 h 781"/>
                <a:gd name="T22" fmla="*/ 313 w 336"/>
                <a:gd name="T23" fmla="*/ 566 h 781"/>
                <a:gd name="T24" fmla="*/ 310 w 336"/>
                <a:gd name="T25" fmla="*/ 532 h 781"/>
                <a:gd name="T26" fmla="*/ 290 w 336"/>
                <a:gd name="T27" fmla="*/ 514 h 781"/>
                <a:gd name="T28" fmla="*/ 267 w 336"/>
                <a:gd name="T29" fmla="*/ 498 h 781"/>
                <a:gd name="T30" fmla="*/ 248 w 336"/>
                <a:gd name="T31" fmla="*/ 490 h 781"/>
                <a:gd name="T32" fmla="*/ 248 w 336"/>
                <a:gd name="T33" fmla="*/ 486 h 781"/>
                <a:gd name="T34" fmla="*/ 264 w 336"/>
                <a:gd name="T35" fmla="*/ 470 h 781"/>
                <a:gd name="T36" fmla="*/ 285 w 336"/>
                <a:gd name="T37" fmla="*/ 447 h 781"/>
                <a:gd name="T38" fmla="*/ 303 w 336"/>
                <a:gd name="T39" fmla="*/ 422 h 781"/>
                <a:gd name="T40" fmla="*/ 315 w 336"/>
                <a:gd name="T41" fmla="*/ 380 h 781"/>
                <a:gd name="T42" fmla="*/ 336 w 336"/>
                <a:gd name="T43" fmla="*/ 299 h 781"/>
                <a:gd name="T44" fmla="*/ 329 w 336"/>
                <a:gd name="T45" fmla="*/ 271 h 781"/>
                <a:gd name="T46" fmla="*/ 314 w 336"/>
                <a:gd name="T47" fmla="*/ 259 h 781"/>
                <a:gd name="T48" fmla="*/ 297 w 336"/>
                <a:gd name="T49" fmla="*/ 251 h 781"/>
                <a:gd name="T50" fmla="*/ 285 w 336"/>
                <a:gd name="T51" fmla="*/ 247 h 781"/>
                <a:gd name="T52" fmla="*/ 223 w 336"/>
                <a:gd name="T53" fmla="*/ 238 h 781"/>
                <a:gd name="T54" fmla="*/ 241 w 336"/>
                <a:gd name="T55" fmla="*/ 218 h 781"/>
                <a:gd name="T56" fmla="*/ 258 w 336"/>
                <a:gd name="T57" fmla="*/ 176 h 781"/>
                <a:gd name="T58" fmla="*/ 267 w 336"/>
                <a:gd name="T59" fmla="*/ 170 h 781"/>
                <a:gd name="T60" fmla="*/ 283 w 336"/>
                <a:gd name="T61" fmla="*/ 150 h 781"/>
                <a:gd name="T62" fmla="*/ 300 w 336"/>
                <a:gd name="T63" fmla="*/ 116 h 781"/>
                <a:gd name="T64" fmla="*/ 306 w 336"/>
                <a:gd name="T65" fmla="*/ 64 h 781"/>
                <a:gd name="T66" fmla="*/ 304 w 336"/>
                <a:gd name="T67" fmla="*/ 54 h 781"/>
                <a:gd name="T68" fmla="*/ 296 w 336"/>
                <a:gd name="T69" fmla="*/ 33 h 781"/>
                <a:gd name="T70" fmla="*/ 279 w 336"/>
                <a:gd name="T71" fmla="*/ 11 h 781"/>
                <a:gd name="T72" fmla="*/ 248 w 336"/>
                <a:gd name="T73" fmla="*/ 0 h 781"/>
                <a:gd name="T74" fmla="*/ 230 w 336"/>
                <a:gd name="T75" fmla="*/ 1 h 781"/>
                <a:gd name="T76" fmla="*/ 200 w 336"/>
                <a:gd name="T77" fmla="*/ 8 h 781"/>
                <a:gd name="T78" fmla="*/ 160 w 336"/>
                <a:gd name="T79" fmla="*/ 18 h 781"/>
                <a:gd name="T80" fmla="*/ 117 w 336"/>
                <a:gd name="T81" fmla="*/ 32 h 781"/>
                <a:gd name="T82" fmla="*/ 74 w 336"/>
                <a:gd name="T83" fmla="*/ 47 h 781"/>
                <a:gd name="T84" fmla="*/ 37 w 336"/>
                <a:gd name="T85" fmla="*/ 65 h 781"/>
                <a:gd name="T86" fmla="*/ 11 w 336"/>
                <a:gd name="T87" fmla="*/ 82 h 781"/>
                <a:gd name="T88" fmla="*/ 0 w 336"/>
                <a:gd name="T89" fmla="*/ 100 h 781"/>
                <a:gd name="T90" fmla="*/ 7 w 336"/>
                <a:gd name="T91" fmla="*/ 135 h 781"/>
                <a:gd name="T92" fmla="*/ 30 w 336"/>
                <a:gd name="T93" fmla="*/ 173 h 781"/>
                <a:gd name="T94" fmla="*/ 58 w 336"/>
                <a:gd name="T95" fmla="*/ 213 h 781"/>
                <a:gd name="T96" fmla="*/ 79 w 336"/>
                <a:gd name="T97" fmla="*/ 255 h 781"/>
                <a:gd name="T98" fmla="*/ 89 w 336"/>
                <a:gd name="T99" fmla="*/ 327 h 781"/>
                <a:gd name="T100" fmla="*/ 102 w 336"/>
                <a:gd name="T101" fmla="*/ 417 h 781"/>
                <a:gd name="T102" fmla="*/ 124 w 336"/>
                <a:gd name="T103" fmla="*/ 498 h 781"/>
                <a:gd name="T104" fmla="*/ 114 w 336"/>
                <a:gd name="T105" fmla="*/ 546 h 781"/>
                <a:gd name="T106" fmla="*/ 100 w 336"/>
                <a:gd name="T107" fmla="*/ 655 h 781"/>
                <a:gd name="T108" fmla="*/ 102 w 336"/>
                <a:gd name="T109" fmla="*/ 736 h 78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36"/>
                <a:gd name="T166" fmla="*/ 0 h 781"/>
                <a:gd name="T167" fmla="*/ 336 w 336"/>
                <a:gd name="T168" fmla="*/ 781 h 78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36" h="781">
                  <a:moveTo>
                    <a:pt x="102" y="736"/>
                  </a:moveTo>
                  <a:lnTo>
                    <a:pt x="103" y="737"/>
                  </a:lnTo>
                  <a:lnTo>
                    <a:pt x="107" y="743"/>
                  </a:lnTo>
                  <a:lnTo>
                    <a:pt x="114" y="750"/>
                  </a:lnTo>
                  <a:lnTo>
                    <a:pt x="123" y="758"/>
                  </a:lnTo>
                  <a:lnTo>
                    <a:pt x="132" y="765"/>
                  </a:lnTo>
                  <a:lnTo>
                    <a:pt x="145" y="774"/>
                  </a:lnTo>
                  <a:lnTo>
                    <a:pt x="158" y="778"/>
                  </a:lnTo>
                  <a:lnTo>
                    <a:pt x="172" y="781"/>
                  </a:lnTo>
                  <a:lnTo>
                    <a:pt x="184" y="781"/>
                  </a:lnTo>
                  <a:lnTo>
                    <a:pt x="200" y="779"/>
                  </a:lnTo>
                  <a:lnTo>
                    <a:pt x="215" y="775"/>
                  </a:lnTo>
                  <a:lnTo>
                    <a:pt x="230" y="768"/>
                  </a:lnTo>
                  <a:lnTo>
                    <a:pt x="243" y="757"/>
                  </a:lnTo>
                  <a:lnTo>
                    <a:pt x="254" y="742"/>
                  </a:lnTo>
                  <a:lnTo>
                    <a:pt x="262" y="719"/>
                  </a:lnTo>
                  <a:lnTo>
                    <a:pt x="265" y="691"/>
                  </a:lnTo>
                  <a:lnTo>
                    <a:pt x="268" y="690"/>
                  </a:lnTo>
                  <a:lnTo>
                    <a:pt x="276" y="687"/>
                  </a:lnTo>
                  <a:lnTo>
                    <a:pt x="285" y="680"/>
                  </a:lnTo>
                  <a:lnTo>
                    <a:pt x="290" y="666"/>
                  </a:lnTo>
                  <a:lnTo>
                    <a:pt x="296" y="640"/>
                  </a:lnTo>
                  <a:lnTo>
                    <a:pt x="306" y="603"/>
                  </a:lnTo>
                  <a:lnTo>
                    <a:pt x="313" y="566"/>
                  </a:lnTo>
                  <a:lnTo>
                    <a:pt x="314" y="540"/>
                  </a:lnTo>
                  <a:lnTo>
                    <a:pt x="310" y="532"/>
                  </a:lnTo>
                  <a:lnTo>
                    <a:pt x="301" y="522"/>
                  </a:lnTo>
                  <a:lnTo>
                    <a:pt x="290" y="514"/>
                  </a:lnTo>
                  <a:lnTo>
                    <a:pt x="278" y="505"/>
                  </a:lnTo>
                  <a:lnTo>
                    <a:pt x="267" y="498"/>
                  </a:lnTo>
                  <a:lnTo>
                    <a:pt x="255" y="494"/>
                  </a:lnTo>
                  <a:lnTo>
                    <a:pt x="248" y="490"/>
                  </a:lnTo>
                  <a:lnTo>
                    <a:pt x="246" y="489"/>
                  </a:lnTo>
                  <a:lnTo>
                    <a:pt x="248" y="486"/>
                  </a:lnTo>
                  <a:lnTo>
                    <a:pt x="254" y="480"/>
                  </a:lnTo>
                  <a:lnTo>
                    <a:pt x="264" y="470"/>
                  </a:lnTo>
                  <a:lnTo>
                    <a:pt x="275" y="459"/>
                  </a:lnTo>
                  <a:lnTo>
                    <a:pt x="285" y="447"/>
                  </a:lnTo>
                  <a:lnTo>
                    <a:pt x="295" y="434"/>
                  </a:lnTo>
                  <a:lnTo>
                    <a:pt x="303" y="422"/>
                  </a:lnTo>
                  <a:lnTo>
                    <a:pt x="307" y="410"/>
                  </a:lnTo>
                  <a:lnTo>
                    <a:pt x="315" y="380"/>
                  </a:lnTo>
                  <a:lnTo>
                    <a:pt x="328" y="338"/>
                  </a:lnTo>
                  <a:lnTo>
                    <a:pt x="336" y="299"/>
                  </a:lnTo>
                  <a:lnTo>
                    <a:pt x="335" y="275"/>
                  </a:lnTo>
                  <a:lnTo>
                    <a:pt x="329" y="271"/>
                  </a:lnTo>
                  <a:lnTo>
                    <a:pt x="322" y="265"/>
                  </a:lnTo>
                  <a:lnTo>
                    <a:pt x="314" y="259"/>
                  </a:lnTo>
                  <a:lnTo>
                    <a:pt x="306" y="255"/>
                  </a:lnTo>
                  <a:lnTo>
                    <a:pt x="297" y="251"/>
                  </a:lnTo>
                  <a:lnTo>
                    <a:pt x="290" y="248"/>
                  </a:lnTo>
                  <a:lnTo>
                    <a:pt x="285" y="247"/>
                  </a:lnTo>
                  <a:lnTo>
                    <a:pt x="283" y="245"/>
                  </a:lnTo>
                  <a:lnTo>
                    <a:pt x="223" y="238"/>
                  </a:lnTo>
                  <a:lnTo>
                    <a:pt x="229" y="233"/>
                  </a:lnTo>
                  <a:lnTo>
                    <a:pt x="241" y="218"/>
                  </a:lnTo>
                  <a:lnTo>
                    <a:pt x="254" y="197"/>
                  </a:lnTo>
                  <a:lnTo>
                    <a:pt x="258" y="176"/>
                  </a:lnTo>
                  <a:lnTo>
                    <a:pt x="261" y="174"/>
                  </a:lnTo>
                  <a:lnTo>
                    <a:pt x="267" y="170"/>
                  </a:lnTo>
                  <a:lnTo>
                    <a:pt x="274" y="162"/>
                  </a:lnTo>
                  <a:lnTo>
                    <a:pt x="283" y="150"/>
                  </a:lnTo>
                  <a:lnTo>
                    <a:pt x="292" y="135"/>
                  </a:lnTo>
                  <a:lnTo>
                    <a:pt x="300" y="116"/>
                  </a:lnTo>
                  <a:lnTo>
                    <a:pt x="304" y="92"/>
                  </a:lnTo>
                  <a:lnTo>
                    <a:pt x="306" y="64"/>
                  </a:lnTo>
                  <a:lnTo>
                    <a:pt x="306" y="61"/>
                  </a:lnTo>
                  <a:lnTo>
                    <a:pt x="304" y="54"/>
                  </a:lnTo>
                  <a:lnTo>
                    <a:pt x="301" y="44"/>
                  </a:lnTo>
                  <a:lnTo>
                    <a:pt x="296" y="33"/>
                  </a:lnTo>
                  <a:lnTo>
                    <a:pt x="289" y="22"/>
                  </a:lnTo>
                  <a:lnTo>
                    <a:pt x="279" y="11"/>
                  </a:lnTo>
                  <a:lnTo>
                    <a:pt x="265" y="4"/>
                  </a:lnTo>
                  <a:lnTo>
                    <a:pt x="248" y="0"/>
                  </a:lnTo>
                  <a:lnTo>
                    <a:pt x="241" y="0"/>
                  </a:lnTo>
                  <a:lnTo>
                    <a:pt x="230" y="1"/>
                  </a:lnTo>
                  <a:lnTo>
                    <a:pt x="216" y="4"/>
                  </a:lnTo>
                  <a:lnTo>
                    <a:pt x="200" y="8"/>
                  </a:lnTo>
                  <a:lnTo>
                    <a:pt x="181" y="12"/>
                  </a:lnTo>
                  <a:lnTo>
                    <a:pt x="160" y="18"/>
                  </a:lnTo>
                  <a:lnTo>
                    <a:pt x="138" y="25"/>
                  </a:lnTo>
                  <a:lnTo>
                    <a:pt x="117" y="32"/>
                  </a:lnTo>
                  <a:lnTo>
                    <a:pt x="95" y="39"/>
                  </a:lnTo>
                  <a:lnTo>
                    <a:pt x="74" y="47"/>
                  </a:lnTo>
                  <a:lnTo>
                    <a:pt x="54" y="55"/>
                  </a:lnTo>
                  <a:lnTo>
                    <a:pt x="37" y="65"/>
                  </a:lnTo>
                  <a:lnTo>
                    <a:pt x="22" y="74"/>
                  </a:lnTo>
                  <a:lnTo>
                    <a:pt x="11" y="82"/>
                  </a:lnTo>
                  <a:lnTo>
                    <a:pt x="3" y="92"/>
                  </a:lnTo>
                  <a:lnTo>
                    <a:pt x="0" y="100"/>
                  </a:lnTo>
                  <a:lnTo>
                    <a:pt x="1" y="117"/>
                  </a:lnTo>
                  <a:lnTo>
                    <a:pt x="7" y="135"/>
                  </a:lnTo>
                  <a:lnTo>
                    <a:pt x="18" y="153"/>
                  </a:lnTo>
                  <a:lnTo>
                    <a:pt x="30" y="173"/>
                  </a:lnTo>
                  <a:lnTo>
                    <a:pt x="44" y="192"/>
                  </a:lnTo>
                  <a:lnTo>
                    <a:pt x="58" y="213"/>
                  </a:lnTo>
                  <a:lnTo>
                    <a:pt x="70" y="234"/>
                  </a:lnTo>
                  <a:lnTo>
                    <a:pt x="79" y="255"/>
                  </a:lnTo>
                  <a:lnTo>
                    <a:pt x="88" y="293"/>
                  </a:lnTo>
                  <a:lnTo>
                    <a:pt x="89" y="327"/>
                  </a:lnTo>
                  <a:lnTo>
                    <a:pt x="92" y="364"/>
                  </a:lnTo>
                  <a:lnTo>
                    <a:pt x="102" y="417"/>
                  </a:lnTo>
                  <a:lnTo>
                    <a:pt x="116" y="468"/>
                  </a:lnTo>
                  <a:lnTo>
                    <a:pt x="124" y="498"/>
                  </a:lnTo>
                  <a:lnTo>
                    <a:pt x="124" y="522"/>
                  </a:lnTo>
                  <a:lnTo>
                    <a:pt x="114" y="546"/>
                  </a:lnTo>
                  <a:lnTo>
                    <a:pt x="103" y="592"/>
                  </a:lnTo>
                  <a:lnTo>
                    <a:pt x="100" y="655"/>
                  </a:lnTo>
                  <a:lnTo>
                    <a:pt x="100" y="712"/>
                  </a:lnTo>
                  <a:lnTo>
                    <a:pt x="102" y="736"/>
                  </a:lnTo>
                  <a:close/>
                </a:path>
              </a:pathLst>
            </a:custGeom>
            <a:solidFill>
              <a:srgbClr val="BC6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2839" y="2754"/>
              <a:ext cx="284" cy="275"/>
            </a:xfrm>
            <a:custGeom>
              <a:avLst/>
              <a:gdLst>
                <a:gd name="T0" fmla="*/ 263 w 284"/>
                <a:gd name="T1" fmla="*/ 165 h 275"/>
                <a:gd name="T2" fmla="*/ 267 w 284"/>
                <a:gd name="T3" fmla="*/ 144 h 275"/>
                <a:gd name="T4" fmla="*/ 277 w 284"/>
                <a:gd name="T5" fmla="*/ 96 h 275"/>
                <a:gd name="T6" fmla="*/ 284 w 284"/>
                <a:gd name="T7" fmla="*/ 46 h 275"/>
                <a:gd name="T8" fmla="*/ 282 w 284"/>
                <a:gd name="T9" fmla="*/ 15 h 275"/>
                <a:gd name="T10" fmla="*/ 277 w 284"/>
                <a:gd name="T11" fmla="*/ 10 h 275"/>
                <a:gd name="T12" fmla="*/ 270 w 284"/>
                <a:gd name="T13" fmla="*/ 7 h 275"/>
                <a:gd name="T14" fmla="*/ 259 w 284"/>
                <a:gd name="T15" fmla="*/ 4 h 275"/>
                <a:gd name="T16" fmla="*/ 245 w 284"/>
                <a:gd name="T17" fmla="*/ 1 h 275"/>
                <a:gd name="T18" fmla="*/ 229 w 284"/>
                <a:gd name="T19" fmla="*/ 0 h 275"/>
                <a:gd name="T20" fmla="*/ 212 w 284"/>
                <a:gd name="T21" fmla="*/ 0 h 275"/>
                <a:gd name="T22" fmla="*/ 194 w 284"/>
                <a:gd name="T23" fmla="*/ 0 h 275"/>
                <a:gd name="T24" fmla="*/ 175 w 284"/>
                <a:gd name="T25" fmla="*/ 0 h 275"/>
                <a:gd name="T26" fmla="*/ 157 w 284"/>
                <a:gd name="T27" fmla="*/ 1 h 275"/>
                <a:gd name="T28" fmla="*/ 137 w 284"/>
                <a:gd name="T29" fmla="*/ 3 h 275"/>
                <a:gd name="T30" fmla="*/ 119 w 284"/>
                <a:gd name="T31" fmla="*/ 4 h 275"/>
                <a:gd name="T32" fmla="*/ 102 w 284"/>
                <a:gd name="T33" fmla="*/ 5 h 275"/>
                <a:gd name="T34" fmla="*/ 87 w 284"/>
                <a:gd name="T35" fmla="*/ 8 h 275"/>
                <a:gd name="T36" fmla="*/ 74 w 284"/>
                <a:gd name="T37" fmla="*/ 10 h 275"/>
                <a:gd name="T38" fmla="*/ 63 w 284"/>
                <a:gd name="T39" fmla="*/ 12 h 275"/>
                <a:gd name="T40" fmla="*/ 56 w 284"/>
                <a:gd name="T41" fmla="*/ 14 h 275"/>
                <a:gd name="T42" fmla="*/ 43 w 284"/>
                <a:gd name="T43" fmla="*/ 18 h 275"/>
                <a:gd name="T44" fmla="*/ 32 w 284"/>
                <a:gd name="T45" fmla="*/ 24 h 275"/>
                <a:gd name="T46" fmla="*/ 24 w 284"/>
                <a:gd name="T47" fmla="*/ 32 h 275"/>
                <a:gd name="T48" fmla="*/ 16 w 284"/>
                <a:gd name="T49" fmla="*/ 39 h 275"/>
                <a:gd name="T50" fmla="*/ 9 w 284"/>
                <a:gd name="T51" fmla="*/ 47 h 275"/>
                <a:gd name="T52" fmla="*/ 3 w 284"/>
                <a:gd name="T53" fmla="*/ 57 h 275"/>
                <a:gd name="T54" fmla="*/ 0 w 284"/>
                <a:gd name="T55" fmla="*/ 67 h 275"/>
                <a:gd name="T56" fmla="*/ 0 w 284"/>
                <a:gd name="T57" fmla="*/ 75 h 275"/>
                <a:gd name="T58" fmla="*/ 3 w 284"/>
                <a:gd name="T59" fmla="*/ 88 h 275"/>
                <a:gd name="T60" fmla="*/ 7 w 284"/>
                <a:gd name="T61" fmla="*/ 105 h 275"/>
                <a:gd name="T62" fmla="*/ 14 w 284"/>
                <a:gd name="T63" fmla="*/ 123 h 275"/>
                <a:gd name="T64" fmla="*/ 21 w 284"/>
                <a:gd name="T65" fmla="*/ 144 h 275"/>
                <a:gd name="T66" fmla="*/ 29 w 284"/>
                <a:gd name="T67" fmla="*/ 163 h 275"/>
                <a:gd name="T68" fmla="*/ 38 w 284"/>
                <a:gd name="T69" fmla="*/ 182 h 275"/>
                <a:gd name="T70" fmla="*/ 45 w 284"/>
                <a:gd name="T71" fmla="*/ 197 h 275"/>
                <a:gd name="T72" fmla="*/ 50 w 284"/>
                <a:gd name="T73" fmla="*/ 205 h 275"/>
                <a:gd name="T74" fmla="*/ 67 w 284"/>
                <a:gd name="T75" fmla="*/ 223 h 275"/>
                <a:gd name="T76" fmla="*/ 69 w 284"/>
                <a:gd name="T77" fmla="*/ 226 h 275"/>
                <a:gd name="T78" fmla="*/ 73 w 284"/>
                <a:gd name="T79" fmla="*/ 232 h 275"/>
                <a:gd name="T80" fmla="*/ 80 w 284"/>
                <a:gd name="T81" fmla="*/ 240 h 275"/>
                <a:gd name="T82" fmla="*/ 91 w 284"/>
                <a:gd name="T83" fmla="*/ 250 h 275"/>
                <a:gd name="T84" fmla="*/ 102 w 284"/>
                <a:gd name="T85" fmla="*/ 260 h 275"/>
                <a:gd name="T86" fmla="*/ 118 w 284"/>
                <a:gd name="T87" fmla="*/ 268 h 275"/>
                <a:gd name="T88" fmla="*/ 136 w 284"/>
                <a:gd name="T89" fmla="*/ 274 h 275"/>
                <a:gd name="T90" fmla="*/ 155 w 284"/>
                <a:gd name="T91" fmla="*/ 275 h 275"/>
                <a:gd name="T92" fmla="*/ 175 w 284"/>
                <a:gd name="T93" fmla="*/ 272 h 275"/>
                <a:gd name="T94" fmla="*/ 193 w 284"/>
                <a:gd name="T95" fmla="*/ 267 h 275"/>
                <a:gd name="T96" fmla="*/ 208 w 284"/>
                <a:gd name="T97" fmla="*/ 257 h 275"/>
                <a:gd name="T98" fmla="*/ 221 w 284"/>
                <a:gd name="T99" fmla="*/ 246 h 275"/>
                <a:gd name="T100" fmla="*/ 231 w 284"/>
                <a:gd name="T101" fmla="*/ 233 h 275"/>
                <a:gd name="T102" fmla="*/ 239 w 284"/>
                <a:gd name="T103" fmla="*/ 218 h 275"/>
                <a:gd name="T104" fmla="*/ 243 w 284"/>
                <a:gd name="T105" fmla="*/ 204 h 275"/>
                <a:gd name="T106" fmla="*/ 245 w 284"/>
                <a:gd name="T107" fmla="*/ 189 h 275"/>
                <a:gd name="T108" fmla="*/ 247 w 284"/>
                <a:gd name="T109" fmla="*/ 189 h 275"/>
                <a:gd name="T110" fmla="*/ 253 w 284"/>
                <a:gd name="T111" fmla="*/ 186 h 275"/>
                <a:gd name="T112" fmla="*/ 259 w 284"/>
                <a:gd name="T113" fmla="*/ 179 h 275"/>
                <a:gd name="T114" fmla="*/ 263 w 284"/>
                <a:gd name="T115" fmla="*/ 165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4"/>
                <a:gd name="T175" fmla="*/ 0 h 275"/>
                <a:gd name="T176" fmla="*/ 284 w 284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4" h="275">
                  <a:moveTo>
                    <a:pt x="263" y="165"/>
                  </a:moveTo>
                  <a:lnTo>
                    <a:pt x="267" y="144"/>
                  </a:lnTo>
                  <a:lnTo>
                    <a:pt x="277" y="96"/>
                  </a:lnTo>
                  <a:lnTo>
                    <a:pt x="284" y="46"/>
                  </a:lnTo>
                  <a:lnTo>
                    <a:pt x="282" y="15"/>
                  </a:lnTo>
                  <a:lnTo>
                    <a:pt x="277" y="10"/>
                  </a:lnTo>
                  <a:lnTo>
                    <a:pt x="270" y="7"/>
                  </a:lnTo>
                  <a:lnTo>
                    <a:pt x="259" y="4"/>
                  </a:lnTo>
                  <a:lnTo>
                    <a:pt x="245" y="1"/>
                  </a:lnTo>
                  <a:lnTo>
                    <a:pt x="229" y="0"/>
                  </a:lnTo>
                  <a:lnTo>
                    <a:pt x="212" y="0"/>
                  </a:lnTo>
                  <a:lnTo>
                    <a:pt x="194" y="0"/>
                  </a:lnTo>
                  <a:lnTo>
                    <a:pt x="175" y="0"/>
                  </a:lnTo>
                  <a:lnTo>
                    <a:pt x="157" y="1"/>
                  </a:lnTo>
                  <a:lnTo>
                    <a:pt x="137" y="3"/>
                  </a:lnTo>
                  <a:lnTo>
                    <a:pt x="119" y="4"/>
                  </a:lnTo>
                  <a:lnTo>
                    <a:pt x="102" y="5"/>
                  </a:lnTo>
                  <a:lnTo>
                    <a:pt x="87" y="8"/>
                  </a:lnTo>
                  <a:lnTo>
                    <a:pt x="74" y="10"/>
                  </a:lnTo>
                  <a:lnTo>
                    <a:pt x="63" y="12"/>
                  </a:lnTo>
                  <a:lnTo>
                    <a:pt x="56" y="14"/>
                  </a:lnTo>
                  <a:lnTo>
                    <a:pt x="43" y="18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16" y="39"/>
                  </a:lnTo>
                  <a:lnTo>
                    <a:pt x="9" y="47"/>
                  </a:lnTo>
                  <a:lnTo>
                    <a:pt x="3" y="57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3" y="88"/>
                  </a:lnTo>
                  <a:lnTo>
                    <a:pt x="7" y="105"/>
                  </a:lnTo>
                  <a:lnTo>
                    <a:pt x="14" y="123"/>
                  </a:lnTo>
                  <a:lnTo>
                    <a:pt x="21" y="144"/>
                  </a:lnTo>
                  <a:lnTo>
                    <a:pt x="29" y="163"/>
                  </a:lnTo>
                  <a:lnTo>
                    <a:pt x="38" y="182"/>
                  </a:lnTo>
                  <a:lnTo>
                    <a:pt x="45" y="197"/>
                  </a:lnTo>
                  <a:lnTo>
                    <a:pt x="50" y="205"/>
                  </a:lnTo>
                  <a:lnTo>
                    <a:pt x="67" y="223"/>
                  </a:lnTo>
                  <a:lnTo>
                    <a:pt x="69" y="226"/>
                  </a:lnTo>
                  <a:lnTo>
                    <a:pt x="73" y="232"/>
                  </a:lnTo>
                  <a:lnTo>
                    <a:pt x="80" y="240"/>
                  </a:lnTo>
                  <a:lnTo>
                    <a:pt x="91" y="250"/>
                  </a:lnTo>
                  <a:lnTo>
                    <a:pt x="102" y="260"/>
                  </a:lnTo>
                  <a:lnTo>
                    <a:pt x="118" y="268"/>
                  </a:lnTo>
                  <a:lnTo>
                    <a:pt x="136" y="274"/>
                  </a:lnTo>
                  <a:lnTo>
                    <a:pt x="155" y="275"/>
                  </a:lnTo>
                  <a:lnTo>
                    <a:pt x="175" y="272"/>
                  </a:lnTo>
                  <a:lnTo>
                    <a:pt x="193" y="267"/>
                  </a:lnTo>
                  <a:lnTo>
                    <a:pt x="208" y="257"/>
                  </a:lnTo>
                  <a:lnTo>
                    <a:pt x="221" y="246"/>
                  </a:lnTo>
                  <a:lnTo>
                    <a:pt x="231" y="233"/>
                  </a:lnTo>
                  <a:lnTo>
                    <a:pt x="239" y="218"/>
                  </a:lnTo>
                  <a:lnTo>
                    <a:pt x="243" y="204"/>
                  </a:lnTo>
                  <a:lnTo>
                    <a:pt x="245" y="189"/>
                  </a:lnTo>
                  <a:lnTo>
                    <a:pt x="247" y="189"/>
                  </a:lnTo>
                  <a:lnTo>
                    <a:pt x="253" y="186"/>
                  </a:lnTo>
                  <a:lnTo>
                    <a:pt x="259" y="179"/>
                  </a:lnTo>
                  <a:lnTo>
                    <a:pt x="263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2801" y="2494"/>
              <a:ext cx="339" cy="272"/>
            </a:xfrm>
            <a:custGeom>
              <a:avLst/>
              <a:gdLst>
                <a:gd name="T0" fmla="*/ 319 w 339"/>
                <a:gd name="T1" fmla="*/ 165 h 272"/>
                <a:gd name="T2" fmla="*/ 323 w 339"/>
                <a:gd name="T3" fmla="*/ 144 h 272"/>
                <a:gd name="T4" fmla="*/ 332 w 339"/>
                <a:gd name="T5" fmla="*/ 96 h 272"/>
                <a:gd name="T6" fmla="*/ 339 w 339"/>
                <a:gd name="T7" fmla="*/ 46 h 272"/>
                <a:gd name="T8" fmla="*/ 336 w 339"/>
                <a:gd name="T9" fmla="*/ 15 h 272"/>
                <a:gd name="T10" fmla="*/ 330 w 339"/>
                <a:gd name="T11" fmla="*/ 11 h 272"/>
                <a:gd name="T12" fmla="*/ 320 w 339"/>
                <a:gd name="T13" fmla="*/ 7 h 272"/>
                <a:gd name="T14" fmla="*/ 306 w 339"/>
                <a:gd name="T15" fmla="*/ 4 h 272"/>
                <a:gd name="T16" fmla="*/ 291 w 339"/>
                <a:gd name="T17" fmla="*/ 3 h 272"/>
                <a:gd name="T18" fmla="*/ 271 w 339"/>
                <a:gd name="T19" fmla="*/ 1 h 272"/>
                <a:gd name="T20" fmla="*/ 252 w 339"/>
                <a:gd name="T21" fmla="*/ 0 h 272"/>
                <a:gd name="T22" fmla="*/ 231 w 339"/>
                <a:gd name="T23" fmla="*/ 0 h 272"/>
                <a:gd name="T24" fmla="*/ 209 w 339"/>
                <a:gd name="T25" fmla="*/ 1 h 272"/>
                <a:gd name="T26" fmla="*/ 186 w 339"/>
                <a:gd name="T27" fmla="*/ 3 h 272"/>
                <a:gd name="T28" fmla="*/ 164 w 339"/>
                <a:gd name="T29" fmla="*/ 4 h 272"/>
                <a:gd name="T30" fmla="*/ 143 w 339"/>
                <a:gd name="T31" fmla="*/ 6 h 272"/>
                <a:gd name="T32" fmla="*/ 123 w 339"/>
                <a:gd name="T33" fmla="*/ 7 h 272"/>
                <a:gd name="T34" fmla="*/ 105 w 339"/>
                <a:gd name="T35" fmla="*/ 10 h 272"/>
                <a:gd name="T36" fmla="*/ 90 w 339"/>
                <a:gd name="T37" fmla="*/ 11 h 272"/>
                <a:gd name="T38" fmla="*/ 77 w 339"/>
                <a:gd name="T39" fmla="*/ 14 h 272"/>
                <a:gd name="T40" fmla="*/ 67 w 339"/>
                <a:gd name="T41" fmla="*/ 15 h 272"/>
                <a:gd name="T42" fmla="*/ 54 w 339"/>
                <a:gd name="T43" fmla="*/ 21 h 272"/>
                <a:gd name="T44" fmla="*/ 40 w 339"/>
                <a:gd name="T45" fmla="*/ 26 h 272"/>
                <a:gd name="T46" fmla="*/ 28 w 339"/>
                <a:gd name="T47" fmla="*/ 33 h 272"/>
                <a:gd name="T48" fmla="*/ 19 w 339"/>
                <a:gd name="T49" fmla="*/ 42 h 272"/>
                <a:gd name="T50" fmla="*/ 10 w 339"/>
                <a:gd name="T51" fmla="*/ 50 h 272"/>
                <a:gd name="T52" fmla="*/ 5 w 339"/>
                <a:gd name="T53" fmla="*/ 60 h 272"/>
                <a:gd name="T54" fmla="*/ 0 w 339"/>
                <a:gd name="T55" fmla="*/ 70 h 272"/>
                <a:gd name="T56" fmla="*/ 0 w 339"/>
                <a:gd name="T57" fmla="*/ 78 h 272"/>
                <a:gd name="T58" fmla="*/ 3 w 339"/>
                <a:gd name="T59" fmla="*/ 91 h 272"/>
                <a:gd name="T60" fmla="*/ 7 w 339"/>
                <a:gd name="T61" fmla="*/ 108 h 272"/>
                <a:gd name="T62" fmla="*/ 14 w 339"/>
                <a:gd name="T63" fmla="*/ 126 h 272"/>
                <a:gd name="T64" fmla="*/ 23 w 339"/>
                <a:gd name="T65" fmla="*/ 147 h 272"/>
                <a:gd name="T66" fmla="*/ 31 w 339"/>
                <a:gd name="T67" fmla="*/ 166 h 272"/>
                <a:gd name="T68" fmla="*/ 40 w 339"/>
                <a:gd name="T69" fmla="*/ 184 h 272"/>
                <a:gd name="T70" fmla="*/ 48 w 339"/>
                <a:gd name="T71" fmla="*/ 200 h 272"/>
                <a:gd name="T72" fmla="*/ 54 w 339"/>
                <a:gd name="T73" fmla="*/ 208 h 272"/>
                <a:gd name="T74" fmla="*/ 77 w 339"/>
                <a:gd name="T75" fmla="*/ 221 h 272"/>
                <a:gd name="T76" fmla="*/ 79 w 339"/>
                <a:gd name="T77" fmla="*/ 224 h 272"/>
                <a:gd name="T78" fmla="*/ 84 w 339"/>
                <a:gd name="T79" fmla="*/ 229 h 272"/>
                <a:gd name="T80" fmla="*/ 91 w 339"/>
                <a:gd name="T81" fmla="*/ 238 h 272"/>
                <a:gd name="T82" fmla="*/ 104 w 339"/>
                <a:gd name="T83" fmla="*/ 247 h 272"/>
                <a:gd name="T84" fmla="*/ 118 w 339"/>
                <a:gd name="T85" fmla="*/ 257 h 272"/>
                <a:gd name="T86" fmla="*/ 135 w 339"/>
                <a:gd name="T87" fmla="*/ 265 h 272"/>
                <a:gd name="T88" fmla="*/ 156 w 339"/>
                <a:gd name="T89" fmla="*/ 271 h 272"/>
                <a:gd name="T90" fmla="*/ 179 w 339"/>
                <a:gd name="T91" fmla="*/ 272 h 272"/>
                <a:gd name="T92" fmla="*/ 204 w 339"/>
                <a:gd name="T93" fmla="*/ 270 h 272"/>
                <a:gd name="T94" fmla="*/ 225 w 339"/>
                <a:gd name="T95" fmla="*/ 264 h 272"/>
                <a:gd name="T96" fmla="*/ 245 w 339"/>
                <a:gd name="T97" fmla="*/ 256 h 272"/>
                <a:gd name="T98" fmla="*/ 262 w 339"/>
                <a:gd name="T99" fmla="*/ 244 h 272"/>
                <a:gd name="T100" fmla="*/ 274 w 339"/>
                <a:gd name="T101" fmla="*/ 232 h 272"/>
                <a:gd name="T102" fmla="*/ 284 w 339"/>
                <a:gd name="T103" fmla="*/ 218 h 272"/>
                <a:gd name="T104" fmla="*/ 291 w 339"/>
                <a:gd name="T105" fmla="*/ 204 h 272"/>
                <a:gd name="T106" fmla="*/ 292 w 339"/>
                <a:gd name="T107" fmla="*/ 189 h 272"/>
                <a:gd name="T108" fmla="*/ 297 w 339"/>
                <a:gd name="T109" fmla="*/ 189 h 272"/>
                <a:gd name="T110" fmla="*/ 305 w 339"/>
                <a:gd name="T111" fmla="*/ 186 h 272"/>
                <a:gd name="T112" fmla="*/ 313 w 339"/>
                <a:gd name="T113" fmla="*/ 179 h 272"/>
                <a:gd name="T114" fmla="*/ 319 w 339"/>
                <a:gd name="T115" fmla="*/ 165 h 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39"/>
                <a:gd name="T175" fmla="*/ 0 h 272"/>
                <a:gd name="T176" fmla="*/ 339 w 339"/>
                <a:gd name="T177" fmla="*/ 272 h 2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39" h="272">
                  <a:moveTo>
                    <a:pt x="319" y="165"/>
                  </a:moveTo>
                  <a:lnTo>
                    <a:pt x="323" y="144"/>
                  </a:lnTo>
                  <a:lnTo>
                    <a:pt x="332" y="96"/>
                  </a:lnTo>
                  <a:lnTo>
                    <a:pt x="339" y="46"/>
                  </a:lnTo>
                  <a:lnTo>
                    <a:pt x="336" y="15"/>
                  </a:lnTo>
                  <a:lnTo>
                    <a:pt x="330" y="11"/>
                  </a:lnTo>
                  <a:lnTo>
                    <a:pt x="320" y="7"/>
                  </a:lnTo>
                  <a:lnTo>
                    <a:pt x="306" y="4"/>
                  </a:lnTo>
                  <a:lnTo>
                    <a:pt x="291" y="3"/>
                  </a:lnTo>
                  <a:lnTo>
                    <a:pt x="271" y="1"/>
                  </a:lnTo>
                  <a:lnTo>
                    <a:pt x="252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6" y="3"/>
                  </a:lnTo>
                  <a:lnTo>
                    <a:pt x="164" y="4"/>
                  </a:lnTo>
                  <a:lnTo>
                    <a:pt x="143" y="6"/>
                  </a:lnTo>
                  <a:lnTo>
                    <a:pt x="123" y="7"/>
                  </a:lnTo>
                  <a:lnTo>
                    <a:pt x="105" y="10"/>
                  </a:lnTo>
                  <a:lnTo>
                    <a:pt x="90" y="11"/>
                  </a:lnTo>
                  <a:lnTo>
                    <a:pt x="77" y="14"/>
                  </a:lnTo>
                  <a:lnTo>
                    <a:pt x="67" y="15"/>
                  </a:lnTo>
                  <a:lnTo>
                    <a:pt x="54" y="21"/>
                  </a:lnTo>
                  <a:lnTo>
                    <a:pt x="40" y="26"/>
                  </a:lnTo>
                  <a:lnTo>
                    <a:pt x="28" y="33"/>
                  </a:lnTo>
                  <a:lnTo>
                    <a:pt x="19" y="42"/>
                  </a:lnTo>
                  <a:lnTo>
                    <a:pt x="10" y="50"/>
                  </a:lnTo>
                  <a:lnTo>
                    <a:pt x="5" y="60"/>
                  </a:lnTo>
                  <a:lnTo>
                    <a:pt x="0" y="70"/>
                  </a:lnTo>
                  <a:lnTo>
                    <a:pt x="0" y="78"/>
                  </a:lnTo>
                  <a:lnTo>
                    <a:pt x="3" y="91"/>
                  </a:lnTo>
                  <a:lnTo>
                    <a:pt x="7" y="108"/>
                  </a:lnTo>
                  <a:lnTo>
                    <a:pt x="14" y="126"/>
                  </a:lnTo>
                  <a:lnTo>
                    <a:pt x="23" y="147"/>
                  </a:lnTo>
                  <a:lnTo>
                    <a:pt x="31" y="166"/>
                  </a:lnTo>
                  <a:lnTo>
                    <a:pt x="40" y="184"/>
                  </a:lnTo>
                  <a:lnTo>
                    <a:pt x="48" y="200"/>
                  </a:lnTo>
                  <a:lnTo>
                    <a:pt x="54" y="208"/>
                  </a:lnTo>
                  <a:lnTo>
                    <a:pt x="77" y="221"/>
                  </a:lnTo>
                  <a:lnTo>
                    <a:pt x="79" y="224"/>
                  </a:lnTo>
                  <a:lnTo>
                    <a:pt x="84" y="229"/>
                  </a:lnTo>
                  <a:lnTo>
                    <a:pt x="91" y="238"/>
                  </a:lnTo>
                  <a:lnTo>
                    <a:pt x="104" y="247"/>
                  </a:lnTo>
                  <a:lnTo>
                    <a:pt x="118" y="257"/>
                  </a:lnTo>
                  <a:lnTo>
                    <a:pt x="135" y="265"/>
                  </a:lnTo>
                  <a:lnTo>
                    <a:pt x="156" y="271"/>
                  </a:lnTo>
                  <a:lnTo>
                    <a:pt x="179" y="272"/>
                  </a:lnTo>
                  <a:lnTo>
                    <a:pt x="204" y="270"/>
                  </a:lnTo>
                  <a:lnTo>
                    <a:pt x="225" y="264"/>
                  </a:lnTo>
                  <a:lnTo>
                    <a:pt x="245" y="256"/>
                  </a:lnTo>
                  <a:lnTo>
                    <a:pt x="262" y="244"/>
                  </a:lnTo>
                  <a:lnTo>
                    <a:pt x="274" y="232"/>
                  </a:lnTo>
                  <a:lnTo>
                    <a:pt x="284" y="218"/>
                  </a:lnTo>
                  <a:lnTo>
                    <a:pt x="291" y="204"/>
                  </a:lnTo>
                  <a:lnTo>
                    <a:pt x="292" y="189"/>
                  </a:lnTo>
                  <a:lnTo>
                    <a:pt x="297" y="189"/>
                  </a:lnTo>
                  <a:lnTo>
                    <a:pt x="305" y="186"/>
                  </a:lnTo>
                  <a:lnTo>
                    <a:pt x="313" y="179"/>
                  </a:lnTo>
                  <a:lnTo>
                    <a:pt x="319" y="1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2713" y="2237"/>
              <a:ext cx="404" cy="279"/>
            </a:xfrm>
            <a:custGeom>
              <a:avLst/>
              <a:gdLst>
                <a:gd name="T0" fmla="*/ 376 w 404"/>
                <a:gd name="T1" fmla="*/ 172 h 279"/>
                <a:gd name="T2" fmla="*/ 382 w 404"/>
                <a:gd name="T3" fmla="*/ 151 h 279"/>
                <a:gd name="T4" fmla="*/ 394 w 404"/>
                <a:gd name="T5" fmla="*/ 102 h 279"/>
                <a:gd name="T6" fmla="*/ 404 w 404"/>
                <a:gd name="T7" fmla="*/ 51 h 279"/>
                <a:gd name="T8" fmla="*/ 401 w 404"/>
                <a:gd name="T9" fmla="*/ 21 h 279"/>
                <a:gd name="T10" fmla="*/ 394 w 404"/>
                <a:gd name="T11" fmla="*/ 15 h 279"/>
                <a:gd name="T12" fmla="*/ 385 w 404"/>
                <a:gd name="T13" fmla="*/ 11 h 279"/>
                <a:gd name="T14" fmla="*/ 371 w 404"/>
                <a:gd name="T15" fmla="*/ 8 h 279"/>
                <a:gd name="T16" fmla="*/ 354 w 404"/>
                <a:gd name="T17" fmla="*/ 5 h 279"/>
                <a:gd name="T18" fmla="*/ 334 w 404"/>
                <a:gd name="T19" fmla="*/ 3 h 279"/>
                <a:gd name="T20" fmla="*/ 312 w 404"/>
                <a:gd name="T21" fmla="*/ 1 h 279"/>
                <a:gd name="T22" fmla="*/ 288 w 404"/>
                <a:gd name="T23" fmla="*/ 0 h 279"/>
                <a:gd name="T24" fmla="*/ 264 w 404"/>
                <a:gd name="T25" fmla="*/ 0 h 279"/>
                <a:gd name="T26" fmla="*/ 238 w 404"/>
                <a:gd name="T27" fmla="*/ 0 h 279"/>
                <a:gd name="T28" fmla="*/ 213 w 404"/>
                <a:gd name="T29" fmla="*/ 1 h 279"/>
                <a:gd name="T30" fmla="*/ 186 w 404"/>
                <a:gd name="T31" fmla="*/ 3 h 279"/>
                <a:gd name="T32" fmla="*/ 161 w 404"/>
                <a:gd name="T33" fmla="*/ 4 h 279"/>
                <a:gd name="T34" fmla="*/ 137 w 404"/>
                <a:gd name="T35" fmla="*/ 7 h 279"/>
                <a:gd name="T36" fmla="*/ 115 w 404"/>
                <a:gd name="T37" fmla="*/ 10 h 279"/>
                <a:gd name="T38" fmla="*/ 94 w 404"/>
                <a:gd name="T39" fmla="*/ 12 h 279"/>
                <a:gd name="T40" fmla="*/ 76 w 404"/>
                <a:gd name="T41" fmla="*/ 17 h 279"/>
                <a:gd name="T42" fmla="*/ 59 w 404"/>
                <a:gd name="T43" fmla="*/ 22 h 279"/>
                <a:gd name="T44" fmla="*/ 45 w 404"/>
                <a:gd name="T45" fmla="*/ 28 h 279"/>
                <a:gd name="T46" fmla="*/ 31 w 404"/>
                <a:gd name="T47" fmla="*/ 35 h 279"/>
                <a:gd name="T48" fmla="*/ 20 w 404"/>
                <a:gd name="T49" fmla="*/ 42 h 279"/>
                <a:gd name="T50" fmla="*/ 12 w 404"/>
                <a:gd name="T51" fmla="*/ 50 h 279"/>
                <a:gd name="T52" fmla="*/ 5 w 404"/>
                <a:gd name="T53" fmla="*/ 58 h 279"/>
                <a:gd name="T54" fmla="*/ 0 w 404"/>
                <a:gd name="T55" fmla="*/ 67 h 279"/>
                <a:gd name="T56" fmla="*/ 0 w 404"/>
                <a:gd name="T57" fmla="*/ 75 h 279"/>
                <a:gd name="T58" fmla="*/ 3 w 404"/>
                <a:gd name="T59" fmla="*/ 88 h 279"/>
                <a:gd name="T60" fmla="*/ 10 w 404"/>
                <a:gd name="T61" fmla="*/ 106 h 279"/>
                <a:gd name="T62" fmla="*/ 20 w 404"/>
                <a:gd name="T63" fmla="*/ 127 h 279"/>
                <a:gd name="T64" fmla="*/ 33 w 404"/>
                <a:gd name="T65" fmla="*/ 149 h 279"/>
                <a:gd name="T66" fmla="*/ 45 w 404"/>
                <a:gd name="T67" fmla="*/ 172 h 279"/>
                <a:gd name="T68" fmla="*/ 58 w 404"/>
                <a:gd name="T69" fmla="*/ 191 h 279"/>
                <a:gd name="T70" fmla="*/ 67 w 404"/>
                <a:gd name="T71" fmla="*/ 207 h 279"/>
                <a:gd name="T72" fmla="*/ 76 w 404"/>
                <a:gd name="T73" fmla="*/ 215 h 279"/>
                <a:gd name="T74" fmla="*/ 102 w 404"/>
                <a:gd name="T75" fmla="*/ 228 h 279"/>
                <a:gd name="T76" fmla="*/ 104 w 404"/>
                <a:gd name="T77" fmla="*/ 230 h 279"/>
                <a:gd name="T78" fmla="*/ 109 w 404"/>
                <a:gd name="T79" fmla="*/ 236 h 279"/>
                <a:gd name="T80" fmla="*/ 119 w 404"/>
                <a:gd name="T81" fmla="*/ 244 h 279"/>
                <a:gd name="T82" fmla="*/ 133 w 404"/>
                <a:gd name="T83" fmla="*/ 254 h 279"/>
                <a:gd name="T84" fmla="*/ 150 w 404"/>
                <a:gd name="T85" fmla="*/ 264 h 279"/>
                <a:gd name="T86" fmla="*/ 171 w 404"/>
                <a:gd name="T87" fmla="*/ 272 h 279"/>
                <a:gd name="T88" fmla="*/ 195 w 404"/>
                <a:gd name="T89" fmla="*/ 278 h 279"/>
                <a:gd name="T90" fmla="*/ 223 w 404"/>
                <a:gd name="T91" fmla="*/ 279 h 279"/>
                <a:gd name="T92" fmla="*/ 250 w 404"/>
                <a:gd name="T93" fmla="*/ 276 h 279"/>
                <a:gd name="T94" fmla="*/ 276 w 404"/>
                <a:gd name="T95" fmla="*/ 271 h 279"/>
                <a:gd name="T96" fmla="*/ 297 w 404"/>
                <a:gd name="T97" fmla="*/ 261 h 279"/>
                <a:gd name="T98" fmla="*/ 315 w 404"/>
                <a:gd name="T99" fmla="*/ 250 h 279"/>
                <a:gd name="T100" fmla="*/ 329 w 404"/>
                <a:gd name="T101" fmla="*/ 237 h 279"/>
                <a:gd name="T102" fmla="*/ 338 w 404"/>
                <a:gd name="T103" fmla="*/ 223 h 279"/>
                <a:gd name="T104" fmla="*/ 345 w 404"/>
                <a:gd name="T105" fmla="*/ 208 h 279"/>
                <a:gd name="T106" fmla="*/ 347 w 404"/>
                <a:gd name="T107" fmla="*/ 193 h 279"/>
                <a:gd name="T108" fmla="*/ 351 w 404"/>
                <a:gd name="T109" fmla="*/ 193 h 279"/>
                <a:gd name="T110" fmla="*/ 361 w 404"/>
                <a:gd name="T111" fmla="*/ 191 h 279"/>
                <a:gd name="T112" fmla="*/ 371 w 404"/>
                <a:gd name="T113" fmla="*/ 186 h 279"/>
                <a:gd name="T114" fmla="*/ 376 w 404"/>
                <a:gd name="T115" fmla="*/ 172 h 27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04"/>
                <a:gd name="T175" fmla="*/ 0 h 279"/>
                <a:gd name="T176" fmla="*/ 404 w 404"/>
                <a:gd name="T177" fmla="*/ 279 h 27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04" h="279">
                  <a:moveTo>
                    <a:pt x="376" y="172"/>
                  </a:moveTo>
                  <a:lnTo>
                    <a:pt x="382" y="151"/>
                  </a:lnTo>
                  <a:lnTo>
                    <a:pt x="394" y="102"/>
                  </a:lnTo>
                  <a:lnTo>
                    <a:pt x="404" y="51"/>
                  </a:lnTo>
                  <a:lnTo>
                    <a:pt x="401" y="21"/>
                  </a:lnTo>
                  <a:lnTo>
                    <a:pt x="394" y="15"/>
                  </a:lnTo>
                  <a:lnTo>
                    <a:pt x="385" y="11"/>
                  </a:lnTo>
                  <a:lnTo>
                    <a:pt x="371" y="8"/>
                  </a:lnTo>
                  <a:lnTo>
                    <a:pt x="354" y="5"/>
                  </a:lnTo>
                  <a:lnTo>
                    <a:pt x="334" y="3"/>
                  </a:lnTo>
                  <a:lnTo>
                    <a:pt x="312" y="1"/>
                  </a:lnTo>
                  <a:lnTo>
                    <a:pt x="288" y="0"/>
                  </a:lnTo>
                  <a:lnTo>
                    <a:pt x="264" y="0"/>
                  </a:lnTo>
                  <a:lnTo>
                    <a:pt x="238" y="0"/>
                  </a:lnTo>
                  <a:lnTo>
                    <a:pt x="213" y="1"/>
                  </a:lnTo>
                  <a:lnTo>
                    <a:pt x="186" y="3"/>
                  </a:lnTo>
                  <a:lnTo>
                    <a:pt x="161" y="4"/>
                  </a:lnTo>
                  <a:lnTo>
                    <a:pt x="137" y="7"/>
                  </a:lnTo>
                  <a:lnTo>
                    <a:pt x="115" y="10"/>
                  </a:lnTo>
                  <a:lnTo>
                    <a:pt x="94" y="12"/>
                  </a:lnTo>
                  <a:lnTo>
                    <a:pt x="76" y="17"/>
                  </a:lnTo>
                  <a:lnTo>
                    <a:pt x="59" y="22"/>
                  </a:lnTo>
                  <a:lnTo>
                    <a:pt x="45" y="28"/>
                  </a:lnTo>
                  <a:lnTo>
                    <a:pt x="31" y="35"/>
                  </a:lnTo>
                  <a:lnTo>
                    <a:pt x="20" y="42"/>
                  </a:lnTo>
                  <a:lnTo>
                    <a:pt x="12" y="50"/>
                  </a:lnTo>
                  <a:lnTo>
                    <a:pt x="5" y="58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3" y="88"/>
                  </a:lnTo>
                  <a:lnTo>
                    <a:pt x="10" y="106"/>
                  </a:lnTo>
                  <a:lnTo>
                    <a:pt x="20" y="127"/>
                  </a:lnTo>
                  <a:lnTo>
                    <a:pt x="33" y="149"/>
                  </a:lnTo>
                  <a:lnTo>
                    <a:pt x="45" y="172"/>
                  </a:lnTo>
                  <a:lnTo>
                    <a:pt x="58" y="191"/>
                  </a:lnTo>
                  <a:lnTo>
                    <a:pt x="67" y="207"/>
                  </a:lnTo>
                  <a:lnTo>
                    <a:pt x="76" y="215"/>
                  </a:lnTo>
                  <a:lnTo>
                    <a:pt x="102" y="228"/>
                  </a:lnTo>
                  <a:lnTo>
                    <a:pt x="104" y="230"/>
                  </a:lnTo>
                  <a:lnTo>
                    <a:pt x="109" y="236"/>
                  </a:lnTo>
                  <a:lnTo>
                    <a:pt x="119" y="244"/>
                  </a:lnTo>
                  <a:lnTo>
                    <a:pt x="133" y="254"/>
                  </a:lnTo>
                  <a:lnTo>
                    <a:pt x="150" y="264"/>
                  </a:lnTo>
                  <a:lnTo>
                    <a:pt x="171" y="272"/>
                  </a:lnTo>
                  <a:lnTo>
                    <a:pt x="195" y="278"/>
                  </a:lnTo>
                  <a:lnTo>
                    <a:pt x="223" y="279"/>
                  </a:lnTo>
                  <a:lnTo>
                    <a:pt x="250" y="276"/>
                  </a:lnTo>
                  <a:lnTo>
                    <a:pt x="276" y="271"/>
                  </a:lnTo>
                  <a:lnTo>
                    <a:pt x="297" y="261"/>
                  </a:lnTo>
                  <a:lnTo>
                    <a:pt x="315" y="250"/>
                  </a:lnTo>
                  <a:lnTo>
                    <a:pt x="329" y="237"/>
                  </a:lnTo>
                  <a:lnTo>
                    <a:pt x="338" y="223"/>
                  </a:lnTo>
                  <a:lnTo>
                    <a:pt x="345" y="208"/>
                  </a:lnTo>
                  <a:lnTo>
                    <a:pt x="347" y="193"/>
                  </a:lnTo>
                  <a:lnTo>
                    <a:pt x="351" y="193"/>
                  </a:lnTo>
                  <a:lnTo>
                    <a:pt x="361" y="191"/>
                  </a:lnTo>
                  <a:lnTo>
                    <a:pt x="371" y="186"/>
                  </a:lnTo>
                  <a:lnTo>
                    <a:pt x="376" y="1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2825" y="2329"/>
              <a:ext cx="200" cy="165"/>
            </a:xfrm>
            <a:custGeom>
              <a:avLst/>
              <a:gdLst>
                <a:gd name="T0" fmla="*/ 119 w 200"/>
                <a:gd name="T1" fmla="*/ 165 h 165"/>
                <a:gd name="T2" fmla="*/ 132 w 200"/>
                <a:gd name="T3" fmla="*/ 165 h 165"/>
                <a:gd name="T4" fmla="*/ 143 w 200"/>
                <a:gd name="T5" fmla="*/ 162 h 165"/>
                <a:gd name="T6" fmla="*/ 154 w 200"/>
                <a:gd name="T7" fmla="*/ 159 h 165"/>
                <a:gd name="T8" fmla="*/ 165 w 200"/>
                <a:gd name="T9" fmla="*/ 155 h 165"/>
                <a:gd name="T10" fmla="*/ 175 w 200"/>
                <a:gd name="T11" fmla="*/ 151 h 165"/>
                <a:gd name="T12" fmla="*/ 183 w 200"/>
                <a:gd name="T13" fmla="*/ 144 h 165"/>
                <a:gd name="T14" fmla="*/ 192 w 200"/>
                <a:gd name="T15" fmla="*/ 137 h 165"/>
                <a:gd name="T16" fmla="*/ 200 w 200"/>
                <a:gd name="T17" fmla="*/ 130 h 165"/>
                <a:gd name="T18" fmla="*/ 190 w 200"/>
                <a:gd name="T19" fmla="*/ 133 h 165"/>
                <a:gd name="T20" fmla="*/ 180 w 200"/>
                <a:gd name="T21" fmla="*/ 136 h 165"/>
                <a:gd name="T22" fmla="*/ 169 w 200"/>
                <a:gd name="T23" fmla="*/ 137 h 165"/>
                <a:gd name="T24" fmla="*/ 159 w 200"/>
                <a:gd name="T25" fmla="*/ 137 h 165"/>
                <a:gd name="T26" fmla="*/ 138 w 200"/>
                <a:gd name="T27" fmla="*/ 136 h 165"/>
                <a:gd name="T28" fmla="*/ 118 w 200"/>
                <a:gd name="T29" fmla="*/ 131 h 165"/>
                <a:gd name="T30" fmla="*/ 98 w 200"/>
                <a:gd name="T31" fmla="*/ 124 h 165"/>
                <a:gd name="T32" fmla="*/ 81 w 200"/>
                <a:gd name="T33" fmla="*/ 115 h 165"/>
                <a:gd name="T34" fmla="*/ 67 w 200"/>
                <a:gd name="T35" fmla="*/ 102 h 165"/>
                <a:gd name="T36" fmla="*/ 56 w 200"/>
                <a:gd name="T37" fmla="*/ 88 h 165"/>
                <a:gd name="T38" fmla="*/ 48 w 200"/>
                <a:gd name="T39" fmla="*/ 71 h 165"/>
                <a:gd name="T40" fmla="*/ 43 w 200"/>
                <a:gd name="T41" fmla="*/ 55 h 165"/>
                <a:gd name="T42" fmla="*/ 43 w 200"/>
                <a:gd name="T43" fmla="*/ 41 h 165"/>
                <a:gd name="T44" fmla="*/ 46 w 200"/>
                <a:gd name="T45" fmla="*/ 25 h 165"/>
                <a:gd name="T46" fmla="*/ 52 w 200"/>
                <a:gd name="T47" fmla="*/ 13 h 165"/>
                <a:gd name="T48" fmla="*/ 62 w 200"/>
                <a:gd name="T49" fmla="*/ 0 h 165"/>
                <a:gd name="T50" fmla="*/ 48 w 200"/>
                <a:gd name="T51" fmla="*/ 7 h 165"/>
                <a:gd name="T52" fmla="*/ 34 w 200"/>
                <a:gd name="T53" fmla="*/ 14 h 165"/>
                <a:gd name="T54" fmla="*/ 24 w 200"/>
                <a:gd name="T55" fmla="*/ 24 h 165"/>
                <a:gd name="T56" fmla="*/ 14 w 200"/>
                <a:gd name="T57" fmla="*/ 34 h 165"/>
                <a:gd name="T58" fmla="*/ 7 w 200"/>
                <a:gd name="T59" fmla="*/ 45 h 165"/>
                <a:gd name="T60" fmla="*/ 3 w 200"/>
                <a:gd name="T61" fmla="*/ 56 h 165"/>
                <a:gd name="T62" fmla="*/ 0 w 200"/>
                <a:gd name="T63" fmla="*/ 68 h 165"/>
                <a:gd name="T64" fmla="*/ 0 w 200"/>
                <a:gd name="T65" fmla="*/ 82 h 165"/>
                <a:gd name="T66" fmla="*/ 4 w 200"/>
                <a:gd name="T67" fmla="*/ 99 h 165"/>
                <a:gd name="T68" fmla="*/ 13 w 200"/>
                <a:gd name="T69" fmla="*/ 116 h 165"/>
                <a:gd name="T70" fmla="*/ 25 w 200"/>
                <a:gd name="T71" fmla="*/ 130 h 165"/>
                <a:gd name="T72" fmla="*/ 41 w 200"/>
                <a:gd name="T73" fmla="*/ 143 h 165"/>
                <a:gd name="T74" fmla="*/ 57 w 200"/>
                <a:gd name="T75" fmla="*/ 152 h 165"/>
                <a:gd name="T76" fmla="*/ 77 w 200"/>
                <a:gd name="T77" fmla="*/ 159 h 165"/>
                <a:gd name="T78" fmla="*/ 97 w 200"/>
                <a:gd name="T79" fmla="*/ 164 h 165"/>
                <a:gd name="T80" fmla="*/ 119 w 200"/>
                <a:gd name="T81" fmla="*/ 165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00"/>
                <a:gd name="T124" fmla="*/ 0 h 165"/>
                <a:gd name="T125" fmla="*/ 200 w 200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00" h="165">
                  <a:moveTo>
                    <a:pt x="119" y="165"/>
                  </a:moveTo>
                  <a:lnTo>
                    <a:pt x="132" y="165"/>
                  </a:lnTo>
                  <a:lnTo>
                    <a:pt x="143" y="162"/>
                  </a:lnTo>
                  <a:lnTo>
                    <a:pt x="154" y="159"/>
                  </a:lnTo>
                  <a:lnTo>
                    <a:pt x="165" y="155"/>
                  </a:lnTo>
                  <a:lnTo>
                    <a:pt x="175" y="151"/>
                  </a:lnTo>
                  <a:lnTo>
                    <a:pt x="183" y="144"/>
                  </a:lnTo>
                  <a:lnTo>
                    <a:pt x="192" y="137"/>
                  </a:lnTo>
                  <a:lnTo>
                    <a:pt x="200" y="130"/>
                  </a:lnTo>
                  <a:lnTo>
                    <a:pt x="190" y="133"/>
                  </a:lnTo>
                  <a:lnTo>
                    <a:pt x="180" y="136"/>
                  </a:lnTo>
                  <a:lnTo>
                    <a:pt x="169" y="137"/>
                  </a:lnTo>
                  <a:lnTo>
                    <a:pt x="159" y="137"/>
                  </a:lnTo>
                  <a:lnTo>
                    <a:pt x="138" y="136"/>
                  </a:lnTo>
                  <a:lnTo>
                    <a:pt x="118" y="131"/>
                  </a:lnTo>
                  <a:lnTo>
                    <a:pt x="98" y="124"/>
                  </a:lnTo>
                  <a:lnTo>
                    <a:pt x="81" y="115"/>
                  </a:lnTo>
                  <a:lnTo>
                    <a:pt x="67" y="102"/>
                  </a:lnTo>
                  <a:lnTo>
                    <a:pt x="56" y="88"/>
                  </a:lnTo>
                  <a:lnTo>
                    <a:pt x="48" y="71"/>
                  </a:lnTo>
                  <a:lnTo>
                    <a:pt x="43" y="55"/>
                  </a:lnTo>
                  <a:lnTo>
                    <a:pt x="43" y="41"/>
                  </a:lnTo>
                  <a:lnTo>
                    <a:pt x="46" y="25"/>
                  </a:lnTo>
                  <a:lnTo>
                    <a:pt x="52" y="13"/>
                  </a:lnTo>
                  <a:lnTo>
                    <a:pt x="62" y="0"/>
                  </a:lnTo>
                  <a:lnTo>
                    <a:pt x="48" y="7"/>
                  </a:lnTo>
                  <a:lnTo>
                    <a:pt x="34" y="14"/>
                  </a:lnTo>
                  <a:lnTo>
                    <a:pt x="24" y="24"/>
                  </a:lnTo>
                  <a:lnTo>
                    <a:pt x="14" y="34"/>
                  </a:lnTo>
                  <a:lnTo>
                    <a:pt x="7" y="45"/>
                  </a:lnTo>
                  <a:lnTo>
                    <a:pt x="3" y="56"/>
                  </a:lnTo>
                  <a:lnTo>
                    <a:pt x="0" y="68"/>
                  </a:lnTo>
                  <a:lnTo>
                    <a:pt x="0" y="82"/>
                  </a:lnTo>
                  <a:lnTo>
                    <a:pt x="4" y="99"/>
                  </a:lnTo>
                  <a:lnTo>
                    <a:pt x="13" y="116"/>
                  </a:lnTo>
                  <a:lnTo>
                    <a:pt x="25" y="130"/>
                  </a:lnTo>
                  <a:lnTo>
                    <a:pt x="41" y="143"/>
                  </a:lnTo>
                  <a:lnTo>
                    <a:pt x="57" y="152"/>
                  </a:lnTo>
                  <a:lnTo>
                    <a:pt x="77" y="159"/>
                  </a:lnTo>
                  <a:lnTo>
                    <a:pt x="97" y="164"/>
                  </a:lnTo>
                  <a:lnTo>
                    <a:pt x="119" y="165"/>
                  </a:lnTo>
                  <a:close/>
                </a:path>
              </a:pathLst>
            </a:custGeom>
            <a:solidFill>
              <a:srgbClr val="42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/>
            <p:cNvSpPr>
              <a:spLocks/>
            </p:cNvSpPr>
            <p:nvPr/>
          </p:nvSpPr>
          <p:spPr bwMode="auto">
            <a:xfrm>
              <a:off x="2887" y="2585"/>
              <a:ext cx="170" cy="165"/>
            </a:xfrm>
            <a:custGeom>
              <a:avLst/>
              <a:gdLst>
                <a:gd name="T0" fmla="*/ 36 w 170"/>
                <a:gd name="T1" fmla="*/ 53 h 165"/>
                <a:gd name="T2" fmla="*/ 36 w 170"/>
                <a:gd name="T3" fmla="*/ 39 h 165"/>
                <a:gd name="T4" fmla="*/ 39 w 170"/>
                <a:gd name="T5" fmla="*/ 24 h 165"/>
                <a:gd name="T6" fmla="*/ 44 w 170"/>
                <a:gd name="T7" fmla="*/ 11 h 165"/>
                <a:gd name="T8" fmla="*/ 53 w 170"/>
                <a:gd name="T9" fmla="*/ 0 h 165"/>
                <a:gd name="T10" fmla="*/ 40 w 170"/>
                <a:gd name="T11" fmla="*/ 5 h 165"/>
                <a:gd name="T12" fmla="*/ 29 w 170"/>
                <a:gd name="T13" fmla="*/ 14 h 165"/>
                <a:gd name="T14" fmla="*/ 19 w 170"/>
                <a:gd name="T15" fmla="*/ 22 h 165"/>
                <a:gd name="T16" fmla="*/ 12 w 170"/>
                <a:gd name="T17" fmla="*/ 32 h 165"/>
                <a:gd name="T18" fmla="*/ 5 w 170"/>
                <a:gd name="T19" fmla="*/ 43 h 165"/>
                <a:gd name="T20" fmla="*/ 2 w 170"/>
                <a:gd name="T21" fmla="*/ 54 h 165"/>
                <a:gd name="T22" fmla="*/ 0 w 170"/>
                <a:gd name="T23" fmla="*/ 67 h 165"/>
                <a:gd name="T24" fmla="*/ 1 w 170"/>
                <a:gd name="T25" fmla="*/ 81 h 165"/>
                <a:gd name="T26" fmla="*/ 5 w 170"/>
                <a:gd name="T27" fmla="*/ 98 h 165"/>
                <a:gd name="T28" fmla="*/ 12 w 170"/>
                <a:gd name="T29" fmla="*/ 114 h 165"/>
                <a:gd name="T30" fmla="*/ 22 w 170"/>
                <a:gd name="T31" fmla="*/ 128 h 165"/>
                <a:gd name="T32" fmla="*/ 35 w 170"/>
                <a:gd name="T33" fmla="*/ 141 h 165"/>
                <a:gd name="T34" fmla="*/ 49 w 170"/>
                <a:gd name="T35" fmla="*/ 151 h 165"/>
                <a:gd name="T36" fmla="*/ 65 w 170"/>
                <a:gd name="T37" fmla="*/ 159 h 165"/>
                <a:gd name="T38" fmla="*/ 82 w 170"/>
                <a:gd name="T39" fmla="*/ 163 h 165"/>
                <a:gd name="T40" fmla="*/ 100 w 170"/>
                <a:gd name="T41" fmla="*/ 165 h 165"/>
                <a:gd name="T42" fmla="*/ 111 w 170"/>
                <a:gd name="T43" fmla="*/ 163 h 165"/>
                <a:gd name="T44" fmla="*/ 121 w 170"/>
                <a:gd name="T45" fmla="*/ 162 h 165"/>
                <a:gd name="T46" fmla="*/ 131 w 170"/>
                <a:gd name="T47" fmla="*/ 158 h 165"/>
                <a:gd name="T48" fmla="*/ 139 w 170"/>
                <a:gd name="T49" fmla="*/ 153 h 165"/>
                <a:gd name="T50" fmla="*/ 148 w 170"/>
                <a:gd name="T51" fmla="*/ 149 h 165"/>
                <a:gd name="T52" fmla="*/ 156 w 170"/>
                <a:gd name="T53" fmla="*/ 144 h 165"/>
                <a:gd name="T54" fmla="*/ 163 w 170"/>
                <a:gd name="T55" fmla="*/ 137 h 165"/>
                <a:gd name="T56" fmla="*/ 170 w 170"/>
                <a:gd name="T57" fmla="*/ 130 h 165"/>
                <a:gd name="T58" fmla="*/ 162 w 170"/>
                <a:gd name="T59" fmla="*/ 133 h 165"/>
                <a:gd name="T60" fmla="*/ 153 w 170"/>
                <a:gd name="T61" fmla="*/ 135 h 165"/>
                <a:gd name="T62" fmla="*/ 145 w 170"/>
                <a:gd name="T63" fmla="*/ 137 h 165"/>
                <a:gd name="T64" fmla="*/ 137 w 170"/>
                <a:gd name="T65" fmla="*/ 137 h 165"/>
                <a:gd name="T66" fmla="*/ 118 w 170"/>
                <a:gd name="T67" fmla="*/ 135 h 165"/>
                <a:gd name="T68" fmla="*/ 100 w 170"/>
                <a:gd name="T69" fmla="*/ 131 h 165"/>
                <a:gd name="T70" fmla="*/ 83 w 170"/>
                <a:gd name="T71" fmla="*/ 123 h 165"/>
                <a:gd name="T72" fmla="*/ 70 w 170"/>
                <a:gd name="T73" fmla="*/ 113 h 165"/>
                <a:gd name="T74" fmla="*/ 57 w 170"/>
                <a:gd name="T75" fmla="*/ 100 h 165"/>
                <a:gd name="T76" fmla="*/ 47 w 170"/>
                <a:gd name="T77" fmla="*/ 86 h 165"/>
                <a:gd name="T78" fmla="*/ 40 w 170"/>
                <a:gd name="T79" fmla="*/ 70 h 165"/>
                <a:gd name="T80" fmla="*/ 36 w 170"/>
                <a:gd name="T81" fmla="*/ 53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0"/>
                <a:gd name="T124" fmla="*/ 0 h 165"/>
                <a:gd name="T125" fmla="*/ 170 w 170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0" h="165">
                  <a:moveTo>
                    <a:pt x="36" y="53"/>
                  </a:moveTo>
                  <a:lnTo>
                    <a:pt x="36" y="39"/>
                  </a:lnTo>
                  <a:lnTo>
                    <a:pt x="39" y="24"/>
                  </a:lnTo>
                  <a:lnTo>
                    <a:pt x="44" y="11"/>
                  </a:lnTo>
                  <a:lnTo>
                    <a:pt x="53" y="0"/>
                  </a:lnTo>
                  <a:lnTo>
                    <a:pt x="40" y="5"/>
                  </a:lnTo>
                  <a:lnTo>
                    <a:pt x="29" y="14"/>
                  </a:lnTo>
                  <a:lnTo>
                    <a:pt x="19" y="22"/>
                  </a:lnTo>
                  <a:lnTo>
                    <a:pt x="12" y="32"/>
                  </a:lnTo>
                  <a:lnTo>
                    <a:pt x="5" y="43"/>
                  </a:lnTo>
                  <a:lnTo>
                    <a:pt x="2" y="54"/>
                  </a:lnTo>
                  <a:lnTo>
                    <a:pt x="0" y="67"/>
                  </a:lnTo>
                  <a:lnTo>
                    <a:pt x="1" y="81"/>
                  </a:lnTo>
                  <a:lnTo>
                    <a:pt x="5" y="98"/>
                  </a:lnTo>
                  <a:lnTo>
                    <a:pt x="12" y="114"/>
                  </a:lnTo>
                  <a:lnTo>
                    <a:pt x="22" y="128"/>
                  </a:lnTo>
                  <a:lnTo>
                    <a:pt x="35" y="141"/>
                  </a:lnTo>
                  <a:lnTo>
                    <a:pt x="49" y="151"/>
                  </a:lnTo>
                  <a:lnTo>
                    <a:pt x="65" y="159"/>
                  </a:lnTo>
                  <a:lnTo>
                    <a:pt x="82" y="163"/>
                  </a:lnTo>
                  <a:lnTo>
                    <a:pt x="100" y="165"/>
                  </a:lnTo>
                  <a:lnTo>
                    <a:pt x="111" y="163"/>
                  </a:lnTo>
                  <a:lnTo>
                    <a:pt x="121" y="162"/>
                  </a:lnTo>
                  <a:lnTo>
                    <a:pt x="131" y="158"/>
                  </a:lnTo>
                  <a:lnTo>
                    <a:pt x="139" y="153"/>
                  </a:lnTo>
                  <a:lnTo>
                    <a:pt x="148" y="149"/>
                  </a:lnTo>
                  <a:lnTo>
                    <a:pt x="156" y="144"/>
                  </a:lnTo>
                  <a:lnTo>
                    <a:pt x="163" y="137"/>
                  </a:lnTo>
                  <a:lnTo>
                    <a:pt x="170" y="130"/>
                  </a:lnTo>
                  <a:lnTo>
                    <a:pt x="162" y="133"/>
                  </a:lnTo>
                  <a:lnTo>
                    <a:pt x="153" y="135"/>
                  </a:lnTo>
                  <a:lnTo>
                    <a:pt x="145" y="137"/>
                  </a:lnTo>
                  <a:lnTo>
                    <a:pt x="137" y="137"/>
                  </a:lnTo>
                  <a:lnTo>
                    <a:pt x="118" y="135"/>
                  </a:lnTo>
                  <a:lnTo>
                    <a:pt x="100" y="131"/>
                  </a:lnTo>
                  <a:lnTo>
                    <a:pt x="83" y="123"/>
                  </a:lnTo>
                  <a:lnTo>
                    <a:pt x="70" y="113"/>
                  </a:lnTo>
                  <a:lnTo>
                    <a:pt x="57" y="100"/>
                  </a:lnTo>
                  <a:lnTo>
                    <a:pt x="47" y="86"/>
                  </a:lnTo>
                  <a:lnTo>
                    <a:pt x="40" y="70"/>
                  </a:lnTo>
                  <a:lnTo>
                    <a:pt x="36" y="53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/>
            <p:cNvSpPr>
              <a:spLocks/>
            </p:cNvSpPr>
            <p:nvPr/>
          </p:nvSpPr>
          <p:spPr bwMode="auto">
            <a:xfrm>
              <a:off x="2915" y="2842"/>
              <a:ext cx="141" cy="165"/>
            </a:xfrm>
            <a:custGeom>
              <a:avLst/>
              <a:gdLst>
                <a:gd name="T0" fmla="*/ 29 w 141"/>
                <a:gd name="T1" fmla="*/ 53 h 165"/>
                <a:gd name="T2" fmla="*/ 29 w 141"/>
                <a:gd name="T3" fmla="*/ 39 h 165"/>
                <a:gd name="T4" fmla="*/ 32 w 141"/>
                <a:gd name="T5" fmla="*/ 25 h 165"/>
                <a:gd name="T6" fmla="*/ 36 w 141"/>
                <a:gd name="T7" fmla="*/ 12 h 165"/>
                <a:gd name="T8" fmla="*/ 42 w 141"/>
                <a:gd name="T9" fmla="*/ 0 h 165"/>
                <a:gd name="T10" fmla="*/ 32 w 141"/>
                <a:gd name="T11" fmla="*/ 5 h 165"/>
                <a:gd name="T12" fmla="*/ 22 w 141"/>
                <a:gd name="T13" fmla="*/ 14 h 165"/>
                <a:gd name="T14" fmla="*/ 14 w 141"/>
                <a:gd name="T15" fmla="*/ 22 h 165"/>
                <a:gd name="T16" fmla="*/ 8 w 141"/>
                <a:gd name="T17" fmla="*/ 32 h 165"/>
                <a:gd name="T18" fmla="*/ 4 w 141"/>
                <a:gd name="T19" fmla="*/ 43 h 165"/>
                <a:gd name="T20" fmla="*/ 0 w 141"/>
                <a:gd name="T21" fmla="*/ 54 h 165"/>
                <a:gd name="T22" fmla="*/ 0 w 141"/>
                <a:gd name="T23" fmla="*/ 67 h 165"/>
                <a:gd name="T24" fmla="*/ 0 w 141"/>
                <a:gd name="T25" fmla="*/ 81 h 165"/>
                <a:gd name="T26" fmla="*/ 4 w 141"/>
                <a:gd name="T27" fmla="*/ 98 h 165"/>
                <a:gd name="T28" fmla="*/ 11 w 141"/>
                <a:gd name="T29" fmla="*/ 115 h 165"/>
                <a:gd name="T30" fmla="*/ 19 w 141"/>
                <a:gd name="T31" fmla="*/ 128 h 165"/>
                <a:gd name="T32" fmla="*/ 30 w 141"/>
                <a:gd name="T33" fmla="*/ 141 h 165"/>
                <a:gd name="T34" fmla="*/ 42 w 141"/>
                <a:gd name="T35" fmla="*/ 151 h 165"/>
                <a:gd name="T36" fmla="*/ 55 w 141"/>
                <a:gd name="T37" fmla="*/ 159 h 165"/>
                <a:gd name="T38" fmla="*/ 69 w 141"/>
                <a:gd name="T39" fmla="*/ 163 h 165"/>
                <a:gd name="T40" fmla="*/ 85 w 141"/>
                <a:gd name="T41" fmla="*/ 165 h 165"/>
                <a:gd name="T42" fmla="*/ 93 w 141"/>
                <a:gd name="T43" fmla="*/ 165 h 165"/>
                <a:gd name="T44" fmla="*/ 102 w 141"/>
                <a:gd name="T45" fmla="*/ 162 h 165"/>
                <a:gd name="T46" fmla="*/ 110 w 141"/>
                <a:gd name="T47" fmla="*/ 159 h 165"/>
                <a:gd name="T48" fmla="*/ 117 w 141"/>
                <a:gd name="T49" fmla="*/ 155 h 165"/>
                <a:gd name="T50" fmla="*/ 124 w 141"/>
                <a:gd name="T51" fmla="*/ 151 h 165"/>
                <a:gd name="T52" fmla="*/ 130 w 141"/>
                <a:gd name="T53" fmla="*/ 145 h 165"/>
                <a:gd name="T54" fmla="*/ 135 w 141"/>
                <a:gd name="T55" fmla="*/ 138 h 165"/>
                <a:gd name="T56" fmla="*/ 141 w 141"/>
                <a:gd name="T57" fmla="*/ 131 h 165"/>
                <a:gd name="T58" fmla="*/ 134 w 141"/>
                <a:gd name="T59" fmla="*/ 134 h 165"/>
                <a:gd name="T60" fmla="*/ 128 w 141"/>
                <a:gd name="T61" fmla="*/ 135 h 165"/>
                <a:gd name="T62" fmla="*/ 121 w 141"/>
                <a:gd name="T63" fmla="*/ 137 h 165"/>
                <a:gd name="T64" fmla="*/ 114 w 141"/>
                <a:gd name="T65" fmla="*/ 138 h 165"/>
                <a:gd name="T66" fmla="*/ 99 w 141"/>
                <a:gd name="T67" fmla="*/ 137 h 165"/>
                <a:gd name="T68" fmla="*/ 83 w 141"/>
                <a:gd name="T69" fmla="*/ 133 h 165"/>
                <a:gd name="T70" fmla="*/ 71 w 141"/>
                <a:gd name="T71" fmla="*/ 124 h 165"/>
                <a:gd name="T72" fmla="*/ 58 w 141"/>
                <a:gd name="T73" fmla="*/ 115 h 165"/>
                <a:gd name="T74" fmla="*/ 47 w 141"/>
                <a:gd name="T75" fmla="*/ 102 h 165"/>
                <a:gd name="T76" fmla="*/ 39 w 141"/>
                <a:gd name="T77" fmla="*/ 87 h 165"/>
                <a:gd name="T78" fmla="*/ 33 w 141"/>
                <a:gd name="T79" fmla="*/ 71 h 165"/>
                <a:gd name="T80" fmla="*/ 29 w 141"/>
                <a:gd name="T81" fmla="*/ 53 h 16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41"/>
                <a:gd name="T124" fmla="*/ 0 h 165"/>
                <a:gd name="T125" fmla="*/ 141 w 141"/>
                <a:gd name="T126" fmla="*/ 165 h 16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41" h="165">
                  <a:moveTo>
                    <a:pt x="29" y="53"/>
                  </a:moveTo>
                  <a:lnTo>
                    <a:pt x="29" y="39"/>
                  </a:lnTo>
                  <a:lnTo>
                    <a:pt x="32" y="25"/>
                  </a:lnTo>
                  <a:lnTo>
                    <a:pt x="36" y="12"/>
                  </a:lnTo>
                  <a:lnTo>
                    <a:pt x="42" y="0"/>
                  </a:lnTo>
                  <a:lnTo>
                    <a:pt x="32" y="5"/>
                  </a:lnTo>
                  <a:lnTo>
                    <a:pt x="22" y="14"/>
                  </a:lnTo>
                  <a:lnTo>
                    <a:pt x="14" y="22"/>
                  </a:lnTo>
                  <a:lnTo>
                    <a:pt x="8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7"/>
                  </a:lnTo>
                  <a:lnTo>
                    <a:pt x="0" y="81"/>
                  </a:lnTo>
                  <a:lnTo>
                    <a:pt x="4" y="98"/>
                  </a:lnTo>
                  <a:lnTo>
                    <a:pt x="11" y="115"/>
                  </a:lnTo>
                  <a:lnTo>
                    <a:pt x="19" y="128"/>
                  </a:lnTo>
                  <a:lnTo>
                    <a:pt x="30" y="141"/>
                  </a:lnTo>
                  <a:lnTo>
                    <a:pt x="42" y="151"/>
                  </a:lnTo>
                  <a:lnTo>
                    <a:pt x="55" y="159"/>
                  </a:lnTo>
                  <a:lnTo>
                    <a:pt x="69" y="163"/>
                  </a:lnTo>
                  <a:lnTo>
                    <a:pt x="85" y="165"/>
                  </a:lnTo>
                  <a:lnTo>
                    <a:pt x="93" y="165"/>
                  </a:lnTo>
                  <a:lnTo>
                    <a:pt x="102" y="162"/>
                  </a:lnTo>
                  <a:lnTo>
                    <a:pt x="110" y="159"/>
                  </a:lnTo>
                  <a:lnTo>
                    <a:pt x="117" y="155"/>
                  </a:lnTo>
                  <a:lnTo>
                    <a:pt x="124" y="151"/>
                  </a:lnTo>
                  <a:lnTo>
                    <a:pt x="130" y="145"/>
                  </a:lnTo>
                  <a:lnTo>
                    <a:pt x="135" y="138"/>
                  </a:lnTo>
                  <a:lnTo>
                    <a:pt x="141" y="131"/>
                  </a:lnTo>
                  <a:lnTo>
                    <a:pt x="134" y="134"/>
                  </a:lnTo>
                  <a:lnTo>
                    <a:pt x="128" y="135"/>
                  </a:lnTo>
                  <a:lnTo>
                    <a:pt x="121" y="137"/>
                  </a:lnTo>
                  <a:lnTo>
                    <a:pt x="114" y="138"/>
                  </a:lnTo>
                  <a:lnTo>
                    <a:pt x="99" y="137"/>
                  </a:lnTo>
                  <a:lnTo>
                    <a:pt x="83" y="133"/>
                  </a:lnTo>
                  <a:lnTo>
                    <a:pt x="71" y="124"/>
                  </a:lnTo>
                  <a:lnTo>
                    <a:pt x="58" y="115"/>
                  </a:lnTo>
                  <a:lnTo>
                    <a:pt x="47" y="102"/>
                  </a:lnTo>
                  <a:lnTo>
                    <a:pt x="39" y="87"/>
                  </a:lnTo>
                  <a:lnTo>
                    <a:pt x="33" y="71"/>
                  </a:lnTo>
                  <a:lnTo>
                    <a:pt x="29" y="53"/>
                  </a:lnTo>
                  <a:close/>
                </a:path>
              </a:pathLst>
            </a:custGeom>
            <a:solidFill>
              <a:srgbClr val="4CC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/>
            <p:cNvSpPr>
              <a:spLocks/>
            </p:cNvSpPr>
            <p:nvPr/>
          </p:nvSpPr>
          <p:spPr bwMode="auto">
            <a:xfrm>
              <a:off x="2868" y="2322"/>
              <a:ext cx="178" cy="144"/>
            </a:xfrm>
            <a:custGeom>
              <a:avLst/>
              <a:gdLst>
                <a:gd name="T0" fmla="*/ 116 w 178"/>
                <a:gd name="T1" fmla="*/ 144 h 144"/>
                <a:gd name="T2" fmla="*/ 126 w 178"/>
                <a:gd name="T3" fmla="*/ 144 h 144"/>
                <a:gd name="T4" fmla="*/ 137 w 178"/>
                <a:gd name="T5" fmla="*/ 143 h 144"/>
                <a:gd name="T6" fmla="*/ 147 w 178"/>
                <a:gd name="T7" fmla="*/ 140 h 144"/>
                <a:gd name="T8" fmla="*/ 157 w 178"/>
                <a:gd name="T9" fmla="*/ 137 h 144"/>
                <a:gd name="T10" fmla="*/ 167 w 178"/>
                <a:gd name="T11" fmla="*/ 124 h 144"/>
                <a:gd name="T12" fmla="*/ 174 w 178"/>
                <a:gd name="T13" fmla="*/ 112 h 144"/>
                <a:gd name="T14" fmla="*/ 177 w 178"/>
                <a:gd name="T15" fmla="*/ 96 h 144"/>
                <a:gd name="T16" fmla="*/ 178 w 178"/>
                <a:gd name="T17" fmla="*/ 82 h 144"/>
                <a:gd name="T18" fmla="*/ 175 w 178"/>
                <a:gd name="T19" fmla="*/ 64 h 144"/>
                <a:gd name="T20" fmla="*/ 168 w 178"/>
                <a:gd name="T21" fmla="*/ 49 h 144"/>
                <a:gd name="T22" fmla="*/ 158 w 178"/>
                <a:gd name="T23" fmla="*/ 34 h 144"/>
                <a:gd name="T24" fmla="*/ 143 w 178"/>
                <a:gd name="T25" fmla="*/ 22 h 144"/>
                <a:gd name="T26" fmla="*/ 126 w 178"/>
                <a:gd name="T27" fmla="*/ 13 h 144"/>
                <a:gd name="T28" fmla="*/ 107 w 178"/>
                <a:gd name="T29" fmla="*/ 4 h 144"/>
                <a:gd name="T30" fmla="*/ 84 w 178"/>
                <a:gd name="T31" fmla="*/ 1 h 144"/>
                <a:gd name="T32" fmla="*/ 61 w 178"/>
                <a:gd name="T33" fmla="*/ 0 h 144"/>
                <a:gd name="T34" fmla="*/ 55 w 178"/>
                <a:gd name="T35" fmla="*/ 0 h 144"/>
                <a:gd name="T36" fmla="*/ 49 w 178"/>
                <a:gd name="T37" fmla="*/ 0 h 144"/>
                <a:gd name="T38" fmla="*/ 44 w 178"/>
                <a:gd name="T39" fmla="*/ 1 h 144"/>
                <a:gd name="T40" fmla="*/ 38 w 178"/>
                <a:gd name="T41" fmla="*/ 1 h 144"/>
                <a:gd name="T42" fmla="*/ 34 w 178"/>
                <a:gd name="T43" fmla="*/ 3 h 144"/>
                <a:gd name="T44" fmla="*/ 28 w 178"/>
                <a:gd name="T45" fmla="*/ 4 h 144"/>
                <a:gd name="T46" fmla="*/ 23 w 178"/>
                <a:gd name="T47" fmla="*/ 6 h 144"/>
                <a:gd name="T48" fmla="*/ 19 w 178"/>
                <a:gd name="T49" fmla="*/ 7 h 144"/>
                <a:gd name="T50" fmla="*/ 9 w 178"/>
                <a:gd name="T51" fmla="*/ 20 h 144"/>
                <a:gd name="T52" fmla="*/ 3 w 178"/>
                <a:gd name="T53" fmla="*/ 32 h 144"/>
                <a:gd name="T54" fmla="*/ 0 w 178"/>
                <a:gd name="T55" fmla="*/ 48 h 144"/>
                <a:gd name="T56" fmla="*/ 0 w 178"/>
                <a:gd name="T57" fmla="*/ 62 h 144"/>
                <a:gd name="T58" fmla="*/ 5 w 178"/>
                <a:gd name="T59" fmla="*/ 78 h 144"/>
                <a:gd name="T60" fmla="*/ 13 w 178"/>
                <a:gd name="T61" fmla="*/ 95 h 144"/>
                <a:gd name="T62" fmla="*/ 24 w 178"/>
                <a:gd name="T63" fmla="*/ 109 h 144"/>
                <a:gd name="T64" fmla="*/ 38 w 178"/>
                <a:gd name="T65" fmla="*/ 122 h 144"/>
                <a:gd name="T66" fmla="*/ 55 w 178"/>
                <a:gd name="T67" fmla="*/ 131 h 144"/>
                <a:gd name="T68" fmla="*/ 75 w 178"/>
                <a:gd name="T69" fmla="*/ 138 h 144"/>
                <a:gd name="T70" fmla="*/ 95 w 178"/>
                <a:gd name="T71" fmla="*/ 143 h 144"/>
                <a:gd name="T72" fmla="*/ 116 w 178"/>
                <a:gd name="T73" fmla="*/ 144 h 14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8"/>
                <a:gd name="T112" fmla="*/ 0 h 144"/>
                <a:gd name="T113" fmla="*/ 178 w 178"/>
                <a:gd name="T114" fmla="*/ 144 h 14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8" h="144">
                  <a:moveTo>
                    <a:pt x="116" y="144"/>
                  </a:moveTo>
                  <a:lnTo>
                    <a:pt x="126" y="144"/>
                  </a:lnTo>
                  <a:lnTo>
                    <a:pt x="137" y="143"/>
                  </a:lnTo>
                  <a:lnTo>
                    <a:pt x="147" y="140"/>
                  </a:lnTo>
                  <a:lnTo>
                    <a:pt x="157" y="137"/>
                  </a:lnTo>
                  <a:lnTo>
                    <a:pt x="167" y="124"/>
                  </a:lnTo>
                  <a:lnTo>
                    <a:pt x="174" y="112"/>
                  </a:lnTo>
                  <a:lnTo>
                    <a:pt x="177" y="96"/>
                  </a:lnTo>
                  <a:lnTo>
                    <a:pt x="178" y="82"/>
                  </a:lnTo>
                  <a:lnTo>
                    <a:pt x="175" y="64"/>
                  </a:lnTo>
                  <a:lnTo>
                    <a:pt x="168" y="49"/>
                  </a:lnTo>
                  <a:lnTo>
                    <a:pt x="158" y="34"/>
                  </a:lnTo>
                  <a:lnTo>
                    <a:pt x="143" y="22"/>
                  </a:lnTo>
                  <a:lnTo>
                    <a:pt x="126" y="13"/>
                  </a:lnTo>
                  <a:lnTo>
                    <a:pt x="107" y="4"/>
                  </a:lnTo>
                  <a:lnTo>
                    <a:pt x="84" y="1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4" y="3"/>
                  </a:lnTo>
                  <a:lnTo>
                    <a:pt x="28" y="4"/>
                  </a:lnTo>
                  <a:lnTo>
                    <a:pt x="23" y="6"/>
                  </a:lnTo>
                  <a:lnTo>
                    <a:pt x="19" y="7"/>
                  </a:lnTo>
                  <a:lnTo>
                    <a:pt x="9" y="20"/>
                  </a:lnTo>
                  <a:lnTo>
                    <a:pt x="3" y="32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5" y="78"/>
                  </a:lnTo>
                  <a:lnTo>
                    <a:pt x="13" y="95"/>
                  </a:lnTo>
                  <a:lnTo>
                    <a:pt x="24" y="109"/>
                  </a:lnTo>
                  <a:lnTo>
                    <a:pt x="38" y="122"/>
                  </a:lnTo>
                  <a:lnTo>
                    <a:pt x="55" y="131"/>
                  </a:lnTo>
                  <a:lnTo>
                    <a:pt x="75" y="138"/>
                  </a:lnTo>
                  <a:lnTo>
                    <a:pt x="95" y="143"/>
                  </a:lnTo>
                  <a:lnTo>
                    <a:pt x="116" y="144"/>
                  </a:lnTo>
                  <a:close/>
                </a:path>
              </a:pathLst>
            </a:custGeom>
            <a:solidFill>
              <a:srgbClr val="D11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2923" y="2576"/>
              <a:ext cx="152" cy="146"/>
            </a:xfrm>
            <a:custGeom>
              <a:avLst/>
              <a:gdLst>
                <a:gd name="T0" fmla="*/ 53 w 152"/>
                <a:gd name="T1" fmla="*/ 0 h 146"/>
                <a:gd name="T2" fmla="*/ 43 w 152"/>
                <a:gd name="T3" fmla="*/ 0 h 146"/>
                <a:gd name="T4" fmla="*/ 34 w 152"/>
                <a:gd name="T5" fmla="*/ 2 h 146"/>
                <a:gd name="T6" fmla="*/ 25 w 152"/>
                <a:gd name="T7" fmla="*/ 5 h 146"/>
                <a:gd name="T8" fmla="*/ 17 w 152"/>
                <a:gd name="T9" fmla="*/ 9 h 146"/>
                <a:gd name="T10" fmla="*/ 8 w 152"/>
                <a:gd name="T11" fmla="*/ 20 h 146"/>
                <a:gd name="T12" fmla="*/ 3 w 152"/>
                <a:gd name="T13" fmla="*/ 33 h 146"/>
                <a:gd name="T14" fmla="*/ 0 w 152"/>
                <a:gd name="T15" fmla="*/ 48 h 146"/>
                <a:gd name="T16" fmla="*/ 0 w 152"/>
                <a:gd name="T17" fmla="*/ 62 h 146"/>
                <a:gd name="T18" fmla="*/ 4 w 152"/>
                <a:gd name="T19" fmla="*/ 79 h 146"/>
                <a:gd name="T20" fmla="*/ 11 w 152"/>
                <a:gd name="T21" fmla="*/ 95 h 146"/>
                <a:gd name="T22" fmla="*/ 21 w 152"/>
                <a:gd name="T23" fmla="*/ 109 h 146"/>
                <a:gd name="T24" fmla="*/ 34 w 152"/>
                <a:gd name="T25" fmla="*/ 122 h 146"/>
                <a:gd name="T26" fmla="*/ 47 w 152"/>
                <a:gd name="T27" fmla="*/ 132 h 146"/>
                <a:gd name="T28" fmla="*/ 64 w 152"/>
                <a:gd name="T29" fmla="*/ 140 h 146"/>
                <a:gd name="T30" fmla="*/ 82 w 152"/>
                <a:gd name="T31" fmla="*/ 144 h 146"/>
                <a:gd name="T32" fmla="*/ 101 w 152"/>
                <a:gd name="T33" fmla="*/ 146 h 146"/>
                <a:gd name="T34" fmla="*/ 109 w 152"/>
                <a:gd name="T35" fmla="*/ 146 h 146"/>
                <a:gd name="T36" fmla="*/ 117 w 152"/>
                <a:gd name="T37" fmla="*/ 144 h 146"/>
                <a:gd name="T38" fmla="*/ 126 w 152"/>
                <a:gd name="T39" fmla="*/ 142 h 146"/>
                <a:gd name="T40" fmla="*/ 134 w 152"/>
                <a:gd name="T41" fmla="*/ 139 h 146"/>
                <a:gd name="T42" fmla="*/ 141 w 152"/>
                <a:gd name="T43" fmla="*/ 126 h 146"/>
                <a:gd name="T44" fmla="*/ 148 w 152"/>
                <a:gd name="T45" fmla="*/ 114 h 146"/>
                <a:gd name="T46" fmla="*/ 151 w 152"/>
                <a:gd name="T47" fmla="*/ 98 h 146"/>
                <a:gd name="T48" fmla="*/ 152 w 152"/>
                <a:gd name="T49" fmla="*/ 84 h 146"/>
                <a:gd name="T50" fmla="*/ 151 w 152"/>
                <a:gd name="T51" fmla="*/ 66 h 146"/>
                <a:gd name="T52" fmla="*/ 144 w 152"/>
                <a:gd name="T53" fmla="*/ 51 h 146"/>
                <a:gd name="T54" fmla="*/ 135 w 152"/>
                <a:gd name="T55" fmla="*/ 35 h 146"/>
                <a:gd name="T56" fmla="*/ 123 w 152"/>
                <a:gd name="T57" fmla="*/ 23 h 146"/>
                <a:gd name="T58" fmla="*/ 109 w 152"/>
                <a:gd name="T59" fmla="*/ 13 h 146"/>
                <a:gd name="T60" fmla="*/ 92 w 152"/>
                <a:gd name="T61" fmla="*/ 6 h 146"/>
                <a:gd name="T62" fmla="*/ 73 w 152"/>
                <a:gd name="T63" fmla="*/ 2 h 146"/>
                <a:gd name="T64" fmla="*/ 53 w 152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2"/>
                <a:gd name="T100" fmla="*/ 0 h 146"/>
                <a:gd name="T101" fmla="*/ 152 w 152"/>
                <a:gd name="T102" fmla="*/ 146 h 1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2" h="146">
                  <a:moveTo>
                    <a:pt x="53" y="0"/>
                  </a:moveTo>
                  <a:lnTo>
                    <a:pt x="43" y="0"/>
                  </a:lnTo>
                  <a:lnTo>
                    <a:pt x="34" y="2"/>
                  </a:lnTo>
                  <a:lnTo>
                    <a:pt x="25" y="5"/>
                  </a:lnTo>
                  <a:lnTo>
                    <a:pt x="17" y="9"/>
                  </a:lnTo>
                  <a:lnTo>
                    <a:pt x="8" y="20"/>
                  </a:lnTo>
                  <a:lnTo>
                    <a:pt x="3" y="33"/>
                  </a:lnTo>
                  <a:lnTo>
                    <a:pt x="0" y="48"/>
                  </a:lnTo>
                  <a:lnTo>
                    <a:pt x="0" y="62"/>
                  </a:lnTo>
                  <a:lnTo>
                    <a:pt x="4" y="79"/>
                  </a:lnTo>
                  <a:lnTo>
                    <a:pt x="11" y="95"/>
                  </a:lnTo>
                  <a:lnTo>
                    <a:pt x="21" y="109"/>
                  </a:lnTo>
                  <a:lnTo>
                    <a:pt x="34" y="122"/>
                  </a:lnTo>
                  <a:lnTo>
                    <a:pt x="47" y="132"/>
                  </a:lnTo>
                  <a:lnTo>
                    <a:pt x="64" y="140"/>
                  </a:lnTo>
                  <a:lnTo>
                    <a:pt x="82" y="144"/>
                  </a:lnTo>
                  <a:lnTo>
                    <a:pt x="101" y="146"/>
                  </a:lnTo>
                  <a:lnTo>
                    <a:pt x="109" y="146"/>
                  </a:lnTo>
                  <a:lnTo>
                    <a:pt x="117" y="144"/>
                  </a:lnTo>
                  <a:lnTo>
                    <a:pt x="126" y="142"/>
                  </a:lnTo>
                  <a:lnTo>
                    <a:pt x="134" y="139"/>
                  </a:lnTo>
                  <a:lnTo>
                    <a:pt x="141" y="126"/>
                  </a:lnTo>
                  <a:lnTo>
                    <a:pt x="148" y="114"/>
                  </a:lnTo>
                  <a:lnTo>
                    <a:pt x="151" y="98"/>
                  </a:lnTo>
                  <a:lnTo>
                    <a:pt x="152" y="84"/>
                  </a:lnTo>
                  <a:lnTo>
                    <a:pt x="151" y="66"/>
                  </a:lnTo>
                  <a:lnTo>
                    <a:pt x="144" y="51"/>
                  </a:lnTo>
                  <a:lnTo>
                    <a:pt x="135" y="35"/>
                  </a:lnTo>
                  <a:lnTo>
                    <a:pt x="123" y="23"/>
                  </a:lnTo>
                  <a:lnTo>
                    <a:pt x="109" y="13"/>
                  </a:lnTo>
                  <a:lnTo>
                    <a:pt x="92" y="6"/>
                  </a:lnTo>
                  <a:lnTo>
                    <a:pt x="7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747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2944" y="2835"/>
              <a:ext cx="127" cy="145"/>
            </a:xfrm>
            <a:custGeom>
              <a:avLst/>
              <a:gdLst>
                <a:gd name="T0" fmla="*/ 43 w 127"/>
                <a:gd name="T1" fmla="*/ 0 h 145"/>
                <a:gd name="T2" fmla="*/ 35 w 127"/>
                <a:gd name="T3" fmla="*/ 0 h 145"/>
                <a:gd name="T4" fmla="*/ 26 w 127"/>
                <a:gd name="T5" fmla="*/ 1 h 145"/>
                <a:gd name="T6" fmla="*/ 19 w 127"/>
                <a:gd name="T7" fmla="*/ 4 h 145"/>
                <a:gd name="T8" fmla="*/ 13 w 127"/>
                <a:gd name="T9" fmla="*/ 7 h 145"/>
                <a:gd name="T10" fmla="*/ 7 w 127"/>
                <a:gd name="T11" fmla="*/ 19 h 145"/>
                <a:gd name="T12" fmla="*/ 3 w 127"/>
                <a:gd name="T13" fmla="*/ 32 h 145"/>
                <a:gd name="T14" fmla="*/ 0 w 127"/>
                <a:gd name="T15" fmla="*/ 46 h 145"/>
                <a:gd name="T16" fmla="*/ 0 w 127"/>
                <a:gd name="T17" fmla="*/ 60 h 145"/>
                <a:gd name="T18" fmla="*/ 4 w 127"/>
                <a:gd name="T19" fmla="*/ 78 h 145"/>
                <a:gd name="T20" fmla="*/ 10 w 127"/>
                <a:gd name="T21" fmla="*/ 94 h 145"/>
                <a:gd name="T22" fmla="*/ 18 w 127"/>
                <a:gd name="T23" fmla="*/ 109 h 145"/>
                <a:gd name="T24" fmla="*/ 29 w 127"/>
                <a:gd name="T25" fmla="*/ 122 h 145"/>
                <a:gd name="T26" fmla="*/ 42 w 127"/>
                <a:gd name="T27" fmla="*/ 131 h 145"/>
                <a:gd name="T28" fmla="*/ 54 w 127"/>
                <a:gd name="T29" fmla="*/ 140 h 145"/>
                <a:gd name="T30" fmla="*/ 70 w 127"/>
                <a:gd name="T31" fmla="*/ 144 h 145"/>
                <a:gd name="T32" fmla="*/ 85 w 127"/>
                <a:gd name="T33" fmla="*/ 145 h 145"/>
                <a:gd name="T34" fmla="*/ 92 w 127"/>
                <a:gd name="T35" fmla="*/ 144 h 145"/>
                <a:gd name="T36" fmla="*/ 99 w 127"/>
                <a:gd name="T37" fmla="*/ 142 h 145"/>
                <a:gd name="T38" fmla="*/ 105 w 127"/>
                <a:gd name="T39" fmla="*/ 141 h 145"/>
                <a:gd name="T40" fmla="*/ 112 w 127"/>
                <a:gd name="T41" fmla="*/ 138 h 145"/>
                <a:gd name="T42" fmla="*/ 119 w 127"/>
                <a:gd name="T43" fmla="*/ 126 h 145"/>
                <a:gd name="T44" fmla="*/ 124 w 127"/>
                <a:gd name="T45" fmla="*/ 113 h 145"/>
                <a:gd name="T46" fmla="*/ 126 w 127"/>
                <a:gd name="T47" fmla="*/ 98 h 145"/>
                <a:gd name="T48" fmla="*/ 127 w 127"/>
                <a:gd name="T49" fmla="*/ 84 h 145"/>
                <a:gd name="T50" fmla="*/ 124 w 127"/>
                <a:gd name="T51" fmla="*/ 66 h 145"/>
                <a:gd name="T52" fmla="*/ 120 w 127"/>
                <a:gd name="T53" fmla="*/ 50 h 145"/>
                <a:gd name="T54" fmla="*/ 112 w 127"/>
                <a:gd name="T55" fmla="*/ 35 h 145"/>
                <a:gd name="T56" fmla="*/ 102 w 127"/>
                <a:gd name="T57" fmla="*/ 22 h 145"/>
                <a:gd name="T58" fmla="*/ 89 w 127"/>
                <a:gd name="T59" fmla="*/ 12 h 145"/>
                <a:gd name="T60" fmla="*/ 75 w 127"/>
                <a:gd name="T61" fmla="*/ 6 h 145"/>
                <a:gd name="T62" fmla="*/ 60 w 127"/>
                <a:gd name="T63" fmla="*/ 1 h 145"/>
                <a:gd name="T64" fmla="*/ 43 w 127"/>
                <a:gd name="T65" fmla="*/ 0 h 14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45"/>
                <a:gd name="T101" fmla="*/ 127 w 127"/>
                <a:gd name="T102" fmla="*/ 145 h 14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45">
                  <a:moveTo>
                    <a:pt x="43" y="0"/>
                  </a:moveTo>
                  <a:lnTo>
                    <a:pt x="35" y="0"/>
                  </a:lnTo>
                  <a:lnTo>
                    <a:pt x="26" y="1"/>
                  </a:lnTo>
                  <a:lnTo>
                    <a:pt x="19" y="4"/>
                  </a:lnTo>
                  <a:lnTo>
                    <a:pt x="13" y="7"/>
                  </a:lnTo>
                  <a:lnTo>
                    <a:pt x="7" y="19"/>
                  </a:lnTo>
                  <a:lnTo>
                    <a:pt x="3" y="32"/>
                  </a:lnTo>
                  <a:lnTo>
                    <a:pt x="0" y="46"/>
                  </a:lnTo>
                  <a:lnTo>
                    <a:pt x="0" y="60"/>
                  </a:lnTo>
                  <a:lnTo>
                    <a:pt x="4" y="78"/>
                  </a:lnTo>
                  <a:lnTo>
                    <a:pt x="10" y="94"/>
                  </a:lnTo>
                  <a:lnTo>
                    <a:pt x="18" y="109"/>
                  </a:lnTo>
                  <a:lnTo>
                    <a:pt x="29" y="122"/>
                  </a:lnTo>
                  <a:lnTo>
                    <a:pt x="42" y="131"/>
                  </a:lnTo>
                  <a:lnTo>
                    <a:pt x="54" y="140"/>
                  </a:lnTo>
                  <a:lnTo>
                    <a:pt x="70" y="144"/>
                  </a:lnTo>
                  <a:lnTo>
                    <a:pt x="85" y="145"/>
                  </a:lnTo>
                  <a:lnTo>
                    <a:pt x="92" y="144"/>
                  </a:lnTo>
                  <a:lnTo>
                    <a:pt x="99" y="142"/>
                  </a:lnTo>
                  <a:lnTo>
                    <a:pt x="105" y="141"/>
                  </a:lnTo>
                  <a:lnTo>
                    <a:pt x="112" y="138"/>
                  </a:lnTo>
                  <a:lnTo>
                    <a:pt x="119" y="126"/>
                  </a:lnTo>
                  <a:lnTo>
                    <a:pt x="124" y="113"/>
                  </a:lnTo>
                  <a:lnTo>
                    <a:pt x="126" y="98"/>
                  </a:lnTo>
                  <a:lnTo>
                    <a:pt x="127" y="84"/>
                  </a:lnTo>
                  <a:lnTo>
                    <a:pt x="124" y="66"/>
                  </a:lnTo>
                  <a:lnTo>
                    <a:pt x="120" y="50"/>
                  </a:lnTo>
                  <a:lnTo>
                    <a:pt x="112" y="35"/>
                  </a:lnTo>
                  <a:lnTo>
                    <a:pt x="102" y="22"/>
                  </a:lnTo>
                  <a:lnTo>
                    <a:pt x="89" y="12"/>
                  </a:lnTo>
                  <a:lnTo>
                    <a:pt x="75" y="6"/>
                  </a:lnTo>
                  <a:lnTo>
                    <a:pt x="60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82FF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2815" y="2256"/>
              <a:ext cx="236" cy="32"/>
            </a:xfrm>
            <a:custGeom>
              <a:avLst/>
              <a:gdLst>
                <a:gd name="T0" fmla="*/ 231 w 236"/>
                <a:gd name="T1" fmla="*/ 16 h 32"/>
                <a:gd name="T2" fmla="*/ 236 w 236"/>
                <a:gd name="T3" fmla="*/ 0 h 32"/>
                <a:gd name="T4" fmla="*/ 234 w 236"/>
                <a:gd name="T5" fmla="*/ 0 h 32"/>
                <a:gd name="T6" fmla="*/ 231 w 236"/>
                <a:gd name="T7" fmla="*/ 0 h 32"/>
                <a:gd name="T8" fmla="*/ 228 w 236"/>
                <a:gd name="T9" fmla="*/ 0 h 32"/>
                <a:gd name="T10" fmla="*/ 224 w 236"/>
                <a:gd name="T11" fmla="*/ 0 h 32"/>
                <a:gd name="T12" fmla="*/ 204 w 236"/>
                <a:gd name="T13" fmla="*/ 0 h 32"/>
                <a:gd name="T14" fmla="*/ 183 w 236"/>
                <a:gd name="T15" fmla="*/ 0 h 32"/>
                <a:gd name="T16" fmla="*/ 161 w 236"/>
                <a:gd name="T17" fmla="*/ 0 h 32"/>
                <a:gd name="T18" fmla="*/ 139 w 236"/>
                <a:gd name="T19" fmla="*/ 0 h 32"/>
                <a:gd name="T20" fmla="*/ 116 w 236"/>
                <a:gd name="T21" fmla="*/ 2 h 32"/>
                <a:gd name="T22" fmla="*/ 94 w 236"/>
                <a:gd name="T23" fmla="*/ 3 h 32"/>
                <a:gd name="T24" fmla="*/ 73 w 236"/>
                <a:gd name="T25" fmla="*/ 5 h 32"/>
                <a:gd name="T26" fmla="*/ 52 w 236"/>
                <a:gd name="T27" fmla="*/ 6 h 32"/>
                <a:gd name="T28" fmla="*/ 47 w 236"/>
                <a:gd name="T29" fmla="*/ 7 h 32"/>
                <a:gd name="T30" fmla="*/ 41 w 236"/>
                <a:gd name="T31" fmla="*/ 7 h 32"/>
                <a:gd name="T32" fmla="*/ 35 w 236"/>
                <a:gd name="T33" fmla="*/ 9 h 32"/>
                <a:gd name="T34" fmla="*/ 30 w 236"/>
                <a:gd name="T35" fmla="*/ 9 h 32"/>
                <a:gd name="T36" fmla="*/ 24 w 236"/>
                <a:gd name="T37" fmla="*/ 10 h 32"/>
                <a:gd name="T38" fmla="*/ 19 w 236"/>
                <a:gd name="T39" fmla="*/ 12 h 32"/>
                <a:gd name="T40" fmla="*/ 13 w 236"/>
                <a:gd name="T41" fmla="*/ 12 h 32"/>
                <a:gd name="T42" fmla="*/ 9 w 236"/>
                <a:gd name="T43" fmla="*/ 13 h 32"/>
                <a:gd name="T44" fmla="*/ 7 w 236"/>
                <a:gd name="T45" fmla="*/ 17 h 32"/>
                <a:gd name="T46" fmla="*/ 5 w 236"/>
                <a:gd name="T47" fmla="*/ 23 h 32"/>
                <a:gd name="T48" fmla="*/ 3 w 236"/>
                <a:gd name="T49" fmla="*/ 27 h 32"/>
                <a:gd name="T50" fmla="*/ 0 w 236"/>
                <a:gd name="T51" fmla="*/ 32 h 32"/>
                <a:gd name="T52" fmla="*/ 17 w 236"/>
                <a:gd name="T53" fmla="*/ 28 h 32"/>
                <a:gd name="T54" fmla="*/ 34 w 236"/>
                <a:gd name="T55" fmla="*/ 24 h 32"/>
                <a:gd name="T56" fmla="*/ 51 w 236"/>
                <a:gd name="T57" fmla="*/ 20 h 32"/>
                <a:gd name="T58" fmla="*/ 67 w 236"/>
                <a:gd name="T59" fmla="*/ 17 h 32"/>
                <a:gd name="T60" fmla="*/ 83 w 236"/>
                <a:gd name="T61" fmla="*/ 16 h 32"/>
                <a:gd name="T62" fmla="*/ 98 w 236"/>
                <a:gd name="T63" fmla="*/ 14 h 32"/>
                <a:gd name="T64" fmla="*/ 115 w 236"/>
                <a:gd name="T65" fmla="*/ 13 h 32"/>
                <a:gd name="T66" fmla="*/ 129 w 236"/>
                <a:gd name="T67" fmla="*/ 12 h 32"/>
                <a:gd name="T68" fmla="*/ 144 w 236"/>
                <a:gd name="T69" fmla="*/ 12 h 32"/>
                <a:gd name="T70" fmla="*/ 158 w 236"/>
                <a:gd name="T71" fmla="*/ 12 h 32"/>
                <a:gd name="T72" fmla="*/ 172 w 236"/>
                <a:gd name="T73" fmla="*/ 12 h 32"/>
                <a:gd name="T74" fmla="*/ 185 w 236"/>
                <a:gd name="T75" fmla="*/ 12 h 32"/>
                <a:gd name="T76" fmla="*/ 197 w 236"/>
                <a:gd name="T77" fmla="*/ 13 h 32"/>
                <a:gd name="T78" fmla="*/ 209 w 236"/>
                <a:gd name="T79" fmla="*/ 13 h 32"/>
                <a:gd name="T80" fmla="*/ 220 w 236"/>
                <a:gd name="T81" fmla="*/ 14 h 32"/>
                <a:gd name="T82" fmla="*/ 231 w 236"/>
                <a:gd name="T83" fmla="*/ 16 h 3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6"/>
                <a:gd name="T127" fmla="*/ 0 h 32"/>
                <a:gd name="T128" fmla="*/ 236 w 236"/>
                <a:gd name="T129" fmla="*/ 32 h 3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6" h="32">
                  <a:moveTo>
                    <a:pt x="231" y="16"/>
                  </a:moveTo>
                  <a:lnTo>
                    <a:pt x="236" y="0"/>
                  </a:lnTo>
                  <a:lnTo>
                    <a:pt x="234" y="0"/>
                  </a:lnTo>
                  <a:lnTo>
                    <a:pt x="231" y="0"/>
                  </a:lnTo>
                  <a:lnTo>
                    <a:pt x="228" y="0"/>
                  </a:lnTo>
                  <a:lnTo>
                    <a:pt x="224" y="0"/>
                  </a:lnTo>
                  <a:lnTo>
                    <a:pt x="204" y="0"/>
                  </a:lnTo>
                  <a:lnTo>
                    <a:pt x="183" y="0"/>
                  </a:lnTo>
                  <a:lnTo>
                    <a:pt x="161" y="0"/>
                  </a:lnTo>
                  <a:lnTo>
                    <a:pt x="139" y="0"/>
                  </a:lnTo>
                  <a:lnTo>
                    <a:pt x="116" y="2"/>
                  </a:lnTo>
                  <a:lnTo>
                    <a:pt x="94" y="3"/>
                  </a:lnTo>
                  <a:lnTo>
                    <a:pt x="73" y="5"/>
                  </a:lnTo>
                  <a:lnTo>
                    <a:pt x="52" y="6"/>
                  </a:lnTo>
                  <a:lnTo>
                    <a:pt x="47" y="7"/>
                  </a:lnTo>
                  <a:lnTo>
                    <a:pt x="41" y="7"/>
                  </a:lnTo>
                  <a:lnTo>
                    <a:pt x="35" y="9"/>
                  </a:lnTo>
                  <a:lnTo>
                    <a:pt x="30" y="9"/>
                  </a:lnTo>
                  <a:lnTo>
                    <a:pt x="24" y="10"/>
                  </a:lnTo>
                  <a:lnTo>
                    <a:pt x="19" y="12"/>
                  </a:lnTo>
                  <a:lnTo>
                    <a:pt x="13" y="12"/>
                  </a:lnTo>
                  <a:lnTo>
                    <a:pt x="9" y="13"/>
                  </a:lnTo>
                  <a:lnTo>
                    <a:pt x="7" y="17"/>
                  </a:lnTo>
                  <a:lnTo>
                    <a:pt x="5" y="23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17" y="28"/>
                  </a:lnTo>
                  <a:lnTo>
                    <a:pt x="34" y="24"/>
                  </a:lnTo>
                  <a:lnTo>
                    <a:pt x="51" y="20"/>
                  </a:lnTo>
                  <a:lnTo>
                    <a:pt x="67" y="17"/>
                  </a:lnTo>
                  <a:lnTo>
                    <a:pt x="83" y="16"/>
                  </a:lnTo>
                  <a:lnTo>
                    <a:pt x="98" y="14"/>
                  </a:lnTo>
                  <a:lnTo>
                    <a:pt x="115" y="13"/>
                  </a:lnTo>
                  <a:lnTo>
                    <a:pt x="129" y="12"/>
                  </a:lnTo>
                  <a:lnTo>
                    <a:pt x="144" y="12"/>
                  </a:lnTo>
                  <a:lnTo>
                    <a:pt x="158" y="12"/>
                  </a:lnTo>
                  <a:lnTo>
                    <a:pt x="172" y="12"/>
                  </a:lnTo>
                  <a:lnTo>
                    <a:pt x="185" y="12"/>
                  </a:lnTo>
                  <a:lnTo>
                    <a:pt x="197" y="13"/>
                  </a:lnTo>
                  <a:lnTo>
                    <a:pt x="209" y="13"/>
                  </a:lnTo>
                  <a:lnTo>
                    <a:pt x="220" y="14"/>
                  </a:lnTo>
                  <a:lnTo>
                    <a:pt x="231" y="16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3031" y="2256"/>
              <a:ext cx="32" cy="112"/>
            </a:xfrm>
            <a:custGeom>
              <a:avLst/>
              <a:gdLst>
                <a:gd name="T0" fmla="*/ 20 w 32"/>
                <a:gd name="T1" fmla="*/ 0 h 112"/>
                <a:gd name="T2" fmla="*/ 0 w 32"/>
                <a:gd name="T3" fmla="*/ 48 h 112"/>
                <a:gd name="T4" fmla="*/ 9 w 32"/>
                <a:gd name="T5" fmla="*/ 59 h 112"/>
                <a:gd name="T6" fmla="*/ 16 w 32"/>
                <a:gd name="T7" fmla="*/ 76 h 112"/>
                <a:gd name="T8" fmla="*/ 23 w 32"/>
                <a:gd name="T9" fmla="*/ 94 h 112"/>
                <a:gd name="T10" fmla="*/ 29 w 32"/>
                <a:gd name="T11" fmla="*/ 112 h 112"/>
                <a:gd name="T12" fmla="*/ 32 w 32"/>
                <a:gd name="T13" fmla="*/ 2 h 112"/>
                <a:gd name="T14" fmla="*/ 29 w 32"/>
                <a:gd name="T15" fmla="*/ 2 h 112"/>
                <a:gd name="T16" fmla="*/ 26 w 32"/>
                <a:gd name="T17" fmla="*/ 0 h 112"/>
                <a:gd name="T18" fmla="*/ 23 w 32"/>
                <a:gd name="T19" fmla="*/ 0 h 112"/>
                <a:gd name="T20" fmla="*/ 20 w 32"/>
                <a:gd name="T21" fmla="*/ 0 h 1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112"/>
                <a:gd name="T35" fmla="*/ 32 w 32"/>
                <a:gd name="T36" fmla="*/ 112 h 1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112">
                  <a:moveTo>
                    <a:pt x="20" y="0"/>
                  </a:moveTo>
                  <a:lnTo>
                    <a:pt x="0" y="48"/>
                  </a:lnTo>
                  <a:lnTo>
                    <a:pt x="9" y="59"/>
                  </a:lnTo>
                  <a:lnTo>
                    <a:pt x="16" y="76"/>
                  </a:lnTo>
                  <a:lnTo>
                    <a:pt x="23" y="94"/>
                  </a:lnTo>
                  <a:lnTo>
                    <a:pt x="29" y="112"/>
                  </a:lnTo>
                  <a:lnTo>
                    <a:pt x="32" y="2"/>
                  </a:lnTo>
                  <a:lnTo>
                    <a:pt x="29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060" y="2258"/>
              <a:ext cx="19" cy="131"/>
            </a:xfrm>
            <a:custGeom>
              <a:avLst/>
              <a:gdLst>
                <a:gd name="T0" fmla="*/ 3 w 19"/>
                <a:gd name="T1" fmla="*/ 0 h 131"/>
                <a:gd name="T2" fmla="*/ 0 w 19"/>
                <a:gd name="T3" fmla="*/ 110 h 131"/>
                <a:gd name="T4" fmla="*/ 3 w 19"/>
                <a:gd name="T5" fmla="*/ 116 h 131"/>
                <a:gd name="T6" fmla="*/ 4 w 19"/>
                <a:gd name="T7" fmla="*/ 121 h 131"/>
                <a:gd name="T8" fmla="*/ 7 w 19"/>
                <a:gd name="T9" fmla="*/ 127 h 131"/>
                <a:gd name="T10" fmla="*/ 8 w 19"/>
                <a:gd name="T11" fmla="*/ 131 h 131"/>
                <a:gd name="T12" fmla="*/ 10 w 19"/>
                <a:gd name="T13" fmla="*/ 121 h 131"/>
                <a:gd name="T14" fmla="*/ 11 w 19"/>
                <a:gd name="T15" fmla="*/ 96 h 131"/>
                <a:gd name="T16" fmla="*/ 14 w 19"/>
                <a:gd name="T17" fmla="*/ 65 h 131"/>
                <a:gd name="T18" fmla="*/ 18 w 19"/>
                <a:gd name="T19" fmla="*/ 36 h 131"/>
                <a:gd name="T20" fmla="*/ 19 w 19"/>
                <a:gd name="T21" fmla="*/ 23 h 131"/>
                <a:gd name="T22" fmla="*/ 18 w 19"/>
                <a:gd name="T23" fmla="*/ 12 h 131"/>
                <a:gd name="T24" fmla="*/ 12 w 19"/>
                <a:gd name="T25" fmla="*/ 5 h 131"/>
                <a:gd name="T26" fmla="*/ 3 w 19"/>
                <a:gd name="T27" fmla="*/ 0 h 13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9"/>
                <a:gd name="T43" fmla="*/ 0 h 131"/>
                <a:gd name="T44" fmla="*/ 19 w 19"/>
                <a:gd name="T45" fmla="*/ 131 h 13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9" h="131">
                  <a:moveTo>
                    <a:pt x="3" y="0"/>
                  </a:moveTo>
                  <a:lnTo>
                    <a:pt x="0" y="110"/>
                  </a:lnTo>
                  <a:lnTo>
                    <a:pt x="3" y="116"/>
                  </a:lnTo>
                  <a:lnTo>
                    <a:pt x="4" y="121"/>
                  </a:lnTo>
                  <a:lnTo>
                    <a:pt x="7" y="127"/>
                  </a:lnTo>
                  <a:lnTo>
                    <a:pt x="8" y="131"/>
                  </a:lnTo>
                  <a:lnTo>
                    <a:pt x="10" y="121"/>
                  </a:lnTo>
                  <a:lnTo>
                    <a:pt x="11" y="96"/>
                  </a:lnTo>
                  <a:lnTo>
                    <a:pt x="14" y="65"/>
                  </a:lnTo>
                  <a:lnTo>
                    <a:pt x="18" y="36"/>
                  </a:lnTo>
                  <a:lnTo>
                    <a:pt x="19" y="23"/>
                  </a:lnTo>
                  <a:lnTo>
                    <a:pt x="18" y="12"/>
                  </a:lnTo>
                  <a:lnTo>
                    <a:pt x="12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755" y="2325"/>
              <a:ext cx="30" cy="64"/>
            </a:xfrm>
            <a:custGeom>
              <a:avLst/>
              <a:gdLst>
                <a:gd name="T0" fmla="*/ 30 w 30"/>
                <a:gd name="T1" fmla="*/ 0 h 64"/>
                <a:gd name="T2" fmla="*/ 0 w 30"/>
                <a:gd name="T3" fmla="*/ 7 h 64"/>
                <a:gd name="T4" fmla="*/ 5 w 30"/>
                <a:gd name="T5" fmla="*/ 21 h 64"/>
                <a:gd name="T6" fmla="*/ 10 w 30"/>
                <a:gd name="T7" fmla="*/ 35 h 64"/>
                <a:gd name="T8" fmla="*/ 16 w 30"/>
                <a:gd name="T9" fmla="*/ 50 h 64"/>
                <a:gd name="T10" fmla="*/ 23 w 30"/>
                <a:gd name="T11" fmla="*/ 64 h 64"/>
                <a:gd name="T12" fmla="*/ 30 w 30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"/>
                <a:gd name="T22" fmla="*/ 0 h 64"/>
                <a:gd name="T23" fmla="*/ 30 w 30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" h="64">
                  <a:moveTo>
                    <a:pt x="30" y="0"/>
                  </a:moveTo>
                  <a:lnTo>
                    <a:pt x="0" y="7"/>
                  </a:lnTo>
                  <a:lnTo>
                    <a:pt x="5" y="21"/>
                  </a:lnTo>
                  <a:lnTo>
                    <a:pt x="10" y="35"/>
                  </a:lnTo>
                  <a:lnTo>
                    <a:pt x="16" y="50"/>
                  </a:lnTo>
                  <a:lnTo>
                    <a:pt x="23" y="6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753" y="2269"/>
              <a:ext cx="71" cy="148"/>
            </a:xfrm>
            <a:custGeom>
              <a:avLst/>
              <a:gdLst>
                <a:gd name="T0" fmla="*/ 25 w 71"/>
                <a:gd name="T1" fmla="*/ 120 h 148"/>
                <a:gd name="T2" fmla="*/ 30 w 71"/>
                <a:gd name="T3" fmla="*/ 131 h 148"/>
                <a:gd name="T4" fmla="*/ 33 w 71"/>
                <a:gd name="T5" fmla="*/ 140 h 148"/>
                <a:gd name="T6" fmla="*/ 36 w 71"/>
                <a:gd name="T7" fmla="*/ 145 h 148"/>
                <a:gd name="T8" fmla="*/ 37 w 71"/>
                <a:gd name="T9" fmla="*/ 148 h 148"/>
                <a:gd name="T10" fmla="*/ 37 w 71"/>
                <a:gd name="T11" fmla="*/ 141 h 148"/>
                <a:gd name="T12" fmla="*/ 39 w 71"/>
                <a:gd name="T13" fmla="*/ 123 h 148"/>
                <a:gd name="T14" fmla="*/ 43 w 71"/>
                <a:gd name="T15" fmla="*/ 99 h 148"/>
                <a:gd name="T16" fmla="*/ 48 w 71"/>
                <a:gd name="T17" fmla="*/ 74 h 148"/>
                <a:gd name="T18" fmla="*/ 53 w 71"/>
                <a:gd name="T19" fmla="*/ 53 h 148"/>
                <a:gd name="T20" fmla="*/ 58 w 71"/>
                <a:gd name="T21" fmla="*/ 33 h 148"/>
                <a:gd name="T22" fmla="*/ 64 w 71"/>
                <a:gd name="T23" fmla="*/ 15 h 148"/>
                <a:gd name="T24" fmla="*/ 71 w 71"/>
                <a:gd name="T25" fmla="*/ 0 h 148"/>
                <a:gd name="T26" fmla="*/ 61 w 71"/>
                <a:gd name="T27" fmla="*/ 3 h 148"/>
                <a:gd name="T28" fmla="*/ 51 w 71"/>
                <a:gd name="T29" fmla="*/ 4 h 148"/>
                <a:gd name="T30" fmla="*/ 43 w 71"/>
                <a:gd name="T31" fmla="*/ 7 h 148"/>
                <a:gd name="T32" fmla="*/ 36 w 71"/>
                <a:gd name="T33" fmla="*/ 10 h 148"/>
                <a:gd name="T34" fmla="*/ 16 w 71"/>
                <a:gd name="T35" fmla="*/ 18 h 148"/>
                <a:gd name="T36" fmla="*/ 7 w 71"/>
                <a:gd name="T37" fmla="*/ 28 h 148"/>
                <a:gd name="T38" fmla="*/ 1 w 71"/>
                <a:gd name="T39" fmla="*/ 36 h 148"/>
                <a:gd name="T40" fmla="*/ 0 w 71"/>
                <a:gd name="T41" fmla="*/ 45 h 148"/>
                <a:gd name="T42" fmla="*/ 0 w 71"/>
                <a:gd name="T43" fmla="*/ 47 h 148"/>
                <a:gd name="T44" fmla="*/ 0 w 71"/>
                <a:gd name="T45" fmla="*/ 52 h 148"/>
                <a:gd name="T46" fmla="*/ 1 w 71"/>
                <a:gd name="T47" fmla="*/ 57 h 148"/>
                <a:gd name="T48" fmla="*/ 2 w 71"/>
                <a:gd name="T49" fmla="*/ 63 h 148"/>
                <a:gd name="T50" fmla="*/ 32 w 71"/>
                <a:gd name="T51" fmla="*/ 56 h 148"/>
                <a:gd name="T52" fmla="*/ 25 w 71"/>
                <a:gd name="T53" fmla="*/ 120 h 1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1"/>
                <a:gd name="T82" fmla="*/ 0 h 148"/>
                <a:gd name="T83" fmla="*/ 71 w 71"/>
                <a:gd name="T84" fmla="*/ 148 h 1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1" h="148">
                  <a:moveTo>
                    <a:pt x="25" y="120"/>
                  </a:moveTo>
                  <a:lnTo>
                    <a:pt x="30" y="131"/>
                  </a:lnTo>
                  <a:lnTo>
                    <a:pt x="33" y="140"/>
                  </a:lnTo>
                  <a:lnTo>
                    <a:pt x="36" y="145"/>
                  </a:lnTo>
                  <a:lnTo>
                    <a:pt x="37" y="148"/>
                  </a:lnTo>
                  <a:lnTo>
                    <a:pt x="37" y="141"/>
                  </a:lnTo>
                  <a:lnTo>
                    <a:pt x="39" y="123"/>
                  </a:lnTo>
                  <a:lnTo>
                    <a:pt x="43" y="99"/>
                  </a:lnTo>
                  <a:lnTo>
                    <a:pt x="48" y="74"/>
                  </a:lnTo>
                  <a:lnTo>
                    <a:pt x="53" y="53"/>
                  </a:lnTo>
                  <a:lnTo>
                    <a:pt x="58" y="33"/>
                  </a:lnTo>
                  <a:lnTo>
                    <a:pt x="64" y="15"/>
                  </a:lnTo>
                  <a:lnTo>
                    <a:pt x="71" y="0"/>
                  </a:lnTo>
                  <a:lnTo>
                    <a:pt x="61" y="3"/>
                  </a:lnTo>
                  <a:lnTo>
                    <a:pt x="51" y="4"/>
                  </a:lnTo>
                  <a:lnTo>
                    <a:pt x="43" y="7"/>
                  </a:lnTo>
                  <a:lnTo>
                    <a:pt x="36" y="10"/>
                  </a:lnTo>
                  <a:lnTo>
                    <a:pt x="16" y="18"/>
                  </a:lnTo>
                  <a:lnTo>
                    <a:pt x="7" y="28"/>
                  </a:lnTo>
                  <a:lnTo>
                    <a:pt x="1" y="36"/>
                  </a:lnTo>
                  <a:lnTo>
                    <a:pt x="0" y="45"/>
                  </a:lnTo>
                  <a:lnTo>
                    <a:pt x="0" y="47"/>
                  </a:lnTo>
                  <a:lnTo>
                    <a:pt x="0" y="52"/>
                  </a:lnTo>
                  <a:lnTo>
                    <a:pt x="1" y="57"/>
                  </a:lnTo>
                  <a:lnTo>
                    <a:pt x="2" y="63"/>
                  </a:lnTo>
                  <a:lnTo>
                    <a:pt x="32" y="56"/>
                  </a:lnTo>
                  <a:lnTo>
                    <a:pt x="25" y="12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801" y="2268"/>
              <a:ext cx="245" cy="75"/>
            </a:xfrm>
            <a:custGeom>
              <a:avLst/>
              <a:gdLst>
                <a:gd name="T0" fmla="*/ 245 w 245"/>
                <a:gd name="T1" fmla="*/ 4 h 75"/>
                <a:gd name="T2" fmla="*/ 234 w 245"/>
                <a:gd name="T3" fmla="*/ 2 h 75"/>
                <a:gd name="T4" fmla="*/ 223 w 245"/>
                <a:gd name="T5" fmla="*/ 1 h 75"/>
                <a:gd name="T6" fmla="*/ 211 w 245"/>
                <a:gd name="T7" fmla="*/ 1 h 75"/>
                <a:gd name="T8" fmla="*/ 199 w 245"/>
                <a:gd name="T9" fmla="*/ 0 h 75"/>
                <a:gd name="T10" fmla="*/ 186 w 245"/>
                <a:gd name="T11" fmla="*/ 0 h 75"/>
                <a:gd name="T12" fmla="*/ 172 w 245"/>
                <a:gd name="T13" fmla="*/ 0 h 75"/>
                <a:gd name="T14" fmla="*/ 158 w 245"/>
                <a:gd name="T15" fmla="*/ 0 h 75"/>
                <a:gd name="T16" fmla="*/ 143 w 245"/>
                <a:gd name="T17" fmla="*/ 0 h 75"/>
                <a:gd name="T18" fmla="*/ 129 w 245"/>
                <a:gd name="T19" fmla="*/ 1 h 75"/>
                <a:gd name="T20" fmla="*/ 112 w 245"/>
                <a:gd name="T21" fmla="*/ 2 h 75"/>
                <a:gd name="T22" fmla="*/ 97 w 245"/>
                <a:gd name="T23" fmla="*/ 4 h 75"/>
                <a:gd name="T24" fmla="*/ 81 w 245"/>
                <a:gd name="T25" fmla="*/ 5 h 75"/>
                <a:gd name="T26" fmla="*/ 65 w 245"/>
                <a:gd name="T27" fmla="*/ 8 h 75"/>
                <a:gd name="T28" fmla="*/ 48 w 245"/>
                <a:gd name="T29" fmla="*/ 12 h 75"/>
                <a:gd name="T30" fmla="*/ 31 w 245"/>
                <a:gd name="T31" fmla="*/ 16 h 75"/>
                <a:gd name="T32" fmla="*/ 14 w 245"/>
                <a:gd name="T33" fmla="*/ 20 h 75"/>
                <a:gd name="T34" fmla="*/ 10 w 245"/>
                <a:gd name="T35" fmla="*/ 33 h 75"/>
                <a:gd name="T36" fmla="*/ 7 w 245"/>
                <a:gd name="T37" fmla="*/ 47 h 75"/>
                <a:gd name="T38" fmla="*/ 3 w 245"/>
                <a:gd name="T39" fmla="*/ 61 h 75"/>
                <a:gd name="T40" fmla="*/ 0 w 245"/>
                <a:gd name="T41" fmla="*/ 75 h 75"/>
                <a:gd name="T42" fmla="*/ 3 w 245"/>
                <a:gd name="T43" fmla="*/ 67 h 75"/>
                <a:gd name="T44" fmla="*/ 7 w 245"/>
                <a:gd name="T45" fmla="*/ 60 h 75"/>
                <a:gd name="T46" fmla="*/ 12 w 245"/>
                <a:gd name="T47" fmla="*/ 54 h 75"/>
                <a:gd name="T48" fmla="*/ 16 w 245"/>
                <a:gd name="T49" fmla="*/ 50 h 75"/>
                <a:gd name="T50" fmla="*/ 21 w 245"/>
                <a:gd name="T51" fmla="*/ 46 h 75"/>
                <a:gd name="T52" fmla="*/ 30 w 245"/>
                <a:gd name="T53" fmla="*/ 43 h 75"/>
                <a:gd name="T54" fmla="*/ 40 w 245"/>
                <a:gd name="T55" fmla="*/ 40 h 75"/>
                <a:gd name="T56" fmla="*/ 51 w 245"/>
                <a:gd name="T57" fmla="*/ 37 h 75"/>
                <a:gd name="T58" fmla="*/ 52 w 245"/>
                <a:gd name="T59" fmla="*/ 37 h 75"/>
                <a:gd name="T60" fmla="*/ 54 w 245"/>
                <a:gd name="T61" fmla="*/ 37 h 75"/>
                <a:gd name="T62" fmla="*/ 54 w 245"/>
                <a:gd name="T63" fmla="*/ 37 h 75"/>
                <a:gd name="T64" fmla="*/ 55 w 245"/>
                <a:gd name="T65" fmla="*/ 37 h 75"/>
                <a:gd name="T66" fmla="*/ 74 w 245"/>
                <a:gd name="T67" fmla="*/ 30 h 75"/>
                <a:gd name="T68" fmla="*/ 100 w 245"/>
                <a:gd name="T69" fmla="*/ 23 h 75"/>
                <a:gd name="T70" fmla="*/ 128 w 245"/>
                <a:gd name="T71" fmla="*/ 19 h 75"/>
                <a:gd name="T72" fmla="*/ 157 w 245"/>
                <a:gd name="T73" fmla="*/ 15 h 75"/>
                <a:gd name="T74" fmla="*/ 186 w 245"/>
                <a:gd name="T75" fmla="*/ 12 h 75"/>
                <a:gd name="T76" fmla="*/ 211 w 245"/>
                <a:gd name="T77" fmla="*/ 9 h 75"/>
                <a:gd name="T78" fmla="*/ 230 w 245"/>
                <a:gd name="T79" fmla="*/ 9 h 75"/>
                <a:gd name="T80" fmla="*/ 242 w 245"/>
                <a:gd name="T81" fmla="*/ 8 h 75"/>
                <a:gd name="T82" fmla="*/ 245 w 245"/>
                <a:gd name="T83" fmla="*/ 4 h 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5"/>
                <a:gd name="T127" fmla="*/ 0 h 75"/>
                <a:gd name="T128" fmla="*/ 245 w 245"/>
                <a:gd name="T129" fmla="*/ 75 h 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5" h="75">
                  <a:moveTo>
                    <a:pt x="245" y="4"/>
                  </a:moveTo>
                  <a:lnTo>
                    <a:pt x="234" y="2"/>
                  </a:lnTo>
                  <a:lnTo>
                    <a:pt x="223" y="1"/>
                  </a:lnTo>
                  <a:lnTo>
                    <a:pt x="211" y="1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72" y="0"/>
                  </a:lnTo>
                  <a:lnTo>
                    <a:pt x="158" y="0"/>
                  </a:lnTo>
                  <a:lnTo>
                    <a:pt x="143" y="0"/>
                  </a:lnTo>
                  <a:lnTo>
                    <a:pt x="129" y="1"/>
                  </a:lnTo>
                  <a:lnTo>
                    <a:pt x="112" y="2"/>
                  </a:lnTo>
                  <a:lnTo>
                    <a:pt x="97" y="4"/>
                  </a:lnTo>
                  <a:lnTo>
                    <a:pt x="81" y="5"/>
                  </a:lnTo>
                  <a:lnTo>
                    <a:pt x="65" y="8"/>
                  </a:lnTo>
                  <a:lnTo>
                    <a:pt x="48" y="12"/>
                  </a:lnTo>
                  <a:lnTo>
                    <a:pt x="31" y="16"/>
                  </a:lnTo>
                  <a:lnTo>
                    <a:pt x="14" y="20"/>
                  </a:lnTo>
                  <a:lnTo>
                    <a:pt x="10" y="33"/>
                  </a:lnTo>
                  <a:lnTo>
                    <a:pt x="7" y="47"/>
                  </a:lnTo>
                  <a:lnTo>
                    <a:pt x="3" y="61"/>
                  </a:lnTo>
                  <a:lnTo>
                    <a:pt x="0" y="75"/>
                  </a:lnTo>
                  <a:lnTo>
                    <a:pt x="3" y="67"/>
                  </a:lnTo>
                  <a:lnTo>
                    <a:pt x="7" y="60"/>
                  </a:lnTo>
                  <a:lnTo>
                    <a:pt x="12" y="54"/>
                  </a:lnTo>
                  <a:lnTo>
                    <a:pt x="16" y="50"/>
                  </a:lnTo>
                  <a:lnTo>
                    <a:pt x="21" y="46"/>
                  </a:lnTo>
                  <a:lnTo>
                    <a:pt x="30" y="43"/>
                  </a:lnTo>
                  <a:lnTo>
                    <a:pt x="40" y="40"/>
                  </a:lnTo>
                  <a:lnTo>
                    <a:pt x="51" y="37"/>
                  </a:lnTo>
                  <a:lnTo>
                    <a:pt x="52" y="37"/>
                  </a:lnTo>
                  <a:lnTo>
                    <a:pt x="54" y="37"/>
                  </a:lnTo>
                  <a:lnTo>
                    <a:pt x="55" y="37"/>
                  </a:lnTo>
                  <a:lnTo>
                    <a:pt x="74" y="30"/>
                  </a:lnTo>
                  <a:lnTo>
                    <a:pt x="100" y="23"/>
                  </a:lnTo>
                  <a:lnTo>
                    <a:pt x="128" y="19"/>
                  </a:lnTo>
                  <a:lnTo>
                    <a:pt x="157" y="15"/>
                  </a:lnTo>
                  <a:lnTo>
                    <a:pt x="186" y="12"/>
                  </a:lnTo>
                  <a:lnTo>
                    <a:pt x="211" y="9"/>
                  </a:lnTo>
                  <a:lnTo>
                    <a:pt x="230" y="9"/>
                  </a:lnTo>
                  <a:lnTo>
                    <a:pt x="242" y="8"/>
                  </a:lnTo>
                  <a:lnTo>
                    <a:pt x="245" y="4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856" y="2276"/>
              <a:ext cx="187" cy="29"/>
            </a:xfrm>
            <a:custGeom>
              <a:avLst/>
              <a:gdLst>
                <a:gd name="T0" fmla="*/ 0 w 187"/>
                <a:gd name="T1" fmla="*/ 29 h 29"/>
                <a:gd name="T2" fmla="*/ 22 w 187"/>
                <a:gd name="T3" fmla="*/ 26 h 29"/>
                <a:gd name="T4" fmla="*/ 47 w 187"/>
                <a:gd name="T5" fmla="*/ 24 h 29"/>
                <a:gd name="T6" fmla="*/ 73 w 187"/>
                <a:gd name="T7" fmla="*/ 22 h 29"/>
                <a:gd name="T8" fmla="*/ 98 w 187"/>
                <a:gd name="T9" fmla="*/ 21 h 29"/>
                <a:gd name="T10" fmla="*/ 120 w 187"/>
                <a:gd name="T11" fmla="*/ 19 h 29"/>
                <a:gd name="T12" fmla="*/ 141 w 187"/>
                <a:gd name="T13" fmla="*/ 21 h 29"/>
                <a:gd name="T14" fmla="*/ 156 w 187"/>
                <a:gd name="T15" fmla="*/ 21 h 29"/>
                <a:gd name="T16" fmla="*/ 166 w 187"/>
                <a:gd name="T17" fmla="*/ 22 h 29"/>
                <a:gd name="T18" fmla="*/ 169 w 187"/>
                <a:gd name="T19" fmla="*/ 24 h 29"/>
                <a:gd name="T20" fmla="*/ 170 w 187"/>
                <a:gd name="T21" fmla="*/ 25 h 29"/>
                <a:gd name="T22" fmla="*/ 173 w 187"/>
                <a:gd name="T23" fmla="*/ 26 h 29"/>
                <a:gd name="T24" fmla="*/ 175 w 187"/>
                <a:gd name="T25" fmla="*/ 28 h 29"/>
                <a:gd name="T26" fmla="*/ 187 w 187"/>
                <a:gd name="T27" fmla="*/ 0 h 29"/>
                <a:gd name="T28" fmla="*/ 175 w 187"/>
                <a:gd name="T29" fmla="*/ 1 h 29"/>
                <a:gd name="T30" fmla="*/ 156 w 187"/>
                <a:gd name="T31" fmla="*/ 1 h 29"/>
                <a:gd name="T32" fmla="*/ 131 w 187"/>
                <a:gd name="T33" fmla="*/ 4 h 29"/>
                <a:gd name="T34" fmla="*/ 102 w 187"/>
                <a:gd name="T35" fmla="*/ 7 h 29"/>
                <a:gd name="T36" fmla="*/ 73 w 187"/>
                <a:gd name="T37" fmla="*/ 11 h 29"/>
                <a:gd name="T38" fmla="*/ 45 w 187"/>
                <a:gd name="T39" fmla="*/ 15 h 29"/>
                <a:gd name="T40" fmla="*/ 19 w 187"/>
                <a:gd name="T41" fmla="*/ 22 h 29"/>
                <a:gd name="T42" fmla="*/ 0 w 187"/>
                <a:gd name="T43" fmla="*/ 29 h 2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7"/>
                <a:gd name="T67" fmla="*/ 0 h 29"/>
                <a:gd name="T68" fmla="*/ 187 w 187"/>
                <a:gd name="T69" fmla="*/ 29 h 2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7" h="29">
                  <a:moveTo>
                    <a:pt x="0" y="29"/>
                  </a:moveTo>
                  <a:lnTo>
                    <a:pt x="22" y="26"/>
                  </a:lnTo>
                  <a:lnTo>
                    <a:pt x="47" y="24"/>
                  </a:lnTo>
                  <a:lnTo>
                    <a:pt x="73" y="22"/>
                  </a:lnTo>
                  <a:lnTo>
                    <a:pt x="98" y="21"/>
                  </a:lnTo>
                  <a:lnTo>
                    <a:pt x="120" y="19"/>
                  </a:lnTo>
                  <a:lnTo>
                    <a:pt x="141" y="21"/>
                  </a:lnTo>
                  <a:lnTo>
                    <a:pt x="156" y="21"/>
                  </a:lnTo>
                  <a:lnTo>
                    <a:pt x="166" y="22"/>
                  </a:lnTo>
                  <a:lnTo>
                    <a:pt x="169" y="24"/>
                  </a:lnTo>
                  <a:lnTo>
                    <a:pt x="170" y="25"/>
                  </a:lnTo>
                  <a:lnTo>
                    <a:pt x="173" y="26"/>
                  </a:lnTo>
                  <a:lnTo>
                    <a:pt x="175" y="28"/>
                  </a:lnTo>
                  <a:lnTo>
                    <a:pt x="187" y="0"/>
                  </a:lnTo>
                  <a:lnTo>
                    <a:pt x="175" y="1"/>
                  </a:lnTo>
                  <a:lnTo>
                    <a:pt x="156" y="1"/>
                  </a:lnTo>
                  <a:lnTo>
                    <a:pt x="131" y="4"/>
                  </a:lnTo>
                  <a:lnTo>
                    <a:pt x="102" y="7"/>
                  </a:lnTo>
                  <a:lnTo>
                    <a:pt x="73" y="11"/>
                  </a:lnTo>
                  <a:lnTo>
                    <a:pt x="45" y="15"/>
                  </a:lnTo>
                  <a:lnTo>
                    <a:pt x="19" y="2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8"/>
            <p:cNvSpPr>
              <a:spLocks/>
            </p:cNvSpPr>
            <p:nvPr/>
          </p:nvSpPr>
          <p:spPr bwMode="auto">
            <a:xfrm>
              <a:off x="2884" y="2518"/>
              <a:ext cx="202" cy="32"/>
            </a:xfrm>
            <a:custGeom>
              <a:avLst/>
              <a:gdLst>
                <a:gd name="T0" fmla="*/ 197 w 202"/>
                <a:gd name="T1" fmla="*/ 15 h 32"/>
                <a:gd name="T2" fmla="*/ 202 w 202"/>
                <a:gd name="T3" fmla="*/ 1 h 32"/>
                <a:gd name="T4" fmla="*/ 200 w 202"/>
                <a:gd name="T5" fmla="*/ 1 h 32"/>
                <a:gd name="T6" fmla="*/ 197 w 202"/>
                <a:gd name="T7" fmla="*/ 0 h 32"/>
                <a:gd name="T8" fmla="*/ 194 w 202"/>
                <a:gd name="T9" fmla="*/ 0 h 32"/>
                <a:gd name="T10" fmla="*/ 191 w 202"/>
                <a:gd name="T11" fmla="*/ 0 h 32"/>
                <a:gd name="T12" fmla="*/ 174 w 202"/>
                <a:gd name="T13" fmla="*/ 0 h 32"/>
                <a:gd name="T14" fmla="*/ 156 w 202"/>
                <a:gd name="T15" fmla="*/ 0 h 32"/>
                <a:gd name="T16" fmla="*/ 138 w 202"/>
                <a:gd name="T17" fmla="*/ 0 h 32"/>
                <a:gd name="T18" fmla="*/ 120 w 202"/>
                <a:gd name="T19" fmla="*/ 0 h 32"/>
                <a:gd name="T20" fmla="*/ 100 w 202"/>
                <a:gd name="T21" fmla="*/ 1 h 32"/>
                <a:gd name="T22" fmla="*/ 81 w 202"/>
                <a:gd name="T23" fmla="*/ 2 h 32"/>
                <a:gd name="T24" fmla="*/ 63 w 202"/>
                <a:gd name="T25" fmla="*/ 4 h 32"/>
                <a:gd name="T26" fmla="*/ 45 w 202"/>
                <a:gd name="T27" fmla="*/ 5 h 32"/>
                <a:gd name="T28" fmla="*/ 35 w 202"/>
                <a:gd name="T29" fmla="*/ 7 h 32"/>
                <a:gd name="T30" fmla="*/ 25 w 202"/>
                <a:gd name="T31" fmla="*/ 8 h 32"/>
                <a:gd name="T32" fmla="*/ 15 w 202"/>
                <a:gd name="T33" fmla="*/ 11 h 32"/>
                <a:gd name="T34" fmla="*/ 7 w 202"/>
                <a:gd name="T35" fmla="*/ 12 h 32"/>
                <a:gd name="T36" fmla="*/ 5 w 202"/>
                <a:gd name="T37" fmla="*/ 16 h 32"/>
                <a:gd name="T38" fmla="*/ 4 w 202"/>
                <a:gd name="T39" fmla="*/ 22 h 32"/>
                <a:gd name="T40" fmla="*/ 1 w 202"/>
                <a:gd name="T41" fmla="*/ 26 h 32"/>
                <a:gd name="T42" fmla="*/ 0 w 202"/>
                <a:gd name="T43" fmla="*/ 32 h 32"/>
                <a:gd name="T44" fmla="*/ 29 w 202"/>
                <a:gd name="T45" fmla="*/ 23 h 32"/>
                <a:gd name="T46" fmla="*/ 57 w 202"/>
                <a:gd name="T47" fmla="*/ 16 h 32"/>
                <a:gd name="T48" fmla="*/ 85 w 202"/>
                <a:gd name="T49" fmla="*/ 14 h 32"/>
                <a:gd name="T50" fmla="*/ 112 w 202"/>
                <a:gd name="T51" fmla="*/ 11 h 32"/>
                <a:gd name="T52" fmla="*/ 135 w 202"/>
                <a:gd name="T53" fmla="*/ 11 h 32"/>
                <a:gd name="T54" fmla="*/ 158 w 202"/>
                <a:gd name="T55" fmla="*/ 11 h 32"/>
                <a:gd name="T56" fmla="*/ 179 w 202"/>
                <a:gd name="T57" fmla="*/ 12 h 32"/>
                <a:gd name="T58" fmla="*/ 197 w 202"/>
                <a:gd name="T59" fmla="*/ 15 h 3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02"/>
                <a:gd name="T91" fmla="*/ 0 h 32"/>
                <a:gd name="T92" fmla="*/ 202 w 202"/>
                <a:gd name="T93" fmla="*/ 32 h 3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02" h="32">
                  <a:moveTo>
                    <a:pt x="197" y="15"/>
                  </a:moveTo>
                  <a:lnTo>
                    <a:pt x="202" y="1"/>
                  </a:lnTo>
                  <a:lnTo>
                    <a:pt x="200" y="1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1" y="0"/>
                  </a:lnTo>
                  <a:lnTo>
                    <a:pt x="174" y="0"/>
                  </a:lnTo>
                  <a:lnTo>
                    <a:pt x="156" y="0"/>
                  </a:lnTo>
                  <a:lnTo>
                    <a:pt x="138" y="0"/>
                  </a:lnTo>
                  <a:lnTo>
                    <a:pt x="120" y="0"/>
                  </a:lnTo>
                  <a:lnTo>
                    <a:pt x="100" y="1"/>
                  </a:lnTo>
                  <a:lnTo>
                    <a:pt x="81" y="2"/>
                  </a:lnTo>
                  <a:lnTo>
                    <a:pt x="63" y="4"/>
                  </a:lnTo>
                  <a:lnTo>
                    <a:pt x="45" y="5"/>
                  </a:lnTo>
                  <a:lnTo>
                    <a:pt x="35" y="7"/>
                  </a:lnTo>
                  <a:lnTo>
                    <a:pt x="25" y="8"/>
                  </a:lnTo>
                  <a:lnTo>
                    <a:pt x="15" y="11"/>
                  </a:lnTo>
                  <a:lnTo>
                    <a:pt x="7" y="12"/>
                  </a:lnTo>
                  <a:lnTo>
                    <a:pt x="5" y="16"/>
                  </a:lnTo>
                  <a:lnTo>
                    <a:pt x="4" y="22"/>
                  </a:lnTo>
                  <a:lnTo>
                    <a:pt x="1" y="26"/>
                  </a:lnTo>
                  <a:lnTo>
                    <a:pt x="0" y="32"/>
                  </a:lnTo>
                  <a:lnTo>
                    <a:pt x="29" y="23"/>
                  </a:lnTo>
                  <a:lnTo>
                    <a:pt x="57" y="16"/>
                  </a:lnTo>
                  <a:lnTo>
                    <a:pt x="85" y="14"/>
                  </a:lnTo>
                  <a:lnTo>
                    <a:pt x="112" y="11"/>
                  </a:lnTo>
                  <a:lnTo>
                    <a:pt x="135" y="11"/>
                  </a:lnTo>
                  <a:lnTo>
                    <a:pt x="158" y="11"/>
                  </a:lnTo>
                  <a:lnTo>
                    <a:pt x="179" y="12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9"/>
            <p:cNvSpPr>
              <a:spLocks/>
            </p:cNvSpPr>
            <p:nvPr/>
          </p:nvSpPr>
          <p:spPr bwMode="auto">
            <a:xfrm>
              <a:off x="3068" y="2519"/>
              <a:ext cx="28" cy="110"/>
            </a:xfrm>
            <a:custGeom>
              <a:avLst/>
              <a:gdLst>
                <a:gd name="T0" fmla="*/ 18 w 28"/>
                <a:gd name="T1" fmla="*/ 0 h 110"/>
                <a:gd name="T2" fmla="*/ 0 w 28"/>
                <a:gd name="T3" fmla="*/ 46 h 110"/>
                <a:gd name="T4" fmla="*/ 7 w 28"/>
                <a:gd name="T5" fmla="*/ 59 h 110"/>
                <a:gd name="T6" fmla="*/ 14 w 28"/>
                <a:gd name="T7" fmla="*/ 74 h 110"/>
                <a:gd name="T8" fmla="*/ 20 w 28"/>
                <a:gd name="T9" fmla="*/ 92 h 110"/>
                <a:gd name="T10" fmla="*/ 24 w 28"/>
                <a:gd name="T11" fmla="*/ 110 h 110"/>
                <a:gd name="T12" fmla="*/ 28 w 28"/>
                <a:gd name="T13" fmla="*/ 1 h 110"/>
                <a:gd name="T14" fmla="*/ 25 w 28"/>
                <a:gd name="T15" fmla="*/ 1 h 110"/>
                <a:gd name="T16" fmla="*/ 24 w 28"/>
                <a:gd name="T17" fmla="*/ 0 h 110"/>
                <a:gd name="T18" fmla="*/ 21 w 28"/>
                <a:gd name="T19" fmla="*/ 0 h 110"/>
                <a:gd name="T20" fmla="*/ 18 w 28"/>
                <a:gd name="T21" fmla="*/ 0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110"/>
                <a:gd name="T35" fmla="*/ 28 w 28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110">
                  <a:moveTo>
                    <a:pt x="18" y="0"/>
                  </a:moveTo>
                  <a:lnTo>
                    <a:pt x="0" y="46"/>
                  </a:lnTo>
                  <a:lnTo>
                    <a:pt x="7" y="59"/>
                  </a:lnTo>
                  <a:lnTo>
                    <a:pt x="14" y="74"/>
                  </a:lnTo>
                  <a:lnTo>
                    <a:pt x="20" y="92"/>
                  </a:lnTo>
                  <a:lnTo>
                    <a:pt x="24" y="110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"/>
            <p:cNvSpPr>
              <a:spLocks/>
            </p:cNvSpPr>
            <p:nvPr/>
          </p:nvSpPr>
          <p:spPr bwMode="auto">
            <a:xfrm>
              <a:off x="3092" y="2520"/>
              <a:ext cx="20" cy="132"/>
            </a:xfrm>
            <a:custGeom>
              <a:avLst/>
              <a:gdLst>
                <a:gd name="T0" fmla="*/ 4 w 20"/>
                <a:gd name="T1" fmla="*/ 0 h 132"/>
                <a:gd name="T2" fmla="*/ 0 w 20"/>
                <a:gd name="T3" fmla="*/ 109 h 132"/>
                <a:gd name="T4" fmla="*/ 1 w 20"/>
                <a:gd name="T5" fmla="*/ 115 h 132"/>
                <a:gd name="T6" fmla="*/ 3 w 20"/>
                <a:gd name="T7" fmla="*/ 122 h 132"/>
                <a:gd name="T8" fmla="*/ 4 w 20"/>
                <a:gd name="T9" fmla="*/ 128 h 132"/>
                <a:gd name="T10" fmla="*/ 6 w 20"/>
                <a:gd name="T11" fmla="*/ 132 h 132"/>
                <a:gd name="T12" fmla="*/ 7 w 20"/>
                <a:gd name="T13" fmla="*/ 122 h 132"/>
                <a:gd name="T14" fmla="*/ 10 w 20"/>
                <a:gd name="T15" fmla="*/ 97 h 132"/>
                <a:gd name="T16" fmla="*/ 14 w 20"/>
                <a:gd name="T17" fmla="*/ 66 h 132"/>
                <a:gd name="T18" fmla="*/ 18 w 20"/>
                <a:gd name="T19" fmla="*/ 37 h 132"/>
                <a:gd name="T20" fmla="*/ 20 w 20"/>
                <a:gd name="T21" fmla="*/ 23 h 132"/>
                <a:gd name="T22" fmla="*/ 18 w 20"/>
                <a:gd name="T23" fmla="*/ 13 h 132"/>
                <a:gd name="T24" fmla="*/ 14 w 20"/>
                <a:gd name="T25" fmla="*/ 6 h 132"/>
                <a:gd name="T26" fmla="*/ 4 w 20"/>
                <a:gd name="T27" fmla="*/ 0 h 1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32"/>
                <a:gd name="T44" fmla="*/ 20 w 20"/>
                <a:gd name="T45" fmla="*/ 132 h 1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32">
                  <a:moveTo>
                    <a:pt x="4" y="0"/>
                  </a:moveTo>
                  <a:lnTo>
                    <a:pt x="0" y="109"/>
                  </a:lnTo>
                  <a:lnTo>
                    <a:pt x="1" y="115"/>
                  </a:lnTo>
                  <a:lnTo>
                    <a:pt x="3" y="122"/>
                  </a:lnTo>
                  <a:lnTo>
                    <a:pt x="4" y="128"/>
                  </a:lnTo>
                  <a:lnTo>
                    <a:pt x="6" y="132"/>
                  </a:lnTo>
                  <a:lnTo>
                    <a:pt x="7" y="122"/>
                  </a:lnTo>
                  <a:lnTo>
                    <a:pt x="10" y="97"/>
                  </a:lnTo>
                  <a:lnTo>
                    <a:pt x="14" y="66"/>
                  </a:lnTo>
                  <a:lnTo>
                    <a:pt x="18" y="37"/>
                  </a:lnTo>
                  <a:lnTo>
                    <a:pt x="20" y="23"/>
                  </a:lnTo>
                  <a:lnTo>
                    <a:pt x="18" y="13"/>
                  </a:lnTo>
                  <a:lnTo>
                    <a:pt x="14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1"/>
            <p:cNvSpPr>
              <a:spLocks/>
            </p:cNvSpPr>
            <p:nvPr/>
          </p:nvSpPr>
          <p:spPr bwMode="auto">
            <a:xfrm>
              <a:off x="2832" y="2586"/>
              <a:ext cx="25" cy="63"/>
            </a:xfrm>
            <a:custGeom>
              <a:avLst/>
              <a:gdLst>
                <a:gd name="T0" fmla="*/ 25 w 25"/>
                <a:gd name="T1" fmla="*/ 0 h 63"/>
                <a:gd name="T2" fmla="*/ 0 w 25"/>
                <a:gd name="T3" fmla="*/ 6 h 63"/>
                <a:gd name="T4" fmla="*/ 4 w 25"/>
                <a:gd name="T5" fmla="*/ 20 h 63"/>
                <a:gd name="T6" fmla="*/ 9 w 25"/>
                <a:gd name="T7" fmla="*/ 34 h 63"/>
                <a:gd name="T8" fmla="*/ 14 w 25"/>
                <a:gd name="T9" fmla="*/ 49 h 63"/>
                <a:gd name="T10" fmla="*/ 20 w 25"/>
                <a:gd name="T11" fmla="*/ 63 h 63"/>
                <a:gd name="T12" fmla="*/ 25 w 25"/>
                <a:gd name="T13" fmla="*/ 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"/>
                <a:gd name="T22" fmla="*/ 0 h 63"/>
                <a:gd name="T23" fmla="*/ 25 w 25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" h="63">
                  <a:moveTo>
                    <a:pt x="25" y="0"/>
                  </a:moveTo>
                  <a:lnTo>
                    <a:pt x="0" y="6"/>
                  </a:lnTo>
                  <a:lnTo>
                    <a:pt x="4" y="20"/>
                  </a:lnTo>
                  <a:lnTo>
                    <a:pt x="9" y="34"/>
                  </a:lnTo>
                  <a:lnTo>
                    <a:pt x="14" y="49"/>
                  </a:lnTo>
                  <a:lnTo>
                    <a:pt x="20" y="63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/>
            <p:cNvSpPr>
              <a:spLocks/>
            </p:cNvSpPr>
            <p:nvPr/>
          </p:nvSpPr>
          <p:spPr bwMode="auto">
            <a:xfrm>
              <a:off x="2829" y="2530"/>
              <a:ext cx="62" cy="147"/>
            </a:xfrm>
            <a:custGeom>
              <a:avLst/>
              <a:gdLst>
                <a:gd name="T0" fmla="*/ 23 w 62"/>
                <a:gd name="T1" fmla="*/ 119 h 147"/>
                <a:gd name="T2" fmla="*/ 27 w 62"/>
                <a:gd name="T3" fmla="*/ 130 h 147"/>
                <a:gd name="T4" fmla="*/ 31 w 62"/>
                <a:gd name="T5" fmla="*/ 139 h 147"/>
                <a:gd name="T6" fmla="*/ 33 w 62"/>
                <a:gd name="T7" fmla="*/ 146 h 147"/>
                <a:gd name="T8" fmla="*/ 34 w 62"/>
                <a:gd name="T9" fmla="*/ 147 h 147"/>
                <a:gd name="T10" fmla="*/ 34 w 62"/>
                <a:gd name="T11" fmla="*/ 140 h 147"/>
                <a:gd name="T12" fmla="*/ 35 w 62"/>
                <a:gd name="T13" fmla="*/ 122 h 147"/>
                <a:gd name="T14" fmla="*/ 38 w 62"/>
                <a:gd name="T15" fmla="*/ 98 h 147"/>
                <a:gd name="T16" fmla="*/ 44 w 62"/>
                <a:gd name="T17" fmla="*/ 73 h 147"/>
                <a:gd name="T18" fmla="*/ 46 w 62"/>
                <a:gd name="T19" fmla="*/ 53 h 147"/>
                <a:gd name="T20" fmla="*/ 51 w 62"/>
                <a:gd name="T21" fmla="*/ 34 h 147"/>
                <a:gd name="T22" fmla="*/ 56 w 62"/>
                <a:gd name="T23" fmla="*/ 16 h 147"/>
                <a:gd name="T24" fmla="*/ 62 w 62"/>
                <a:gd name="T25" fmla="*/ 0 h 147"/>
                <a:gd name="T26" fmla="*/ 53 w 62"/>
                <a:gd name="T27" fmla="*/ 2 h 147"/>
                <a:gd name="T28" fmla="*/ 46 w 62"/>
                <a:gd name="T29" fmla="*/ 4 h 147"/>
                <a:gd name="T30" fmla="*/ 39 w 62"/>
                <a:gd name="T31" fmla="*/ 6 h 147"/>
                <a:gd name="T32" fmla="*/ 33 w 62"/>
                <a:gd name="T33" fmla="*/ 9 h 147"/>
                <a:gd name="T34" fmla="*/ 16 w 62"/>
                <a:gd name="T35" fmla="*/ 18 h 147"/>
                <a:gd name="T36" fmla="*/ 6 w 62"/>
                <a:gd name="T37" fmla="*/ 28 h 147"/>
                <a:gd name="T38" fmla="*/ 2 w 62"/>
                <a:gd name="T39" fmla="*/ 37 h 147"/>
                <a:gd name="T40" fmla="*/ 0 w 62"/>
                <a:gd name="T41" fmla="*/ 44 h 147"/>
                <a:gd name="T42" fmla="*/ 0 w 62"/>
                <a:gd name="T43" fmla="*/ 48 h 147"/>
                <a:gd name="T44" fmla="*/ 2 w 62"/>
                <a:gd name="T45" fmla="*/ 52 h 147"/>
                <a:gd name="T46" fmla="*/ 2 w 62"/>
                <a:gd name="T47" fmla="*/ 56 h 147"/>
                <a:gd name="T48" fmla="*/ 3 w 62"/>
                <a:gd name="T49" fmla="*/ 62 h 147"/>
                <a:gd name="T50" fmla="*/ 28 w 62"/>
                <a:gd name="T51" fmla="*/ 56 h 147"/>
                <a:gd name="T52" fmla="*/ 23 w 62"/>
                <a:gd name="T53" fmla="*/ 119 h 1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2"/>
                <a:gd name="T82" fmla="*/ 0 h 147"/>
                <a:gd name="T83" fmla="*/ 62 w 62"/>
                <a:gd name="T84" fmla="*/ 147 h 14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2" h="147">
                  <a:moveTo>
                    <a:pt x="23" y="119"/>
                  </a:moveTo>
                  <a:lnTo>
                    <a:pt x="27" y="130"/>
                  </a:lnTo>
                  <a:lnTo>
                    <a:pt x="31" y="139"/>
                  </a:lnTo>
                  <a:lnTo>
                    <a:pt x="33" y="146"/>
                  </a:lnTo>
                  <a:lnTo>
                    <a:pt x="34" y="147"/>
                  </a:lnTo>
                  <a:lnTo>
                    <a:pt x="34" y="140"/>
                  </a:lnTo>
                  <a:lnTo>
                    <a:pt x="35" y="122"/>
                  </a:lnTo>
                  <a:lnTo>
                    <a:pt x="38" y="98"/>
                  </a:lnTo>
                  <a:lnTo>
                    <a:pt x="44" y="73"/>
                  </a:lnTo>
                  <a:lnTo>
                    <a:pt x="46" y="53"/>
                  </a:lnTo>
                  <a:lnTo>
                    <a:pt x="51" y="34"/>
                  </a:lnTo>
                  <a:lnTo>
                    <a:pt x="56" y="16"/>
                  </a:lnTo>
                  <a:lnTo>
                    <a:pt x="62" y="0"/>
                  </a:lnTo>
                  <a:lnTo>
                    <a:pt x="53" y="2"/>
                  </a:lnTo>
                  <a:lnTo>
                    <a:pt x="46" y="4"/>
                  </a:lnTo>
                  <a:lnTo>
                    <a:pt x="39" y="6"/>
                  </a:lnTo>
                  <a:lnTo>
                    <a:pt x="33" y="9"/>
                  </a:lnTo>
                  <a:lnTo>
                    <a:pt x="16" y="18"/>
                  </a:lnTo>
                  <a:lnTo>
                    <a:pt x="6" y="28"/>
                  </a:lnTo>
                  <a:lnTo>
                    <a:pt x="2" y="37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2"/>
                  </a:lnTo>
                  <a:lnTo>
                    <a:pt x="2" y="56"/>
                  </a:lnTo>
                  <a:lnTo>
                    <a:pt x="3" y="62"/>
                  </a:lnTo>
                  <a:lnTo>
                    <a:pt x="28" y="56"/>
                  </a:lnTo>
                  <a:lnTo>
                    <a:pt x="23" y="119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3"/>
            <p:cNvSpPr>
              <a:spLocks/>
            </p:cNvSpPr>
            <p:nvPr/>
          </p:nvSpPr>
          <p:spPr bwMode="auto">
            <a:xfrm>
              <a:off x="2873" y="2529"/>
              <a:ext cx="208" cy="74"/>
            </a:xfrm>
            <a:custGeom>
              <a:avLst/>
              <a:gdLst>
                <a:gd name="T0" fmla="*/ 208 w 208"/>
                <a:gd name="T1" fmla="*/ 4 h 74"/>
                <a:gd name="T2" fmla="*/ 190 w 208"/>
                <a:gd name="T3" fmla="*/ 1 h 74"/>
                <a:gd name="T4" fmla="*/ 169 w 208"/>
                <a:gd name="T5" fmla="*/ 0 h 74"/>
                <a:gd name="T6" fmla="*/ 146 w 208"/>
                <a:gd name="T7" fmla="*/ 0 h 74"/>
                <a:gd name="T8" fmla="*/ 123 w 208"/>
                <a:gd name="T9" fmla="*/ 0 h 74"/>
                <a:gd name="T10" fmla="*/ 96 w 208"/>
                <a:gd name="T11" fmla="*/ 3 h 74"/>
                <a:gd name="T12" fmla="*/ 68 w 208"/>
                <a:gd name="T13" fmla="*/ 5 h 74"/>
                <a:gd name="T14" fmla="*/ 40 w 208"/>
                <a:gd name="T15" fmla="*/ 12 h 74"/>
                <a:gd name="T16" fmla="*/ 11 w 208"/>
                <a:gd name="T17" fmla="*/ 21 h 74"/>
                <a:gd name="T18" fmla="*/ 8 w 208"/>
                <a:gd name="T19" fmla="*/ 33 h 74"/>
                <a:gd name="T20" fmla="*/ 5 w 208"/>
                <a:gd name="T21" fmla="*/ 46 h 74"/>
                <a:gd name="T22" fmla="*/ 2 w 208"/>
                <a:gd name="T23" fmla="*/ 60 h 74"/>
                <a:gd name="T24" fmla="*/ 0 w 208"/>
                <a:gd name="T25" fmla="*/ 74 h 74"/>
                <a:gd name="T26" fmla="*/ 2 w 208"/>
                <a:gd name="T27" fmla="*/ 67 h 74"/>
                <a:gd name="T28" fmla="*/ 5 w 208"/>
                <a:gd name="T29" fmla="*/ 60 h 74"/>
                <a:gd name="T30" fmla="*/ 8 w 208"/>
                <a:gd name="T31" fmla="*/ 54 h 74"/>
                <a:gd name="T32" fmla="*/ 12 w 208"/>
                <a:gd name="T33" fmla="*/ 49 h 74"/>
                <a:gd name="T34" fmla="*/ 16 w 208"/>
                <a:gd name="T35" fmla="*/ 46 h 74"/>
                <a:gd name="T36" fmla="*/ 23 w 208"/>
                <a:gd name="T37" fmla="*/ 43 h 74"/>
                <a:gd name="T38" fmla="*/ 32 w 208"/>
                <a:gd name="T39" fmla="*/ 40 h 74"/>
                <a:gd name="T40" fmla="*/ 42 w 208"/>
                <a:gd name="T41" fmla="*/ 38 h 74"/>
                <a:gd name="T42" fmla="*/ 43 w 208"/>
                <a:gd name="T43" fmla="*/ 38 h 74"/>
                <a:gd name="T44" fmla="*/ 44 w 208"/>
                <a:gd name="T45" fmla="*/ 38 h 74"/>
                <a:gd name="T46" fmla="*/ 44 w 208"/>
                <a:gd name="T47" fmla="*/ 38 h 74"/>
                <a:gd name="T48" fmla="*/ 46 w 208"/>
                <a:gd name="T49" fmla="*/ 36 h 74"/>
                <a:gd name="T50" fmla="*/ 63 w 208"/>
                <a:gd name="T51" fmla="*/ 29 h 74"/>
                <a:gd name="T52" fmla="*/ 85 w 208"/>
                <a:gd name="T53" fmla="*/ 24 h 74"/>
                <a:gd name="T54" fmla="*/ 109 w 208"/>
                <a:gd name="T55" fmla="*/ 18 h 74"/>
                <a:gd name="T56" fmla="*/ 135 w 208"/>
                <a:gd name="T57" fmla="*/ 15 h 74"/>
                <a:gd name="T58" fmla="*/ 159 w 208"/>
                <a:gd name="T59" fmla="*/ 12 h 74"/>
                <a:gd name="T60" fmla="*/ 180 w 208"/>
                <a:gd name="T61" fmla="*/ 11 h 74"/>
                <a:gd name="T62" fmla="*/ 197 w 208"/>
                <a:gd name="T63" fmla="*/ 10 h 74"/>
                <a:gd name="T64" fmla="*/ 206 w 208"/>
                <a:gd name="T65" fmla="*/ 10 h 74"/>
                <a:gd name="T66" fmla="*/ 208 w 208"/>
                <a:gd name="T67" fmla="*/ 4 h 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74"/>
                <a:gd name="T104" fmla="*/ 208 w 208"/>
                <a:gd name="T105" fmla="*/ 74 h 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74">
                  <a:moveTo>
                    <a:pt x="208" y="4"/>
                  </a:moveTo>
                  <a:lnTo>
                    <a:pt x="190" y="1"/>
                  </a:lnTo>
                  <a:lnTo>
                    <a:pt x="169" y="0"/>
                  </a:lnTo>
                  <a:lnTo>
                    <a:pt x="146" y="0"/>
                  </a:lnTo>
                  <a:lnTo>
                    <a:pt x="123" y="0"/>
                  </a:lnTo>
                  <a:lnTo>
                    <a:pt x="96" y="3"/>
                  </a:lnTo>
                  <a:lnTo>
                    <a:pt x="68" y="5"/>
                  </a:lnTo>
                  <a:lnTo>
                    <a:pt x="40" y="12"/>
                  </a:lnTo>
                  <a:lnTo>
                    <a:pt x="11" y="21"/>
                  </a:lnTo>
                  <a:lnTo>
                    <a:pt x="8" y="33"/>
                  </a:lnTo>
                  <a:lnTo>
                    <a:pt x="5" y="46"/>
                  </a:lnTo>
                  <a:lnTo>
                    <a:pt x="2" y="60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5" y="60"/>
                  </a:lnTo>
                  <a:lnTo>
                    <a:pt x="8" y="54"/>
                  </a:lnTo>
                  <a:lnTo>
                    <a:pt x="12" y="49"/>
                  </a:lnTo>
                  <a:lnTo>
                    <a:pt x="16" y="46"/>
                  </a:lnTo>
                  <a:lnTo>
                    <a:pt x="23" y="43"/>
                  </a:lnTo>
                  <a:lnTo>
                    <a:pt x="32" y="40"/>
                  </a:lnTo>
                  <a:lnTo>
                    <a:pt x="42" y="38"/>
                  </a:lnTo>
                  <a:lnTo>
                    <a:pt x="43" y="38"/>
                  </a:lnTo>
                  <a:lnTo>
                    <a:pt x="44" y="38"/>
                  </a:lnTo>
                  <a:lnTo>
                    <a:pt x="46" y="36"/>
                  </a:lnTo>
                  <a:lnTo>
                    <a:pt x="63" y="29"/>
                  </a:lnTo>
                  <a:lnTo>
                    <a:pt x="85" y="24"/>
                  </a:lnTo>
                  <a:lnTo>
                    <a:pt x="109" y="18"/>
                  </a:lnTo>
                  <a:lnTo>
                    <a:pt x="135" y="15"/>
                  </a:lnTo>
                  <a:lnTo>
                    <a:pt x="159" y="12"/>
                  </a:lnTo>
                  <a:lnTo>
                    <a:pt x="180" y="11"/>
                  </a:lnTo>
                  <a:lnTo>
                    <a:pt x="197" y="10"/>
                  </a:lnTo>
                  <a:lnTo>
                    <a:pt x="206" y="10"/>
                  </a:lnTo>
                  <a:lnTo>
                    <a:pt x="208" y="4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2919" y="2539"/>
              <a:ext cx="160" cy="26"/>
            </a:xfrm>
            <a:custGeom>
              <a:avLst/>
              <a:gdLst>
                <a:gd name="T0" fmla="*/ 0 w 160"/>
                <a:gd name="T1" fmla="*/ 26 h 26"/>
                <a:gd name="T2" fmla="*/ 19 w 160"/>
                <a:gd name="T3" fmla="*/ 23 h 26"/>
                <a:gd name="T4" fmla="*/ 40 w 160"/>
                <a:gd name="T5" fmla="*/ 22 h 26"/>
                <a:gd name="T6" fmla="*/ 63 w 160"/>
                <a:gd name="T7" fmla="*/ 21 h 26"/>
                <a:gd name="T8" fmla="*/ 84 w 160"/>
                <a:gd name="T9" fmla="*/ 19 h 26"/>
                <a:gd name="T10" fmla="*/ 103 w 160"/>
                <a:gd name="T11" fmla="*/ 19 h 26"/>
                <a:gd name="T12" fmla="*/ 120 w 160"/>
                <a:gd name="T13" fmla="*/ 19 h 26"/>
                <a:gd name="T14" fmla="*/ 134 w 160"/>
                <a:gd name="T15" fmla="*/ 21 h 26"/>
                <a:gd name="T16" fmla="*/ 142 w 160"/>
                <a:gd name="T17" fmla="*/ 22 h 26"/>
                <a:gd name="T18" fmla="*/ 144 w 160"/>
                <a:gd name="T19" fmla="*/ 23 h 26"/>
                <a:gd name="T20" fmla="*/ 146 w 160"/>
                <a:gd name="T21" fmla="*/ 23 h 26"/>
                <a:gd name="T22" fmla="*/ 148 w 160"/>
                <a:gd name="T23" fmla="*/ 25 h 26"/>
                <a:gd name="T24" fmla="*/ 149 w 160"/>
                <a:gd name="T25" fmla="*/ 26 h 26"/>
                <a:gd name="T26" fmla="*/ 160 w 160"/>
                <a:gd name="T27" fmla="*/ 0 h 26"/>
                <a:gd name="T28" fmla="*/ 151 w 160"/>
                <a:gd name="T29" fmla="*/ 0 h 26"/>
                <a:gd name="T30" fmla="*/ 134 w 160"/>
                <a:gd name="T31" fmla="*/ 1 h 26"/>
                <a:gd name="T32" fmla="*/ 113 w 160"/>
                <a:gd name="T33" fmla="*/ 2 h 26"/>
                <a:gd name="T34" fmla="*/ 89 w 160"/>
                <a:gd name="T35" fmla="*/ 5 h 26"/>
                <a:gd name="T36" fmla="*/ 63 w 160"/>
                <a:gd name="T37" fmla="*/ 8 h 26"/>
                <a:gd name="T38" fmla="*/ 39 w 160"/>
                <a:gd name="T39" fmla="*/ 14 h 26"/>
                <a:gd name="T40" fmla="*/ 17 w 160"/>
                <a:gd name="T41" fmla="*/ 19 h 26"/>
                <a:gd name="T42" fmla="*/ 0 w 160"/>
                <a:gd name="T43" fmla="*/ 26 h 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26"/>
                <a:gd name="T68" fmla="*/ 160 w 160"/>
                <a:gd name="T69" fmla="*/ 26 h 2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26">
                  <a:moveTo>
                    <a:pt x="0" y="26"/>
                  </a:moveTo>
                  <a:lnTo>
                    <a:pt x="19" y="23"/>
                  </a:lnTo>
                  <a:lnTo>
                    <a:pt x="40" y="22"/>
                  </a:lnTo>
                  <a:lnTo>
                    <a:pt x="63" y="21"/>
                  </a:lnTo>
                  <a:lnTo>
                    <a:pt x="84" y="19"/>
                  </a:lnTo>
                  <a:lnTo>
                    <a:pt x="103" y="19"/>
                  </a:lnTo>
                  <a:lnTo>
                    <a:pt x="120" y="19"/>
                  </a:lnTo>
                  <a:lnTo>
                    <a:pt x="134" y="21"/>
                  </a:lnTo>
                  <a:lnTo>
                    <a:pt x="142" y="22"/>
                  </a:lnTo>
                  <a:lnTo>
                    <a:pt x="144" y="23"/>
                  </a:lnTo>
                  <a:lnTo>
                    <a:pt x="146" y="23"/>
                  </a:lnTo>
                  <a:lnTo>
                    <a:pt x="148" y="25"/>
                  </a:lnTo>
                  <a:lnTo>
                    <a:pt x="149" y="26"/>
                  </a:lnTo>
                  <a:lnTo>
                    <a:pt x="160" y="0"/>
                  </a:lnTo>
                  <a:lnTo>
                    <a:pt x="151" y="0"/>
                  </a:lnTo>
                  <a:lnTo>
                    <a:pt x="134" y="1"/>
                  </a:lnTo>
                  <a:lnTo>
                    <a:pt x="113" y="2"/>
                  </a:lnTo>
                  <a:lnTo>
                    <a:pt x="89" y="5"/>
                  </a:lnTo>
                  <a:lnTo>
                    <a:pt x="63" y="8"/>
                  </a:lnTo>
                  <a:lnTo>
                    <a:pt x="39" y="14"/>
                  </a:lnTo>
                  <a:lnTo>
                    <a:pt x="17" y="19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909" y="2776"/>
              <a:ext cx="170" cy="31"/>
            </a:xfrm>
            <a:custGeom>
              <a:avLst/>
              <a:gdLst>
                <a:gd name="T0" fmla="*/ 165 w 170"/>
                <a:gd name="T1" fmla="*/ 17 h 31"/>
                <a:gd name="T2" fmla="*/ 170 w 170"/>
                <a:gd name="T3" fmla="*/ 2 h 31"/>
                <a:gd name="T4" fmla="*/ 168 w 170"/>
                <a:gd name="T5" fmla="*/ 2 h 31"/>
                <a:gd name="T6" fmla="*/ 166 w 170"/>
                <a:gd name="T7" fmla="*/ 2 h 31"/>
                <a:gd name="T8" fmla="*/ 163 w 170"/>
                <a:gd name="T9" fmla="*/ 2 h 31"/>
                <a:gd name="T10" fmla="*/ 161 w 170"/>
                <a:gd name="T11" fmla="*/ 2 h 31"/>
                <a:gd name="T12" fmla="*/ 147 w 170"/>
                <a:gd name="T13" fmla="*/ 0 h 31"/>
                <a:gd name="T14" fmla="*/ 131 w 170"/>
                <a:gd name="T15" fmla="*/ 0 h 31"/>
                <a:gd name="T16" fmla="*/ 116 w 170"/>
                <a:gd name="T17" fmla="*/ 0 h 31"/>
                <a:gd name="T18" fmla="*/ 101 w 170"/>
                <a:gd name="T19" fmla="*/ 0 h 31"/>
                <a:gd name="T20" fmla="*/ 84 w 170"/>
                <a:gd name="T21" fmla="*/ 2 h 31"/>
                <a:gd name="T22" fmla="*/ 67 w 170"/>
                <a:gd name="T23" fmla="*/ 3 h 31"/>
                <a:gd name="T24" fmla="*/ 52 w 170"/>
                <a:gd name="T25" fmla="*/ 4 h 31"/>
                <a:gd name="T26" fmla="*/ 36 w 170"/>
                <a:gd name="T27" fmla="*/ 6 h 31"/>
                <a:gd name="T28" fmla="*/ 28 w 170"/>
                <a:gd name="T29" fmla="*/ 7 h 31"/>
                <a:gd name="T30" fmla="*/ 21 w 170"/>
                <a:gd name="T31" fmla="*/ 9 h 31"/>
                <a:gd name="T32" fmla="*/ 13 w 170"/>
                <a:gd name="T33" fmla="*/ 10 h 31"/>
                <a:gd name="T34" fmla="*/ 6 w 170"/>
                <a:gd name="T35" fmla="*/ 11 h 31"/>
                <a:gd name="T36" fmla="*/ 4 w 170"/>
                <a:gd name="T37" fmla="*/ 16 h 31"/>
                <a:gd name="T38" fmla="*/ 3 w 170"/>
                <a:gd name="T39" fmla="*/ 21 h 31"/>
                <a:gd name="T40" fmla="*/ 1 w 170"/>
                <a:gd name="T41" fmla="*/ 25 h 31"/>
                <a:gd name="T42" fmla="*/ 0 w 170"/>
                <a:gd name="T43" fmla="*/ 31 h 31"/>
                <a:gd name="T44" fmla="*/ 24 w 170"/>
                <a:gd name="T45" fmla="*/ 23 h 31"/>
                <a:gd name="T46" fmla="*/ 49 w 170"/>
                <a:gd name="T47" fmla="*/ 17 h 31"/>
                <a:gd name="T48" fmla="*/ 71 w 170"/>
                <a:gd name="T49" fmla="*/ 13 h 31"/>
                <a:gd name="T50" fmla="*/ 94 w 170"/>
                <a:gd name="T51" fmla="*/ 11 h 31"/>
                <a:gd name="T52" fmla="*/ 115 w 170"/>
                <a:gd name="T53" fmla="*/ 11 h 31"/>
                <a:gd name="T54" fmla="*/ 133 w 170"/>
                <a:gd name="T55" fmla="*/ 11 h 31"/>
                <a:gd name="T56" fmla="*/ 149 w 170"/>
                <a:gd name="T57" fmla="*/ 14 h 31"/>
                <a:gd name="T58" fmla="*/ 165 w 170"/>
                <a:gd name="T59" fmla="*/ 17 h 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0"/>
                <a:gd name="T91" fmla="*/ 0 h 31"/>
                <a:gd name="T92" fmla="*/ 170 w 170"/>
                <a:gd name="T93" fmla="*/ 31 h 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0" h="31">
                  <a:moveTo>
                    <a:pt x="165" y="17"/>
                  </a:moveTo>
                  <a:lnTo>
                    <a:pt x="170" y="2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3" y="2"/>
                  </a:lnTo>
                  <a:lnTo>
                    <a:pt x="161" y="2"/>
                  </a:lnTo>
                  <a:lnTo>
                    <a:pt x="147" y="0"/>
                  </a:lnTo>
                  <a:lnTo>
                    <a:pt x="131" y="0"/>
                  </a:lnTo>
                  <a:lnTo>
                    <a:pt x="116" y="0"/>
                  </a:lnTo>
                  <a:lnTo>
                    <a:pt x="101" y="0"/>
                  </a:lnTo>
                  <a:lnTo>
                    <a:pt x="84" y="2"/>
                  </a:lnTo>
                  <a:lnTo>
                    <a:pt x="67" y="3"/>
                  </a:lnTo>
                  <a:lnTo>
                    <a:pt x="52" y="4"/>
                  </a:lnTo>
                  <a:lnTo>
                    <a:pt x="36" y="6"/>
                  </a:lnTo>
                  <a:lnTo>
                    <a:pt x="28" y="7"/>
                  </a:lnTo>
                  <a:lnTo>
                    <a:pt x="21" y="9"/>
                  </a:lnTo>
                  <a:lnTo>
                    <a:pt x="13" y="10"/>
                  </a:lnTo>
                  <a:lnTo>
                    <a:pt x="6" y="11"/>
                  </a:lnTo>
                  <a:lnTo>
                    <a:pt x="4" y="16"/>
                  </a:lnTo>
                  <a:lnTo>
                    <a:pt x="3" y="21"/>
                  </a:lnTo>
                  <a:lnTo>
                    <a:pt x="1" y="25"/>
                  </a:lnTo>
                  <a:lnTo>
                    <a:pt x="0" y="31"/>
                  </a:lnTo>
                  <a:lnTo>
                    <a:pt x="24" y="23"/>
                  </a:lnTo>
                  <a:lnTo>
                    <a:pt x="49" y="17"/>
                  </a:lnTo>
                  <a:lnTo>
                    <a:pt x="71" y="13"/>
                  </a:lnTo>
                  <a:lnTo>
                    <a:pt x="94" y="11"/>
                  </a:lnTo>
                  <a:lnTo>
                    <a:pt x="115" y="11"/>
                  </a:lnTo>
                  <a:lnTo>
                    <a:pt x="133" y="11"/>
                  </a:lnTo>
                  <a:lnTo>
                    <a:pt x="149" y="14"/>
                  </a:lnTo>
                  <a:lnTo>
                    <a:pt x="165" y="17"/>
                  </a:lnTo>
                  <a:close/>
                </a:path>
              </a:pathLst>
            </a:custGeom>
            <a:solidFill>
              <a:srgbClr val="E0D85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3065" y="2778"/>
              <a:ext cx="23" cy="111"/>
            </a:xfrm>
            <a:custGeom>
              <a:avLst/>
              <a:gdLst>
                <a:gd name="T0" fmla="*/ 14 w 23"/>
                <a:gd name="T1" fmla="*/ 0 h 111"/>
                <a:gd name="T2" fmla="*/ 0 w 23"/>
                <a:gd name="T3" fmla="*/ 47 h 111"/>
                <a:gd name="T4" fmla="*/ 6 w 23"/>
                <a:gd name="T5" fmla="*/ 58 h 111"/>
                <a:gd name="T6" fmla="*/ 12 w 23"/>
                <a:gd name="T7" fmla="*/ 75 h 111"/>
                <a:gd name="T8" fmla="*/ 16 w 23"/>
                <a:gd name="T9" fmla="*/ 93 h 111"/>
                <a:gd name="T10" fmla="*/ 19 w 23"/>
                <a:gd name="T11" fmla="*/ 111 h 111"/>
                <a:gd name="T12" fmla="*/ 23 w 23"/>
                <a:gd name="T13" fmla="*/ 2 h 111"/>
                <a:gd name="T14" fmla="*/ 21 w 23"/>
                <a:gd name="T15" fmla="*/ 1 h 111"/>
                <a:gd name="T16" fmla="*/ 19 w 23"/>
                <a:gd name="T17" fmla="*/ 1 h 111"/>
                <a:gd name="T18" fmla="*/ 17 w 23"/>
                <a:gd name="T19" fmla="*/ 1 h 111"/>
                <a:gd name="T20" fmla="*/ 14 w 23"/>
                <a:gd name="T21" fmla="*/ 0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111"/>
                <a:gd name="T35" fmla="*/ 23 w 23"/>
                <a:gd name="T36" fmla="*/ 111 h 1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111">
                  <a:moveTo>
                    <a:pt x="14" y="0"/>
                  </a:moveTo>
                  <a:lnTo>
                    <a:pt x="0" y="47"/>
                  </a:lnTo>
                  <a:lnTo>
                    <a:pt x="6" y="58"/>
                  </a:lnTo>
                  <a:lnTo>
                    <a:pt x="12" y="75"/>
                  </a:lnTo>
                  <a:lnTo>
                    <a:pt x="16" y="93"/>
                  </a:lnTo>
                  <a:lnTo>
                    <a:pt x="19" y="111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3084" y="2780"/>
              <a:ext cx="16" cy="130"/>
            </a:xfrm>
            <a:custGeom>
              <a:avLst/>
              <a:gdLst>
                <a:gd name="T0" fmla="*/ 4 w 16"/>
                <a:gd name="T1" fmla="*/ 0 h 130"/>
                <a:gd name="T2" fmla="*/ 0 w 16"/>
                <a:gd name="T3" fmla="*/ 109 h 130"/>
                <a:gd name="T4" fmla="*/ 1 w 16"/>
                <a:gd name="T5" fmla="*/ 115 h 130"/>
                <a:gd name="T6" fmla="*/ 2 w 16"/>
                <a:gd name="T7" fmla="*/ 121 h 130"/>
                <a:gd name="T8" fmla="*/ 4 w 16"/>
                <a:gd name="T9" fmla="*/ 126 h 130"/>
                <a:gd name="T10" fmla="*/ 5 w 16"/>
                <a:gd name="T11" fmla="*/ 130 h 130"/>
                <a:gd name="T12" fmla="*/ 7 w 16"/>
                <a:gd name="T13" fmla="*/ 121 h 130"/>
                <a:gd name="T14" fmla="*/ 8 w 16"/>
                <a:gd name="T15" fmla="*/ 95 h 130"/>
                <a:gd name="T16" fmla="*/ 12 w 16"/>
                <a:gd name="T17" fmla="*/ 66 h 130"/>
                <a:gd name="T18" fmla="*/ 15 w 16"/>
                <a:gd name="T19" fmla="*/ 37 h 130"/>
                <a:gd name="T20" fmla="*/ 16 w 16"/>
                <a:gd name="T21" fmla="*/ 23 h 130"/>
                <a:gd name="T22" fmla="*/ 16 w 16"/>
                <a:gd name="T23" fmla="*/ 12 h 130"/>
                <a:gd name="T24" fmla="*/ 12 w 16"/>
                <a:gd name="T25" fmla="*/ 5 h 130"/>
                <a:gd name="T26" fmla="*/ 4 w 16"/>
                <a:gd name="T27" fmla="*/ 0 h 1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"/>
                <a:gd name="T43" fmla="*/ 0 h 130"/>
                <a:gd name="T44" fmla="*/ 16 w 16"/>
                <a:gd name="T45" fmla="*/ 130 h 13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" h="130">
                  <a:moveTo>
                    <a:pt x="4" y="0"/>
                  </a:moveTo>
                  <a:lnTo>
                    <a:pt x="0" y="109"/>
                  </a:lnTo>
                  <a:lnTo>
                    <a:pt x="1" y="115"/>
                  </a:lnTo>
                  <a:lnTo>
                    <a:pt x="2" y="121"/>
                  </a:lnTo>
                  <a:lnTo>
                    <a:pt x="4" y="126"/>
                  </a:lnTo>
                  <a:lnTo>
                    <a:pt x="5" y="130"/>
                  </a:lnTo>
                  <a:lnTo>
                    <a:pt x="7" y="121"/>
                  </a:lnTo>
                  <a:lnTo>
                    <a:pt x="8" y="95"/>
                  </a:lnTo>
                  <a:lnTo>
                    <a:pt x="12" y="66"/>
                  </a:lnTo>
                  <a:lnTo>
                    <a:pt x="15" y="37"/>
                  </a:lnTo>
                  <a:lnTo>
                    <a:pt x="16" y="23"/>
                  </a:lnTo>
                  <a:lnTo>
                    <a:pt x="16" y="12"/>
                  </a:lnTo>
                  <a:lnTo>
                    <a:pt x="12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8"/>
            <p:cNvSpPr>
              <a:spLocks/>
            </p:cNvSpPr>
            <p:nvPr/>
          </p:nvSpPr>
          <p:spPr bwMode="auto">
            <a:xfrm>
              <a:off x="2867" y="2843"/>
              <a:ext cx="21" cy="65"/>
            </a:xfrm>
            <a:custGeom>
              <a:avLst/>
              <a:gdLst>
                <a:gd name="T0" fmla="*/ 21 w 21"/>
                <a:gd name="T1" fmla="*/ 0 h 65"/>
                <a:gd name="T2" fmla="*/ 0 w 21"/>
                <a:gd name="T3" fmla="*/ 6 h 65"/>
                <a:gd name="T4" fmla="*/ 4 w 21"/>
                <a:gd name="T5" fmla="*/ 20 h 65"/>
                <a:gd name="T6" fmla="*/ 8 w 21"/>
                <a:gd name="T7" fmla="*/ 35 h 65"/>
                <a:gd name="T8" fmla="*/ 13 w 21"/>
                <a:gd name="T9" fmla="*/ 51 h 65"/>
                <a:gd name="T10" fmla="*/ 18 w 21"/>
                <a:gd name="T11" fmla="*/ 65 h 65"/>
                <a:gd name="T12" fmla="*/ 21 w 21"/>
                <a:gd name="T13" fmla="*/ 0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"/>
                <a:gd name="T22" fmla="*/ 0 h 65"/>
                <a:gd name="T23" fmla="*/ 21 w 21"/>
                <a:gd name="T24" fmla="*/ 65 h 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" h="65">
                  <a:moveTo>
                    <a:pt x="21" y="0"/>
                  </a:moveTo>
                  <a:lnTo>
                    <a:pt x="0" y="6"/>
                  </a:lnTo>
                  <a:lnTo>
                    <a:pt x="4" y="20"/>
                  </a:lnTo>
                  <a:lnTo>
                    <a:pt x="8" y="35"/>
                  </a:lnTo>
                  <a:lnTo>
                    <a:pt x="13" y="51"/>
                  </a:lnTo>
                  <a:lnTo>
                    <a:pt x="18" y="6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9"/>
            <p:cNvSpPr>
              <a:spLocks/>
            </p:cNvSpPr>
            <p:nvPr/>
          </p:nvSpPr>
          <p:spPr bwMode="auto">
            <a:xfrm>
              <a:off x="2864" y="2787"/>
              <a:ext cx="51" cy="147"/>
            </a:xfrm>
            <a:custGeom>
              <a:avLst/>
              <a:gdLst>
                <a:gd name="T0" fmla="*/ 21 w 51"/>
                <a:gd name="T1" fmla="*/ 121 h 147"/>
                <a:gd name="T2" fmla="*/ 25 w 51"/>
                <a:gd name="T3" fmla="*/ 132 h 147"/>
                <a:gd name="T4" fmla="*/ 28 w 51"/>
                <a:gd name="T5" fmla="*/ 140 h 147"/>
                <a:gd name="T6" fmla="*/ 30 w 51"/>
                <a:gd name="T7" fmla="*/ 146 h 147"/>
                <a:gd name="T8" fmla="*/ 31 w 51"/>
                <a:gd name="T9" fmla="*/ 147 h 147"/>
                <a:gd name="T10" fmla="*/ 31 w 51"/>
                <a:gd name="T11" fmla="*/ 140 h 147"/>
                <a:gd name="T12" fmla="*/ 31 w 51"/>
                <a:gd name="T13" fmla="*/ 122 h 147"/>
                <a:gd name="T14" fmla="*/ 32 w 51"/>
                <a:gd name="T15" fmla="*/ 98 h 147"/>
                <a:gd name="T16" fmla="*/ 37 w 51"/>
                <a:gd name="T17" fmla="*/ 73 h 147"/>
                <a:gd name="T18" fmla="*/ 39 w 51"/>
                <a:gd name="T19" fmla="*/ 54 h 147"/>
                <a:gd name="T20" fmla="*/ 42 w 51"/>
                <a:gd name="T21" fmla="*/ 34 h 147"/>
                <a:gd name="T22" fmla="*/ 46 w 51"/>
                <a:gd name="T23" fmla="*/ 16 h 147"/>
                <a:gd name="T24" fmla="*/ 51 w 51"/>
                <a:gd name="T25" fmla="*/ 0 h 147"/>
                <a:gd name="T26" fmla="*/ 44 w 51"/>
                <a:gd name="T27" fmla="*/ 3 h 147"/>
                <a:gd name="T28" fmla="*/ 37 w 51"/>
                <a:gd name="T29" fmla="*/ 5 h 147"/>
                <a:gd name="T30" fmla="*/ 31 w 51"/>
                <a:gd name="T31" fmla="*/ 7 h 147"/>
                <a:gd name="T32" fmla="*/ 25 w 51"/>
                <a:gd name="T33" fmla="*/ 10 h 147"/>
                <a:gd name="T34" fmla="*/ 11 w 51"/>
                <a:gd name="T35" fmla="*/ 19 h 147"/>
                <a:gd name="T36" fmla="*/ 4 w 51"/>
                <a:gd name="T37" fmla="*/ 28 h 147"/>
                <a:gd name="T38" fmla="*/ 2 w 51"/>
                <a:gd name="T39" fmla="*/ 37 h 147"/>
                <a:gd name="T40" fmla="*/ 0 w 51"/>
                <a:gd name="T41" fmla="*/ 44 h 147"/>
                <a:gd name="T42" fmla="*/ 0 w 51"/>
                <a:gd name="T43" fmla="*/ 48 h 147"/>
                <a:gd name="T44" fmla="*/ 0 w 51"/>
                <a:gd name="T45" fmla="*/ 52 h 147"/>
                <a:gd name="T46" fmla="*/ 2 w 51"/>
                <a:gd name="T47" fmla="*/ 56 h 147"/>
                <a:gd name="T48" fmla="*/ 3 w 51"/>
                <a:gd name="T49" fmla="*/ 62 h 147"/>
                <a:gd name="T50" fmla="*/ 24 w 51"/>
                <a:gd name="T51" fmla="*/ 56 h 147"/>
                <a:gd name="T52" fmla="*/ 21 w 51"/>
                <a:gd name="T53" fmla="*/ 121 h 14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1"/>
                <a:gd name="T82" fmla="*/ 0 h 147"/>
                <a:gd name="T83" fmla="*/ 51 w 51"/>
                <a:gd name="T84" fmla="*/ 147 h 14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1" h="147">
                  <a:moveTo>
                    <a:pt x="21" y="121"/>
                  </a:moveTo>
                  <a:lnTo>
                    <a:pt x="25" y="132"/>
                  </a:lnTo>
                  <a:lnTo>
                    <a:pt x="28" y="140"/>
                  </a:lnTo>
                  <a:lnTo>
                    <a:pt x="30" y="146"/>
                  </a:lnTo>
                  <a:lnTo>
                    <a:pt x="31" y="147"/>
                  </a:lnTo>
                  <a:lnTo>
                    <a:pt x="31" y="140"/>
                  </a:lnTo>
                  <a:lnTo>
                    <a:pt x="31" y="122"/>
                  </a:lnTo>
                  <a:lnTo>
                    <a:pt x="32" y="98"/>
                  </a:lnTo>
                  <a:lnTo>
                    <a:pt x="37" y="73"/>
                  </a:lnTo>
                  <a:lnTo>
                    <a:pt x="39" y="54"/>
                  </a:lnTo>
                  <a:lnTo>
                    <a:pt x="42" y="34"/>
                  </a:lnTo>
                  <a:lnTo>
                    <a:pt x="46" y="16"/>
                  </a:lnTo>
                  <a:lnTo>
                    <a:pt x="51" y="0"/>
                  </a:lnTo>
                  <a:lnTo>
                    <a:pt x="44" y="3"/>
                  </a:lnTo>
                  <a:lnTo>
                    <a:pt x="37" y="5"/>
                  </a:lnTo>
                  <a:lnTo>
                    <a:pt x="31" y="7"/>
                  </a:lnTo>
                  <a:lnTo>
                    <a:pt x="25" y="10"/>
                  </a:lnTo>
                  <a:lnTo>
                    <a:pt x="11" y="19"/>
                  </a:lnTo>
                  <a:lnTo>
                    <a:pt x="4" y="28"/>
                  </a:lnTo>
                  <a:lnTo>
                    <a:pt x="2" y="37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3" y="62"/>
                  </a:lnTo>
                  <a:lnTo>
                    <a:pt x="24" y="56"/>
                  </a:lnTo>
                  <a:lnTo>
                    <a:pt x="21" y="121"/>
                  </a:lnTo>
                  <a:close/>
                </a:path>
              </a:pathLst>
            </a:custGeom>
            <a:solidFill>
              <a:srgbClr val="BA99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0"/>
            <p:cNvSpPr>
              <a:spLocks/>
            </p:cNvSpPr>
            <p:nvPr/>
          </p:nvSpPr>
          <p:spPr bwMode="auto">
            <a:xfrm>
              <a:off x="2901" y="2787"/>
              <a:ext cx="173" cy="73"/>
            </a:xfrm>
            <a:custGeom>
              <a:avLst/>
              <a:gdLst>
                <a:gd name="T0" fmla="*/ 173 w 173"/>
                <a:gd name="T1" fmla="*/ 6 h 73"/>
                <a:gd name="T2" fmla="*/ 157 w 173"/>
                <a:gd name="T3" fmla="*/ 3 h 73"/>
                <a:gd name="T4" fmla="*/ 141 w 173"/>
                <a:gd name="T5" fmla="*/ 0 h 73"/>
                <a:gd name="T6" fmla="*/ 123 w 173"/>
                <a:gd name="T7" fmla="*/ 0 h 73"/>
                <a:gd name="T8" fmla="*/ 102 w 173"/>
                <a:gd name="T9" fmla="*/ 0 h 73"/>
                <a:gd name="T10" fmla="*/ 79 w 173"/>
                <a:gd name="T11" fmla="*/ 2 h 73"/>
                <a:gd name="T12" fmla="*/ 57 w 173"/>
                <a:gd name="T13" fmla="*/ 6 h 73"/>
                <a:gd name="T14" fmla="*/ 32 w 173"/>
                <a:gd name="T15" fmla="*/ 12 h 73"/>
                <a:gd name="T16" fmla="*/ 8 w 173"/>
                <a:gd name="T17" fmla="*/ 20 h 73"/>
                <a:gd name="T18" fmla="*/ 5 w 173"/>
                <a:gd name="T19" fmla="*/ 33 h 73"/>
                <a:gd name="T20" fmla="*/ 2 w 173"/>
                <a:gd name="T21" fmla="*/ 47 h 73"/>
                <a:gd name="T22" fmla="*/ 1 w 173"/>
                <a:gd name="T23" fmla="*/ 59 h 73"/>
                <a:gd name="T24" fmla="*/ 0 w 173"/>
                <a:gd name="T25" fmla="*/ 73 h 73"/>
                <a:gd name="T26" fmla="*/ 2 w 173"/>
                <a:gd name="T27" fmla="*/ 66 h 73"/>
                <a:gd name="T28" fmla="*/ 4 w 173"/>
                <a:gd name="T29" fmla="*/ 59 h 73"/>
                <a:gd name="T30" fmla="*/ 7 w 173"/>
                <a:gd name="T31" fmla="*/ 54 h 73"/>
                <a:gd name="T32" fmla="*/ 9 w 173"/>
                <a:gd name="T33" fmla="*/ 49 h 73"/>
                <a:gd name="T34" fmla="*/ 14 w 173"/>
                <a:gd name="T35" fmla="*/ 45 h 73"/>
                <a:gd name="T36" fmla="*/ 19 w 173"/>
                <a:gd name="T37" fmla="*/ 40 h 73"/>
                <a:gd name="T38" fmla="*/ 26 w 173"/>
                <a:gd name="T39" fmla="*/ 35 h 73"/>
                <a:gd name="T40" fmla="*/ 35 w 173"/>
                <a:gd name="T41" fmla="*/ 33 h 73"/>
                <a:gd name="T42" fmla="*/ 36 w 173"/>
                <a:gd name="T43" fmla="*/ 33 h 73"/>
                <a:gd name="T44" fmla="*/ 36 w 173"/>
                <a:gd name="T45" fmla="*/ 33 h 73"/>
                <a:gd name="T46" fmla="*/ 37 w 173"/>
                <a:gd name="T47" fmla="*/ 33 h 73"/>
                <a:gd name="T48" fmla="*/ 37 w 173"/>
                <a:gd name="T49" fmla="*/ 33 h 73"/>
                <a:gd name="T50" fmla="*/ 51 w 173"/>
                <a:gd name="T51" fmla="*/ 26 h 73"/>
                <a:gd name="T52" fmla="*/ 69 w 173"/>
                <a:gd name="T53" fmla="*/ 20 h 73"/>
                <a:gd name="T54" fmla="*/ 90 w 173"/>
                <a:gd name="T55" fmla="*/ 16 h 73"/>
                <a:gd name="T56" fmla="*/ 111 w 173"/>
                <a:gd name="T57" fmla="*/ 13 h 73"/>
                <a:gd name="T58" fmla="*/ 132 w 173"/>
                <a:gd name="T59" fmla="*/ 12 h 73"/>
                <a:gd name="T60" fmla="*/ 149 w 173"/>
                <a:gd name="T61" fmla="*/ 12 h 73"/>
                <a:gd name="T62" fmla="*/ 163 w 173"/>
                <a:gd name="T63" fmla="*/ 10 h 73"/>
                <a:gd name="T64" fmla="*/ 171 w 173"/>
                <a:gd name="T65" fmla="*/ 10 h 73"/>
                <a:gd name="T66" fmla="*/ 173 w 173"/>
                <a:gd name="T67" fmla="*/ 6 h 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3"/>
                <a:gd name="T103" fmla="*/ 0 h 73"/>
                <a:gd name="T104" fmla="*/ 173 w 173"/>
                <a:gd name="T105" fmla="*/ 73 h 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3" h="73">
                  <a:moveTo>
                    <a:pt x="173" y="6"/>
                  </a:moveTo>
                  <a:lnTo>
                    <a:pt x="157" y="3"/>
                  </a:lnTo>
                  <a:lnTo>
                    <a:pt x="141" y="0"/>
                  </a:lnTo>
                  <a:lnTo>
                    <a:pt x="123" y="0"/>
                  </a:lnTo>
                  <a:lnTo>
                    <a:pt x="102" y="0"/>
                  </a:lnTo>
                  <a:lnTo>
                    <a:pt x="79" y="2"/>
                  </a:lnTo>
                  <a:lnTo>
                    <a:pt x="57" y="6"/>
                  </a:lnTo>
                  <a:lnTo>
                    <a:pt x="32" y="12"/>
                  </a:lnTo>
                  <a:lnTo>
                    <a:pt x="8" y="20"/>
                  </a:lnTo>
                  <a:lnTo>
                    <a:pt x="5" y="33"/>
                  </a:lnTo>
                  <a:lnTo>
                    <a:pt x="2" y="47"/>
                  </a:lnTo>
                  <a:lnTo>
                    <a:pt x="1" y="59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9"/>
                  </a:lnTo>
                  <a:lnTo>
                    <a:pt x="7" y="54"/>
                  </a:lnTo>
                  <a:lnTo>
                    <a:pt x="9" y="49"/>
                  </a:lnTo>
                  <a:lnTo>
                    <a:pt x="14" y="45"/>
                  </a:lnTo>
                  <a:lnTo>
                    <a:pt x="19" y="40"/>
                  </a:lnTo>
                  <a:lnTo>
                    <a:pt x="26" y="35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3"/>
                  </a:lnTo>
                  <a:lnTo>
                    <a:pt x="51" y="26"/>
                  </a:lnTo>
                  <a:lnTo>
                    <a:pt x="69" y="20"/>
                  </a:lnTo>
                  <a:lnTo>
                    <a:pt x="90" y="16"/>
                  </a:lnTo>
                  <a:lnTo>
                    <a:pt x="111" y="13"/>
                  </a:lnTo>
                  <a:lnTo>
                    <a:pt x="132" y="12"/>
                  </a:lnTo>
                  <a:lnTo>
                    <a:pt x="149" y="12"/>
                  </a:lnTo>
                  <a:lnTo>
                    <a:pt x="163" y="10"/>
                  </a:lnTo>
                  <a:lnTo>
                    <a:pt x="171" y="10"/>
                  </a:lnTo>
                  <a:lnTo>
                    <a:pt x="173" y="6"/>
                  </a:lnTo>
                  <a:close/>
                </a:path>
              </a:pathLst>
            </a:custGeom>
            <a:solidFill>
              <a:srgbClr val="CCCC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2931" y="2797"/>
              <a:ext cx="141" cy="28"/>
            </a:xfrm>
            <a:custGeom>
              <a:avLst/>
              <a:gdLst>
                <a:gd name="T0" fmla="*/ 0 w 141"/>
                <a:gd name="T1" fmla="*/ 24 h 28"/>
                <a:gd name="T2" fmla="*/ 21 w 141"/>
                <a:gd name="T3" fmla="*/ 20 h 28"/>
                <a:gd name="T4" fmla="*/ 42 w 141"/>
                <a:gd name="T5" fmla="*/ 17 h 28"/>
                <a:gd name="T6" fmla="*/ 62 w 141"/>
                <a:gd name="T7" fmla="*/ 16 h 28"/>
                <a:gd name="T8" fmla="*/ 81 w 141"/>
                <a:gd name="T9" fmla="*/ 16 h 28"/>
                <a:gd name="T10" fmla="*/ 97 w 141"/>
                <a:gd name="T11" fmla="*/ 17 h 28"/>
                <a:gd name="T12" fmla="*/ 111 w 141"/>
                <a:gd name="T13" fmla="*/ 18 h 28"/>
                <a:gd name="T14" fmla="*/ 120 w 141"/>
                <a:gd name="T15" fmla="*/ 21 h 28"/>
                <a:gd name="T16" fmla="*/ 127 w 141"/>
                <a:gd name="T17" fmla="*/ 23 h 28"/>
                <a:gd name="T18" fmla="*/ 129 w 141"/>
                <a:gd name="T19" fmla="*/ 24 h 28"/>
                <a:gd name="T20" fmla="*/ 132 w 141"/>
                <a:gd name="T21" fmla="*/ 25 h 28"/>
                <a:gd name="T22" fmla="*/ 133 w 141"/>
                <a:gd name="T23" fmla="*/ 27 h 28"/>
                <a:gd name="T24" fmla="*/ 134 w 141"/>
                <a:gd name="T25" fmla="*/ 28 h 28"/>
                <a:gd name="T26" fmla="*/ 141 w 141"/>
                <a:gd name="T27" fmla="*/ 0 h 28"/>
                <a:gd name="T28" fmla="*/ 133 w 141"/>
                <a:gd name="T29" fmla="*/ 0 h 28"/>
                <a:gd name="T30" fmla="*/ 119 w 141"/>
                <a:gd name="T31" fmla="*/ 2 h 28"/>
                <a:gd name="T32" fmla="*/ 101 w 141"/>
                <a:gd name="T33" fmla="*/ 2 h 28"/>
                <a:gd name="T34" fmla="*/ 80 w 141"/>
                <a:gd name="T35" fmla="*/ 3 h 28"/>
                <a:gd name="T36" fmla="*/ 58 w 141"/>
                <a:gd name="T37" fmla="*/ 6 h 28"/>
                <a:gd name="T38" fmla="*/ 37 w 141"/>
                <a:gd name="T39" fmla="*/ 10 h 28"/>
                <a:gd name="T40" fmla="*/ 17 w 141"/>
                <a:gd name="T41" fmla="*/ 16 h 28"/>
                <a:gd name="T42" fmla="*/ 0 w 141"/>
                <a:gd name="T43" fmla="*/ 24 h 2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1"/>
                <a:gd name="T67" fmla="*/ 0 h 28"/>
                <a:gd name="T68" fmla="*/ 141 w 141"/>
                <a:gd name="T69" fmla="*/ 28 h 2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1" h="28">
                  <a:moveTo>
                    <a:pt x="0" y="24"/>
                  </a:moveTo>
                  <a:lnTo>
                    <a:pt x="21" y="20"/>
                  </a:lnTo>
                  <a:lnTo>
                    <a:pt x="42" y="17"/>
                  </a:lnTo>
                  <a:lnTo>
                    <a:pt x="62" y="16"/>
                  </a:lnTo>
                  <a:lnTo>
                    <a:pt x="81" y="16"/>
                  </a:lnTo>
                  <a:lnTo>
                    <a:pt x="97" y="17"/>
                  </a:lnTo>
                  <a:lnTo>
                    <a:pt x="111" y="18"/>
                  </a:lnTo>
                  <a:lnTo>
                    <a:pt x="120" y="21"/>
                  </a:lnTo>
                  <a:lnTo>
                    <a:pt x="127" y="23"/>
                  </a:lnTo>
                  <a:lnTo>
                    <a:pt x="129" y="24"/>
                  </a:lnTo>
                  <a:lnTo>
                    <a:pt x="132" y="25"/>
                  </a:lnTo>
                  <a:lnTo>
                    <a:pt x="133" y="27"/>
                  </a:lnTo>
                  <a:lnTo>
                    <a:pt x="134" y="28"/>
                  </a:lnTo>
                  <a:lnTo>
                    <a:pt x="141" y="0"/>
                  </a:lnTo>
                  <a:lnTo>
                    <a:pt x="133" y="0"/>
                  </a:lnTo>
                  <a:lnTo>
                    <a:pt x="119" y="2"/>
                  </a:lnTo>
                  <a:lnTo>
                    <a:pt x="101" y="2"/>
                  </a:lnTo>
                  <a:lnTo>
                    <a:pt x="80" y="3"/>
                  </a:lnTo>
                  <a:lnTo>
                    <a:pt x="58" y="6"/>
                  </a:lnTo>
                  <a:lnTo>
                    <a:pt x="37" y="10"/>
                  </a:lnTo>
                  <a:lnTo>
                    <a:pt x="17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995B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2938" y="2354"/>
              <a:ext cx="58" cy="45"/>
            </a:xfrm>
            <a:custGeom>
              <a:avLst/>
              <a:gdLst>
                <a:gd name="T0" fmla="*/ 30 w 58"/>
                <a:gd name="T1" fmla="*/ 45 h 45"/>
                <a:gd name="T2" fmla="*/ 41 w 58"/>
                <a:gd name="T3" fmla="*/ 43 h 45"/>
                <a:gd name="T4" fmla="*/ 51 w 58"/>
                <a:gd name="T5" fmla="*/ 38 h 45"/>
                <a:gd name="T6" fmla="*/ 56 w 58"/>
                <a:gd name="T7" fmla="*/ 30 h 45"/>
                <a:gd name="T8" fmla="*/ 58 w 58"/>
                <a:gd name="T9" fmla="*/ 21 h 45"/>
                <a:gd name="T10" fmla="*/ 55 w 58"/>
                <a:gd name="T11" fmla="*/ 13 h 45"/>
                <a:gd name="T12" fmla="*/ 48 w 58"/>
                <a:gd name="T13" fmla="*/ 6 h 45"/>
                <a:gd name="T14" fmla="*/ 38 w 58"/>
                <a:gd name="T15" fmla="*/ 2 h 45"/>
                <a:gd name="T16" fmla="*/ 27 w 58"/>
                <a:gd name="T17" fmla="*/ 0 h 45"/>
                <a:gd name="T18" fmla="*/ 16 w 58"/>
                <a:gd name="T19" fmla="*/ 3 h 45"/>
                <a:gd name="T20" fmla="*/ 7 w 58"/>
                <a:gd name="T21" fmla="*/ 7 h 45"/>
                <a:gd name="T22" fmla="*/ 2 w 58"/>
                <a:gd name="T23" fmla="*/ 16 h 45"/>
                <a:gd name="T24" fmla="*/ 0 w 58"/>
                <a:gd name="T25" fmla="*/ 24 h 45"/>
                <a:gd name="T26" fmla="*/ 3 w 58"/>
                <a:gd name="T27" fmla="*/ 32 h 45"/>
                <a:gd name="T28" fmla="*/ 10 w 58"/>
                <a:gd name="T29" fmla="*/ 39 h 45"/>
                <a:gd name="T30" fmla="*/ 19 w 58"/>
                <a:gd name="T31" fmla="*/ 43 h 45"/>
                <a:gd name="T32" fmla="*/ 30 w 58"/>
                <a:gd name="T33" fmla="*/ 4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45"/>
                <a:gd name="T53" fmla="*/ 58 w 58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45">
                  <a:moveTo>
                    <a:pt x="30" y="45"/>
                  </a:moveTo>
                  <a:lnTo>
                    <a:pt x="41" y="43"/>
                  </a:lnTo>
                  <a:lnTo>
                    <a:pt x="51" y="38"/>
                  </a:lnTo>
                  <a:lnTo>
                    <a:pt x="56" y="30"/>
                  </a:lnTo>
                  <a:lnTo>
                    <a:pt x="58" y="21"/>
                  </a:lnTo>
                  <a:lnTo>
                    <a:pt x="55" y="13"/>
                  </a:lnTo>
                  <a:lnTo>
                    <a:pt x="48" y="6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3"/>
                  </a:lnTo>
                  <a:lnTo>
                    <a:pt x="7" y="7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10" y="39"/>
                  </a:lnTo>
                  <a:lnTo>
                    <a:pt x="19" y="43"/>
                  </a:lnTo>
                  <a:lnTo>
                    <a:pt x="30" y="45"/>
                  </a:lnTo>
                  <a:close/>
                </a:path>
              </a:pathLst>
            </a:custGeom>
            <a:solidFill>
              <a:srgbClr val="D1686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2984" y="2618"/>
              <a:ext cx="49" cy="45"/>
            </a:xfrm>
            <a:custGeom>
              <a:avLst/>
              <a:gdLst>
                <a:gd name="T0" fmla="*/ 26 w 49"/>
                <a:gd name="T1" fmla="*/ 45 h 45"/>
                <a:gd name="T2" fmla="*/ 35 w 49"/>
                <a:gd name="T3" fmla="*/ 44 h 45"/>
                <a:gd name="T4" fmla="*/ 42 w 49"/>
                <a:gd name="T5" fmla="*/ 38 h 45"/>
                <a:gd name="T6" fmla="*/ 48 w 49"/>
                <a:gd name="T7" fmla="*/ 31 h 45"/>
                <a:gd name="T8" fmla="*/ 49 w 49"/>
                <a:gd name="T9" fmla="*/ 23 h 45"/>
                <a:gd name="T10" fmla="*/ 47 w 49"/>
                <a:gd name="T11" fmla="*/ 14 h 45"/>
                <a:gd name="T12" fmla="*/ 41 w 49"/>
                <a:gd name="T13" fmla="*/ 7 h 45"/>
                <a:gd name="T14" fmla="*/ 33 w 49"/>
                <a:gd name="T15" fmla="*/ 2 h 45"/>
                <a:gd name="T16" fmla="*/ 24 w 49"/>
                <a:gd name="T17" fmla="*/ 0 h 45"/>
                <a:gd name="T18" fmla="*/ 14 w 49"/>
                <a:gd name="T19" fmla="*/ 3 h 45"/>
                <a:gd name="T20" fmla="*/ 6 w 49"/>
                <a:gd name="T21" fmla="*/ 7 h 45"/>
                <a:gd name="T22" fmla="*/ 2 w 49"/>
                <a:gd name="T23" fmla="*/ 16 h 45"/>
                <a:gd name="T24" fmla="*/ 0 w 49"/>
                <a:gd name="T25" fmla="*/ 24 h 45"/>
                <a:gd name="T26" fmla="*/ 3 w 49"/>
                <a:gd name="T27" fmla="*/ 32 h 45"/>
                <a:gd name="T28" fmla="*/ 9 w 49"/>
                <a:gd name="T29" fmla="*/ 39 h 45"/>
                <a:gd name="T30" fmla="*/ 16 w 49"/>
                <a:gd name="T31" fmla="*/ 44 h 45"/>
                <a:gd name="T32" fmla="*/ 26 w 49"/>
                <a:gd name="T33" fmla="*/ 45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45"/>
                <a:gd name="T53" fmla="*/ 49 w 49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45">
                  <a:moveTo>
                    <a:pt x="26" y="45"/>
                  </a:moveTo>
                  <a:lnTo>
                    <a:pt x="35" y="44"/>
                  </a:lnTo>
                  <a:lnTo>
                    <a:pt x="42" y="38"/>
                  </a:lnTo>
                  <a:lnTo>
                    <a:pt x="48" y="31"/>
                  </a:lnTo>
                  <a:lnTo>
                    <a:pt x="49" y="23"/>
                  </a:lnTo>
                  <a:lnTo>
                    <a:pt x="47" y="14"/>
                  </a:lnTo>
                  <a:lnTo>
                    <a:pt x="41" y="7"/>
                  </a:lnTo>
                  <a:lnTo>
                    <a:pt x="33" y="2"/>
                  </a:lnTo>
                  <a:lnTo>
                    <a:pt x="24" y="0"/>
                  </a:lnTo>
                  <a:lnTo>
                    <a:pt x="14" y="3"/>
                  </a:lnTo>
                  <a:lnTo>
                    <a:pt x="6" y="7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3" y="32"/>
                  </a:lnTo>
                  <a:lnTo>
                    <a:pt x="9" y="39"/>
                  </a:lnTo>
                  <a:lnTo>
                    <a:pt x="16" y="44"/>
                  </a:lnTo>
                  <a:lnTo>
                    <a:pt x="26" y="45"/>
                  </a:lnTo>
                  <a:close/>
                </a:path>
              </a:pathLst>
            </a:custGeom>
            <a:solidFill>
              <a:srgbClr val="FFFF9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2998" y="2873"/>
              <a:ext cx="42" cy="43"/>
            </a:xfrm>
            <a:custGeom>
              <a:avLst/>
              <a:gdLst>
                <a:gd name="T0" fmla="*/ 23 w 42"/>
                <a:gd name="T1" fmla="*/ 43 h 43"/>
                <a:gd name="T2" fmla="*/ 31 w 42"/>
                <a:gd name="T3" fmla="*/ 42 h 43"/>
                <a:gd name="T4" fmla="*/ 37 w 42"/>
                <a:gd name="T5" fmla="*/ 36 h 43"/>
                <a:gd name="T6" fmla="*/ 41 w 42"/>
                <a:gd name="T7" fmla="*/ 29 h 43"/>
                <a:gd name="T8" fmla="*/ 42 w 42"/>
                <a:gd name="T9" fmla="*/ 21 h 43"/>
                <a:gd name="T10" fmla="*/ 40 w 42"/>
                <a:gd name="T11" fmla="*/ 12 h 43"/>
                <a:gd name="T12" fmla="*/ 35 w 42"/>
                <a:gd name="T13" fmla="*/ 5 h 43"/>
                <a:gd name="T14" fmla="*/ 28 w 42"/>
                <a:gd name="T15" fmla="*/ 1 h 43"/>
                <a:gd name="T16" fmla="*/ 20 w 42"/>
                <a:gd name="T17" fmla="*/ 0 h 43"/>
                <a:gd name="T18" fmla="*/ 12 w 42"/>
                <a:gd name="T19" fmla="*/ 1 h 43"/>
                <a:gd name="T20" fmla="*/ 6 w 42"/>
                <a:gd name="T21" fmla="*/ 7 h 43"/>
                <a:gd name="T22" fmla="*/ 2 w 42"/>
                <a:gd name="T23" fmla="*/ 14 h 43"/>
                <a:gd name="T24" fmla="*/ 0 w 42"/>
                <a:gd name="T25" fmla="*/ 22 h 43"/>
                <a:gd name="T26" fmla="*/ 3 w 42"/>
                <a:gd name="T27" fmla="*/ 30 h 43"/>
                <a:gd name="T28" fmla="*/ 7 w 42"/>
                <a:gd name="T29" fmla="*/ 37 h 43"/>
                <a:gd name="T30" fmla="*/ 14 w 42"/>
                <a:gd name="T31" fmla="*/ 42 h 43"/>
                <a:gd name="T32" fmla="*/ 23 w 42"/>
                <a:gd name="T33" fmla="*/ 43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"/>
                <a:gd name="T52" fmla="*/ 0 h 43"/>
                <a:gd name="T53" fmla="*/ 42 w 4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" h="43">
                  <a:moveTo>
                    <a:pt x="23" y="43"/>
                  </a:moveTo>
                  <a:lnTo>
                    <a:pt x="31" y="42"/>
                  </a:lnTo>
                  <a:lnTo>
                    <a:pt x="37" y="36"/>
                  </a:lnTo>
                  <a:lnTo>
                    <a:pt x="41" y="29"/>
                  </a:lnTo>
                  <a:lnTo>
                    <a:pt x="42" y="21"/>
                  </a:lnTo>
                  <a:lnTo>
                    <a:pt x="40" y="12"/>
                  </a:lnTo>
                  <a:lnTo>
                    <a:pt x="35" y="5"/>
                  </a:lnTo>
                  <a:lnTo>
                    <a:pt x="28" y="1"/>
                  </a:lnTo>
                  <a:lnTo>
                    <a:pt x="20" y="0"/>
                  </a:lnTo>
                  <a:lnTo>
                    <a:pt x="12" y="1"/>
                  </a:lnTo>
                  <a:lnTo>
                    <a:pt x="6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3" y="30"/>
                  </a:lnTo>
                  <a:lnTo>
                    <a:pt x="7" y="37"/>
                  </a:lnTo>
                  <a:lnTo>
                    <a:pt x="14" y="42"/>
                  </a:lnTo>
                  <a:lnTo>
                    <a:pt x="23" y="43"/>
                  </a:lnTo>
                  <a:close/>
                </a:path>
              </a:pathLst>
            </a:custGeom>
            <a:solidFill>
              <a:srgbClr val="E0FFB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5"/>
            <p:cNvSpPr>
              <a:spLocks/>
            </p:cNvSpPr>
            <p:nvPr/>
          </p:nvSpPr>
          <p:spPr bwMode="auto">
            <a:xfrm>
              <a:off x="2624" y="2259"/>
              <a:ext cx="228" cy="717"/>
            </a:xfrm>
            <a:custGeom>
              <a:avLst/>
              <a:gdLst>
                <a:gd name="T0" fmla="*/ 81 w 228"/>
                <a:gd name="T1" fmla="*/ 0 h 717"/>
                <a:gd name="T2" fmla="*/ 77 w 228"/>
                <a:gd name="T3" fmla="*/ 0 h 717"/>
                <a:gd name="T4" fmla="*/ 67 w 228"/>
                <a:gd name="T5" fmla="*/ 3 h 717"/>
                <a:gd name="T6" fmla="*/ 55 w 228"/>
                <a:gd name="T7" fmla="*/ 6 h 717"/>
                <a:gd name="T8" fmla="*/ 39 w 228"/>
                <a:gd name="T9" fmla="*/ 10 h 717"/>
                <a:gd name="T10" fmla="*/ 24 w 228"/>
                <a:gd name="T11" fmla="*/ 14 h 717"/>
                <a:gd name="T12" fmla="*/ 10 w 228"/>
                <a:gd name="T13" fmla="*/ 21 h 717"/>
                <a:gd name="T14" fmla="*/ 1 w 228"/>
                <a:gd name="T15" fmla="*/ 28 h 717"/>
                <a:gd name="T16" fmla="*/ 0 w 228"/>
                <a:gd name="T17" fmla="*/ 36 h 717"/>
                <a:gd name="T18" fmla="*/ 7 w 228"/>
                <a:gd name="T19" fmla="*/ 55 h 717"/>
                <a:gd name="T20" fmla="*/ 24 w 228"/>
                <a:gd name="T21" fmla="*/ 92 h 717"/>
                <a:gd name="T22" fmla="*/ 48 w 228"/>
                <a:gd name="T23" fmla="*/ 148 h 717"/>
                <a:gd name="T24" fmla="*/ 77 w 228"/>
                <a:gd name="T25" fmla="*/ 224 h 717"/>
                <a:gd name="T26" fmla="*/ 109 w 228"/>
                <a:gd name="T27" fmla="*/ 317 h 717"/>
                <a:gd name="T28" fmla="*/ 143 w 228"/>
                <a:gd name="T29" fmla="*/ 432 h 717"/>
                <a:gd name="T30" fmla="*/ 175 w 228"/>
                <a:gd name="T31" fmla="*/ 565 h 717"/>
                <a:gd name="T32" fmla="*/ 205 w 228"/>
                <a:gd name="T33" fmla="*/ 717 h 717"/>
                <a:gd name="T34" fmla="*/ 203 w 228"/>
                <a:gd name="T35" fmla="*/ 695 h 717"/>
                <a:gd name="T36" fmla="*/ 198 w 228"/>
                <a:gd name="T37" fmla="*/ 643 h 717"/>
                <a:gd name="T38" fmla="*/ 194 w 228"/>
                <a:gd name="T39" fmla="*/ 583 h 717"/>
                <a:gd name="T40" fmla="*/ 193 w 228"/>
                <a:gd name="T41" fmla="*/ 540 h 717"/>
                <a:gd name="T42" fmla="*/ 196 w 228"/>
                <a:gd name="T43" fmla="*/ 526 h 717"/>
                <a:gd name="T44" fmla="*/ 200 w 228"/>
                <a:gd name="T45" fmla="*/ 516 h 717"/>
                <a:gd name="T46" fmla="*/ 207 w 228"/>
                <a:gd name="T47" fmla="*/ 507 h 717"/>
                <a:gd name="T48" fmla="*/ 214 w 228"/>
                <a:gd name="T49" fmla="*/ 502 h 717"/>
                <a:gd name="T50" fmla="*/ 221 w 228"/>
                <a:gd name="T51" fmla="*/ 498 h 717"/>
                <a:gd name="T52" fmla="*/ 225 w 228"/>
                <a:gd name="T53" fmla="*/ 493 h 717"/>
                <a:gd name="T54" fmla="*/ 228 w 228"/>
                <a:gd name="T55" fmla="*/ 488 h 717"/>
                <a:gd name="T56" fmla="*/ 225 w 228"/>
                <a:gd name="T57" fmla="*/ 481 h 717"/>
                <a:gd name="T58" fmla="*/ 218 w 228"/>
                <a:gd name="T59" fmla="*/ 470 h 717"/>
                <a:gd name="T60" fmla="*/ 207 w 228"/>
                <a:gd name="T61" fmla="*/ 453 h 717"/>
                <a:gd name="T62" fmla="*/ 194 w 228"/>
                <a:gd name="T63" fmla="*/ 431 h 717"/>
                <a:gd name="T64" fmla="*/ 180 w 228"/>
                <a:gd name="T65" fmla="*/ 407 h 717"/>
                <a:gd name="T66" fmla="*/ 166 w 228"/>
                <a:gd name="T67" fmla="*/ 380 h 717"/>
                <a:gd name="T68" fmla="*/ 155 w 228"/>
                <a:gd name="T69" fmla="*/ 352 h 717"/>
                <a:gd name="T70" fmla="*/ 147 w 228"/>
                <a:gd name="T71" fmla="*/ 324 h 717"/>
                <a:gd name="T72" fmla="*/ 143 w 228"/>
                <a:gd name="T73" fmla="*/ 299 h 717"/>
                <a:gd name="T74" fmla="*/ 144 w 228"/>
                <a:gd name="T75" fmla="*/ 284 h 717"/>
                <a:gd name="T76" fmla="*/ 149 w 228"/>
                <a:gd name="T77" fmla="*/ 271 h 717"/>
                <a:gd name="T78" fmla="*/ 155 w 228"/>
                <a:gd name="T79" fmla="*/ 263 h 717"/>
                <a:gd name="T80" fmla="*/ 162 w 228"/>
                <a:gd name="T81" fmla="*/ 254 h 717"/>
                <a:gd name="T82" fmla="*/ 168 w 228"/>
                <a:gd name="T83" fmla="*/ 249 h 717"/>
                <a:gd name="T84" fmla="*/ 169 w 228"/>
                <a:gd name="T85" fmla="*/ 242 h 717"/>
                <a:gd name="T86" fmla="*/ 168 w 228"/>
                <a:gd name="T87" fmla="*/ 235 h 717"/>
                <a:gd name="T88" fmla="*/ 159 w 228"/>
                <a:gd name="T89" fmla="*/ 227 h 717"/>
                <a:gd name="T90" fmla="*/ 144 w 228"/>
                <a:gd name="T91" fmla="*/ 213 h 717"/>
                <a:gd name="T92" fmla="*/ 123 w 228"/>
                <a:gd name="T93" fmla="*/ 189 h 717"/>
                <a:gd name="T94" fmla="*/ 102 w 228"/>
                <a:gd name="T95" fmla="*/ 161 h 717"/>
                <a:gd name="T96" fmla="*/ 81 w 228"/>
                <a:gd name="T97" fmla="*/ 127 h 717"/>
                <a:gd name="T98" fmla="*/ 66 w 228"/>
                <a:gd name="T99" fmla="*/ 92 h 717"/>
                <a:gd name="T100" fmla="*/ 59 w 228"/>
                <a:gd name="T101" fmla="*/ 59 h 717"/>
                <a:gd name="T102" fmla="*/ 63 w 228"/>
                <a:gd name="T103" fmla="*/ 27 h 717"/>
                <a:gd name="T104" fmla="*/ 81 w 228"/>
                <a:gd name="T105" fmla="*/ 0 h 7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8"/>
                <a:gd name="T160" fmla="*/ 0 h 717"/>
                <a:gd name="T161" fmla="*/ 228 w 228"/>
                <a:gd name="T162" fmla="*/ 717 h 71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8" h="717">
                  <a:moveTo>
                    <a:pt x="81" y="0"/>
                  </a:moveTo>
                  <a:lnTo>
                    <a:pt x="77" y="0"/>
                  </a:lnTo>
                  <a:lnTo>
                    <a:pt x="67" y="3"/>
                  </a:lnTo>
                  <a:lnTo>
                    <a:pt x="55" y="6"/>
                  </a:lnTo>
                  <a:lnTo>
                    <a:pt x="39" y="10"/>
                  </a:lnTo>
                  <a:lnTo>
                    <a:pt x="24" y="14"/>
                  </a:lnTo>
                  <a:lnTo>
                    <a:pt x="10" y="21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7" y="55"/>
                  </a:lnTo>
                  <a:lnTo>
                    <a:pt x="24" y="92"/>
                  </a:lnTo>
                  <a:lnTo>
                    <a:pt x="48" y="148"/>
                  </a:lnTo>
                  <a:lnTo>
                    <a:pt x="77" y="224"/>
                  </a:lnTo>
                  <a:lnTo>
                    <a:pt x="109" y="317"/>
                  </a:lnTo>
                  <a:lnTo>
                    <a:pt x="143" y="432"/>
                  </a:lnTo>
                  <a:lnTo>
                    <a:pt x="175" y="565"/>
                  </a:lnTo>
                  <a:lnTo>
                    <a:pt x="205" y="717"/>
                  </a:lnTo>
                  <a:lnTo>
                    <a:pt x="203" y="695"/>
                  </a:lnTo>
                  <a:lnTo>
                    <a:pt x="198" y="643"/>
                  </a:lnTo>
                  <a:lnTo>
                    <a:pt x="194" y="583"/>
                  </a:lnTo>
                  <a:lnTo>
                    <a:pt x="193" y="540"/>
                  </a:lnTo>
                  <a:lnTo>
                    <a:pt x="196" y="526"/>
                  </a:lnTo>
                  <a:lnTo>
                    <a:pt x="200" y="516"/>
                  </a:lnTo>
                  <a:lnTo>
                    <a:pt x="207" y="507"/>
                  </a:lnTo>
                  <a:lnTo>
                    <a:pt x="214" y="502"/>
                  </a:lnTo>
                  <a:lnTo>
                    <a:pt x="221" y="498"/>
                  </a:lnTo>
                  <a:lnTo>
                    <a:pt x="225" y="493"/>
                  </a:lnTo>
                  <a:lnTo>
                    <a:pt x="228" y="488"/>
                  </a:lnTo>
                  <a:lnTo>
                    <a:pt x="225" y="481"/>
                  </a:lnTo>
                  <a:lnTo>
                    <a:pt x="218" y="470"/>
                  </a:lnTo>
                  <a:lnTo>
                    <a:pt x="207" y="453"/>
                  </a:lnTo>
                  <a:lnTo>
                    <a:pt x="194" y="431"/>
                  </a:lnTo>
                  <a:lnTo>
                    <a:pt x="180" y="407"/>
                  </a:lnTo>
                  <a:lnTo>
                    <a:pt x="166" y="380"/>
                  </a:lnTo>
                  <a:lnTo>
                    <a:pt x="155" y="352"/>
                  </a:lnTo>
                  <a:lnTo>
                    <a:pt x="147" y="324"/>
                  </a:lnTo>
                  <a:lnTo>
                    <a:pt x="143" y="299"/>
                  </a:lnTo>
                  <a:lnTo>
                    <a:pt x="144" y="284"/>
                  </a:lnTo>
                  <a:lnTo>
                    <a:pt x="149" y="271"/>
                  </a:lnTo>
                  <a:lnTo>
                    <a:pt x="155" y="263"/>
                  </a:lnTo>
                  <a:lnTo>
                    <a:pt x="162" y="254"/>
                  </a:lnTo>
                  <a:lnTo>
                    <a:pt x="168" y="249"/>
                  </a:lnTo>
                  <a:lnTo>
                    <a:pt x="169" y="242"/>
                  </a:lnTo>
                  <a:lnTo>
                    <a:pt x="168" y="235"/>
                  </a:lnTo>
                  <a:lnTo>
                    <a:pt x="159" y="227"/>
                  </a:lnTo>
                  <a:lnTo>
                    <a:pt x="144" y="213"/>
                  </a:lnTo>
                  <a:lnTo>
                    <a:pt x="123" y="189"/>
                  </a:lnTo>
                  <a:lnTo>
                    <a:pt x="102" y="161"/>
                  </a:lnTo>
                  <a:lnTo>
                    <a:pt x="81" y="127"/>
                  </a:lnTo>
                  <a:lnTo>
                    <a:pt x="66" y="92"/>
                  </a:lnTo>
                  <a:lnTo>
                    <a:pt x="59" y="59"/>
                  </a:lnTo>
                  <a:lnTo>
                    <a:pt x="63" y="2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6"/>
            <p:cNvSpPr>
              <a:spLocks/>
            </p:cNvSpPr>
            <p:nvPr/>
          </p:nvSpPr>
          <p:spPr bwMode="auto">
            <a:xfrm>
              <a:off x="3135" y="2418"/>
              <a:ext cx="45" cy="87"/>
            </a:xfrm>
            <a:custGeom>
              <a:avLst/>
              <a:gdLst>
                <a:gd name="T0" fmla="*/ 35 w 45"/>
                <a:gd name="T1" fmla="*/ 0 h 87"/>
                <a:gd name="T2" fmla="*/ 34 w 45"/>
                <a:gd name="T3" fmla="*/ 6 h 87"/>
                <a:gd name="T4" fmla="*/ 27 w 45"/>
                <a:gd name="T5" fmla="*/ 19 h 87"/>
                <a:gd name="T6" fmla="*/ 17 w 45"/>
                <a:gd name="T7" fmla="*/ 37 h 87"/>
                <a:gd name="T8" fmla="*/ 0 w 45"/>
                <a:gd name="T9" fmla="*/ 54 h 87"/>
                <a:gd name="T10" fmla="*/ 0 w 45"/>
                <a:gd name="T11" fmla="*/ 56 h 87"/>
                <a:gd name="T12" fmla="*/ 3 w 45"/>
                <a:gd name="T13" fmla="*/ 59 h 87"/>
                <a:gd name="T14" fmla="*/ 10 w 45"/>
                <a:gd name="T15" fmla="*/ 63 h 87"/>
                <a:gd name="T16" fmla="*/ 17 w 45"/>
                <a:gd name="T17" fmla="*/ 68 h 87"/>
                <a:gd name="T18" fmla="*/ 25 w 45"/>
                <a:gd name="T19" fmla="*/ 73 h 87"/>
                <a:gd name="T20" fmla="*/ 32 w 45"/>
                <a:gd name="T21" fmla="*/ 77 h 87"/>
                <a:gd name="T22" fmla="*/ 39 w 45"/>
                <a:gd name="T23" fmla="*/ 83 h 87"/>
                <a:gd name="T24" fmla="*/ 42 w 45"/>
                <a:gd name="T25" fmla="*/ 87 h 87"/>
                <a:gd name="T26" fmla="*/ 44 w 45"/>
                <a:gd name="T27" fmla="*/ 79 h 87"/>
                <a:gd name="T28" fmla="*/ 45 w 45"/>
                <a:gd name="T29" fmla="*/ 58 h 87"/>
                <a:gd name="T30" fmla="*/ 42 w 45"/>
                <a:gd name="T31" fmla="*/ 30 h 87"/>
                <a:gd name="T32" fmla="*/ 35 w 45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87"/>
                <a:gd name="T53" fmla="*/ 45 w 45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87">
                  <a:moveTo>
                    <a:pt x="35" y="0"/>
                  </a:moveTo>
                  <a:lnTo>
                    <a:pt x="34" y="6"/>
                  </a:lnTo>
                  <a:lnTo>
                    <a:pt x="27" y="19"/>
                  </a:lnTo>
                  <a:lnTo>
                    <a:pt x="17" y="37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59"/>
                  </a:lnTo>
                  <a:lnTo>
                    <a:pt x="10" y="63"/>
                  </a:lnTo>
                  <a:lnTo>
                    <a:pt x="17" y="68"/>
                  </a:lnTo>
                  <a:lnTo>
                    <a:pt x="25" y="73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42" y="87"/>
                  </a:lnTo>
                  <a:lnTo>
                    <a:pt x="44" y="79"/>
                  </a:lnTo>
                  <a:lnTo>
                    <a:pt x="45" y="58"/>
                  </a:lnTo>
                  <a:lnTo>
                    <a:pt x="42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7"/>
            <p:cNvSpPr>
              <a:spLocks/>
            </p:cNvSpPr>
            <p:nvPr/>
          </p:nvSpPr>
          <p:spPr bwMode="auto">
            <a:xfrm>
              <a:off x="3109" y="2227"/>
              <a:ext cx="35" cy="38"/>
            </a:xfrm>
            <a:custGeom>
              <a:avLst/>
              <a:gdLst>
                <a:gd name="T0" fmla="*/ 0 w 35"/>
                <a:gd name="T1" fmla="*/ 0 h 38"/>
                <a:gd name="T2" fmla="*/ 4 w 35"/>
                <a:gd name="T3" fmla="*/ 0 h 38"/>
                <a:gd name="T4" fmla="*/ 15 w 35"/>
                <a:gd name="T5" fmla="*/ 1 h 38"/>
                <a:gd name="T6" fmla="*/ 26 w 35"/>
                <a:gd name="T7" fmla="*/ 3 h 38"/>
                <a:gd name="T8" fmla="*/ 33 w 35"/>
                <a:gd name="T9" fmla="*/ 7 h 38"/>
                <a:gd name="T10" fmla="*/ 35 w 35"/>
                <a:gd name="T11" fmla="*/ 15 h 38"/>
                <a:gd name="T12" fmla="*/ 35 w 35"/>
                <a:gd name="T13" fmla="*/ 25 h 38"/>
                <a:gd name="T14" fmla="*/ 33 w 35"/>
                <a:gd name="T15" fmla="*/ 34 h 38"/>
                <a:gd name="T16" fmla="*/ 33 w 35"/>
                <a:gd name="T17" fmla="*/ 38 h 38"/>
                <a:gd name="T18" fmla="*/ 29 w 35"/>
                <a:gd name="T19" fmla="*/ 32 h 38"/>
                <a:gd name="T20" fmla="*/ 21 w 35"/>
                <a:gd name="T21" fmla="*/ 21 h 38"/>
                <a:gd name="T22" fmla="*/ 10 w 35"/>
                <a:gd name="T23" fmla="*/ 7 h 38"/>
                <a:gd name="T24" fmla="*/ 0 w 35"/>
                <a:gd name="T25" fmla="*/ 0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38"/>
                <a:gd name="T41" fmla="*/ 35 w 35"/>
                <a:gd name="T42" fmla="*/ 38 h 3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38">
                  <a:moveTo>
                    <a:pt x="0" y="0"/>
                  </a:moveTo>
                  <a:lnTo>
                    <a:pt x="4" y="0"/>
                  </a:lnTo>
                  <a:lnTo>
                    <a:pt x="15" y="1"/>
                  </a:lnTo>
                  <a:lnTo>
                    <a:pt x="26" y="3"/>
                  </a:lnTo>
                  <a:lnTo>
                    <a:pt x="33" y="7"/>
                  </a:lnTo>
                  <a:lnTo>
                    <a:pt x="35" y="15"/>
                  </a:lnTo>
                  <a:lnTo>
                    <a:pt x="35" y="25"/>
                  </a:lnTo>
                  <a:lnTo>
                    <a:pt x="33" y="34"/>
                  </a:lnTo>
                  <a:lnTo>
                    <a:pt x="33" y="38"/>
                  </a:lnTo>
                  <a:lnTo>
                    <a:pt x="29" y="32"/>
                  </a:lnTo>
                  <a:lnTo>
                    <a:pt x="21" y="21"/>
                  </a:lnTo>
                  <a:lnTo>
                    <a:pt x="1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"/>
            <p:cNvSpPr>
              <a:spLocks/>
            </p:cNvSpPr>
            <p:nvPr/>
          </p:nvSpPr>
          <p:spPr bwMode="auto">
            <a:xfrm>
              <a:off x="3146" y="2705"/>
              <a:ext cx="31" cy="74"/>
            </a:xfrm>
            <a:custGeom>
              <a:avLst/>
              <a:gdLst>
                <a:gd name="T0" fmla="*/ 31 w 31"/>
                <a:gd name="T1" fmla="*/ 0 h 74"/>
                <a:gd name="T2" fmla="*/ 31 w 31"/>
                <a:gd name="T3" fmla="*/ 10 h 74"/>
                <a:gd name="T4" fmla="*/ 30 w 31"/>
                <a:gd name="T5" fmla="*/ 31 h 74"/>
                <a:gd name="T6" fmla="*/ 28 w 31"/>
                <a:gd name="T7" fmla="*/ 56 h 74"/>
                <a:gd name="T8" fmla="*/ 27 w 31"/>
                <a:gd name="T9" fmla="*/ 71 h 74"/>
                <a:gd name="T10" fmla="*/ 23 w 31"/>
                <a:gd name="T11" fmla="*/ 74 h 74"/>
                <a:gd name="T12" fmla="*/ 16 w 31"/>
                <a:gd name="T13" fmla="*/ 70 h 74"/>
                <a:gd name="T14" fmla="*/ 7 w 31"/>
                <a:gd name="T15" fmla="*/ 63 h 74"/>
                <a:gd name="T16" fmla="*/ 0 w 31"/>
                <a:gd name="T17" fmla="*/ 54 h 74"/>
                <a:gd name="T18" fmla="*/ 2 w 31"/>
                <a:gd name="T19" fmla="*/ 43 h 74"/>
                <a:gd name="T20" fmla="*/ 12 w 31"/>
                <a:gd name="T21" fmla="*/ 27 h 74"/>
                <a:gd name="T22" fmla="*/ 23 w 31"/>
                <a:gd name="T23" fmla="*/ 11 h 74"/>
                <a:gd name="T24" fmla="*/ 31 w 31"/>
                <a:gd name="T25" fmla="*/ 0 h 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"/>
                <a:gd name="T40" fmla="*/ 0 h 74"/>
                <a:gd name="T41" fmla="*/ 31 w 31"/>
                <a:gd name="T42" fmla="*/ 74 h 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" h="74">
                  <a:moveTo>
                    <a:pt x="31" y="0"/>
                  </a:moveTo>
                  <a:lnTo>
                    <a:pt x="31" y="10"/>
                  </a:lnTo>
                  <a:lnTo>
                    <a:pt x="30" y="31"/>
                  </a:lnTo>
                  <a:lnTo>
                    <a:pt x="28" y="56"/>
                  </a:lnTo>
                  <a:lnTo>
                    <a:pt x="27" y="71"/>
                  </a:lnTo>
                  <a:lnTo>
                    <a:pt x="23" y="74"/>
                  </a:lnTo>
                  <a:lnTo>
                    <a:pt x="16" y="70"/>
                  </a:lnTo>
                  <a:lnTo>
                    <a:pt x="7" y="63"/>
                  </a:lnTo>
                  <a:lnTo>
                    <a:pt x="0" y="54"/>
                  </a:lnTo>
                  <a:lnTo>
                    <a:pt x="2" y="43"/>
                  </a:lnTo>
                  <a:lnTo>
                    <a:pt x="12" y="27"/>
                  </a:lnTo>
                  <a:lnTo>
                    <a:pt x="23" y="1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9"/>
            <p:cNvSpPr>
              <a:spLocks/>
            </p:cNvSpPr>
            <p:nvPr/>
          </p:nvSpPr>
          <p:spPr bwMode="auto">
            <a:xfrm>
              <a:off x="3120" y="2969"/>
              <a:ext cx="29" cy="48"/>
            </a:xfrm>
            <a:custGeom>
              <a:avLst/>
              <a:gdLst>
                <a:gd name="T0" fmla="*/ 29 w 29"/>
                <a:gd name="T1" fmla="*/ 0 h 48"/>
                <a:gd name="T2" fmla="*/ 24 w 29"/>
                <a:gd name="T3" fmla="*/ 34 h 48"/>
                <a:gd name="T4" fmla="*/ 0 w 29"/>
                <a:gd name="T5" fmla="*/ 48 h 48"/>
                <a:gd name="T6" fmla="*/ 1 w 29"/>
                <a:gd name="T7" fmla="*/ 45 h 48"/>
                <a:gd name="T8" fmla="*/ 3 w 29"/>
                <a:gd name="T9" fmla="*/ 36 h 48"/>
                <a:gd name="T10" fmla="*/ 6 w 29"/>
                <a:gd name="T11" fmla="*/ 27 h 48"/>
                <a:gd name="T12" fmla="*/ 8 w 29"/>
                <a:gd name="T13" fmla="*/ 18 h 48"/>
                <a:gd name="T14" fmla="*/ 14 w 29"/>
                <a:gd name="T15" fmla="*/ 11 h 48"/>
                <a:gd name="T16" fmla="*/ 21 w 29"/>
                <a:gd name="T17" fmla="*/ 6 h 48"/>
                <a:gd name="T18" fmla="*/ 26 w 29"/>
                <a:gd name="T19" fmla="*/ 1 h 48"/>
                <a:gd name="T20" fmla="*/ 29 w 2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"/>
                <a:gd name="T34" fmla="*/ 0 h 48"/>
                <a:gd name="T35" fmla="*/ 29 w 29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" h="48">
                  <a:moveTo>
                    <a:pt x="29" y="0"/>
                  </a:moveTo>
                  <a:lnTo>
                    <a:pt x="24" y="34"/>
                  </a:lnTo>
                  <a:lnTo>
                    <a:pt x="0" y="48"/>
                  </a:lnTo>
                  <a:lnTo>
                    <a:pt x="1" y="45"/>
                  </a:lnTo>
                  <a:lnTo>
                    <a:pt x="3" y="36"/>
                  </a:lnTo>
                  <a:lnTo>
                    <a:pt x="6" y="27"/>
                  </a:lnTo>
                  <a:lnTo>
                    <a:pt x="8" y="18"/>
                  </a:lnTo>
                  <a:lnTo>
                    <a:pt x="14" y="11"/>
                  </a:lnTo>
                  <a:lnTo>
                    <a:pt x="21" y="6"/>
                  </a:lnTo>
                  <a:lnTo>
                    <a:pt x="26" y="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E28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0"/>
            <p:cNvSpPr>
              <a:spLocks/>
            </p:cNvSpPr>
            <p:nvPr/>
          </p:nvSpPr>
          <p:spPr bwMode="auto">
            <a:xfrm>
              <a:off x="2632" y="2286"/>
              <a:ext cx="23" cy="15"/>
            </a:xfrm>
            <a:custGeom>
              <a:avLst/>
              <a:gdLst>
                <a:gd name="T0" fmla="*/ 13 w 23"/>
                <a:gd name="T1" fmla="*/ 15 h 15"/>
                <a:gd name="T2" fmla="*/ 17 w 23"/>
                <a:gd name="T3" fmla="*/ 15 h 15"/>
                <a:gd name="T4" fmla="*/ 20 w 23"/>
                <a:gd name="T5" fmla="*/ 14 h 15"/>
                <a:gd name="T6" fmla="*/ 21 w 23"/>
                <a:gd name="T7" fmla="*/ 11 h 15"/>
                <a:gd name="T8" fmla="*/ 23 w 23"/>
                <a:gd name="T9" fmla="*/ 8 h 15"/>
                <a:gd name="T10" fmla="*/ 21 w 23"/>
                <a:gd name="T11" fmla="*/ 4 h 15"/>
                <a:gd name="T12" fmla="*/ 19 w 23"/>
                <a:gd name="T13" fmla="*/ 1 h 15"/>
                <a:gd name="T14" fmla="*/ 14 w 23"/>
                <a:gd name="T15" fmla="*/ 0 h 15"/>
                <a:gd name="T16" fmla="*/ 10 w 23"/>
                <a:gd name="T17" fmla="*/ 0 h 15"/>
                <a:gd name="T18" fmla="*/ 6 w 23"/>
                <a:gd name="T19" fmla="*/ 1 h 15"/>
                <a:gd name="T20" fmla="*/ 2 w 23"/>
                <a:gd name="T21" fmla="*/ 2 h 15"/>
                <a:gd name="T22" fmla="*/ 0 w 23"/>
                <a:gd name="T23" fmla="*/ 5 h 15"/>
                <a:gd name="T24" fmla="*/ 0 w 23"/>
                <a:gd name="T25" fmla="*/ 8 h 15"/>
                <a:gd name="T26" fmla="*/ 2 w 23"/>
                <a:gd name="T27" fmla="*/ 11 h 15"/>
                <a:gd name="T28" fmla="*/ 5 w 23"/>
                <a:gd name="T29" fmla="*/ 14 h 15"/>
                <a:gd name="T30" fmla="*/ 9 w 23"/>
                <a:gd name="T31" fmla="*/ 15 h 15"/>
                <a:gd name="T32" fmla="*/ 13 w 23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15"/>
                <a:gd name="T53" fmla="*/ 23 w 23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15">
                  <a:moveTo>
                    <a:pt x="13" y="15"/>
                  </a:moveTo>
                  <a:lnTo>
                    <a:pt x="17" y="15"/>
                  </a:lnTo>
                  <a:lnTo>
                    <a:pt x="20" y="14"/>
                  </a:lnTo>
                  <a:lnTo>
                    <a:pt x="21" y="11"/>
                  </a:lnTo>
                  <a:lnTo>
                    <a:pt x="23" y="8"/>
                  </a:lnTo>
                  <a:lnTo>
                    <a:pt x="21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"/>
            <p:cNvSpPr>
              <a:spLocks/>
            </p:cNvSpPr>
            <p:nvPr/>
          </p:nvSpPr>
          <p:spPr bwMode="auto">
            <a:xfrm>
              <a:off x="2815" y="2266"/>
              <a:ext cx="23" cy="15"/>
            </a:xfrm>
            <a:custGeom>
              <a:avLst/>
              <a:gdLst>
                <a:gd name="T0" fmla="*/ 13 w 23"/>
                <a:gd name="T1" fmla="*/ 15 h 15"/>
                <a:gd name="T2" fmla="*/ 17 w 23"/>
                <a:gd name="T3" fmla="*/ 14 h 15"/>
                <a:gd name="T4" fmla="*/ 20 w 23"/>
                <a:gd name="T5" fmla="*/ 13 h 15"/>
                <a:gd name="T6" fmla="*/ 21 w 23"/>
                <a:gd name="T7" fmla="*/ 10 h 15"/>
                <a:gd name="T8" fmla="*/ 23 w 23"/>
                <a:gd name="T9" fmla="*/ 7 h 15"/>
                <a:gd name="T10" fmla="*/ 21 w 23"/>
                <a:gd name="T11" fmla="*/ 4 h 15"/>
                <a:gd name="T12" fmla="*/ 19 w 23"/>
                <a:gd name="T13" fmla="*/ 2 h 15"/>
                <a:gd name="T14" fmla="*/ 16 w 23"/>
                <a:gd name="T15" fmla="*/ 0 h 15"/>
                <a:gd name="T16" fmla="*/ 10 w 23"/>
                <a:gd name="T17" fmla="*/ 0 h 15"/>
                <a:gd name="T18" fmla="*/ 6 w 23"/>
                <a:gd name="T19" fmla="*/ 2 h 15"/>
                <a:gd name="T20" fmla="*/ 3 w 23"/>
                <a:gd name="T21" fmla="*/ 3 h 15"/>
                <a:gd name="T22" fmla="*/ 2 w 23"/>
                <a:gd name="T23" fmla="*/ 6 h 15"/>
                <a:gd name="T24" fmla="*/ 0 w 23"/>
                <a:gd name="T25" fmla="*/ 9 h 15"/>
                <a:gd name="T26" fmla="*/ 2 w 23"/>
                <a:gd name="T27" fmla="*/ 11 h 15"/>
                <a:gd name="T28" fmla="*/ 5 w 23"/>
                <a:gd name="T29" fmla="*/ 14 h 15"/>
                <a:gd name="T30" fmla="*/ 9 w 23"/>
                <a:gd name="T31" fmla="*/ 15 h 15"/>
                <a:gd name="T32" fmla="*/ 13 w 23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"/>
                <a:gd name="T52" fmla="*/ 0 h 15"/>
                <a:gd name="T53" fmla="*/ 23 w 23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" h="15">
                  <a:moveTo>
                    <a:pt x="13" y="15"/>
                  </a:moveTo>
                  <a:lnTo>
                    <a:pt x="17" y="14"/>
                  </a:lnTo>
                  <a:lnTo>
                    <a:pt x="20" y="13"/>
                  </a:lnTo>
                  <a:lnTo>
                    <a:pt x="21" y="10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1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3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2"/>
            <p:cNvSpPr>
              <a:spLocks/>
            </p:cNvSpPr>
            <p:nvPr/>
          </p:nvSpPr>
          <p:spPr bwMode="auto">
            <a:xfrm>
              <a:off x="2880" y="2529"/>
              <a:ext cx="18" cy="15"/>
            </a:xfrm>
            <a:custGeom>
              <a:avLst/>
              <a:gdLst>
                <a:gd name="T0" fmla="*/ 9 w 18"/>
                <a:gd name="T1" fmla="*/ 15 h 15"/>
                <a:gd name="T2" fmla="*/ 14 w 18"/>
                <a:gd name="T3" fmla="*/ 15 h 15"/>
                <a:gd name="T4" fmla="*/ 16 w 18"/>
                <a:gd name="T5" fmla="*/ 14 h 15"/>
                <a:gd name="T6" fmla="*/ 18 w 18"/>
                <a:gd name="T7" fmla="*/ 11 h 15"/>
                <a:gd name="T8" fmla="*/ 18 w 18"/>
                <a:gd name="T9" fmla="*/ 8 h 15"/>
                <a:gd name="T10" fmla="*/ 16 w 18"/>
                <a:gd name="T11" fmla="*/ 4 h 15"/>
                <a:gd name="T12" fmla="*/ 15 w 18"/>
                <a:gd name="T13" fmla="*/ 1 h 15"/>
                <a:gd name="T14" fmla="*/ 12 w 18"/>
                <a:gd name="T15" fmla="*/ 0 h 15"/>
                <a:gd name="T16" fmla="*/ 8 w 18"/>
                <a:gd name="T17" fmla="*/ 0 h 15"/>
                <a:gd name="T18" fmla="*/ 4 w 18"/>
                <a:gd name="T19" fmla="*/ 1 h 15"/>
                <a:gd name="T20" fmla="*/ 1 w 18"/>
                <a:gd name="T21" fmla="*/ 3 h 15"/>
                <a:gd name="T22" fmla="*/ 0 w 18"/>
                <a:gd name="T23" fmla="*/ 5 h 15"/>
                <a:gd name="T24" fmla="*/ 0 w 18"/>
                <a:gd name="T25" fmla="*/ 8 h 15"/>
                <a:gd name="T26" fmla="*/ 1 w 18"/>
                <a:gd name="T27" fmla="*/ 11 h 15"/>
                <a:gd name="T28" fmla="*/ 2 w 18"/>
                <a:gd name="T29" fmla="*/ 14 h 15"/>
                <a:gd name="T30" fmla="*/ 7 w 18"/>
                <a:gd name="T31" fmla="*/ 15 h 15"/>
                <a:gd name="T32" fmla="*/ 9 w 18"/>
                <a:gd name="T33" fmla="*/ 15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5"/>
                <a:gd name="T53" fmla="*/ 18 w 18"/>
                <a:gd name="T54" fmla="*/ 15 h 1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5">
                  <a:moveTo>
                    <a:pt x="9" y="15"/>
                  </a:moveTo>
                  <a:lnTo>
                    <a:pt x="14" y="15"/>
                  </a:lnTo>
                  <a:lnTo>
                    <a:pt x="16" y="14"/>
                  </a:lnTo>
                  <a:lnTo>
                    <a:pt x="18" y="11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7" y="15"/>
                  </a:lnTo>
                  <a:lnTo>
                    <a:pt x="9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3"/>
            <p:cNvSpPr>
              <a:spLocks/>
            </p:cNvSpPr>
            <p:nvPr/>
          </p:nvSpPr>
          <p:spPr bwMode="auto">
            <a:xfrm>
              <a:off x="2908" y="2787"/>
              <a:ext cx="15" cy="16"/>
            </a:xfrm>
            <a:custGeom>
              <a:avLst/>
              <a:gdLst>
                <a:gd name="T0" fmla="*/ 8 w 15"/>
                <a:gd name="T1" fmla="*/ 16 h 16"/>
                <a:gd name="T2" fmla="*/ 11 w 15"/>
                <a:gd name="T3" fmla="*/ 14 h 16"/>
                <a:gd name="T4" fmla="*/ 14 w 15"/>
                <a:gd name="T5" fmla="*/ 13 h 16"/>
                <a:gd name="T6" fmla="*/ 15 w 15"/>
                <a:gd name="T7" fmla="*/ 10 h 16"/>
                <a:gd name="T8" fmla="*/ 15 w 15"/>
                <a:gd name="T9" fmla="*/ 7 h 16"/>
                <a:gd name="T10" fmla="*/ 14 w 15"/>
                <a:gd name="T11" fmla="*/ 5 h 16"/>
                <a:gd name="T12" fmla="*/ 12 w 15"/>
                <a:gd name="T13" fmla="*/ 2 h 16"/>
                <a:gd name="T14" fmla="*/ 9 w 15"/>
                <a:gd name="T15" fmla="*/ 0 h 16"/>
                <a:gd name="T16" fmla="*/ 7 w 15"/>
                <a:gd name="T17" fmla="*/ 0 h 16"/>
                <a:gd name="T18" fmla="*/ 2 w 15"/>
                <a:gd name="T19" fmla="*/ 0 h 16"/>
                <a:gd name="T20" fmla="*/ 1 w 15"/>
                <a:gd name="T21" fmla="*/ 2 h 16"/>
                <a:gd name="T22" fmla="*/ 0 w 15"/>
                <a:gd name="T23" fmla="*/ 5 h 16"/>
                <a:gd name="T24" fmla="*/ 0 w 15"/>
                <a:gd name="T25" fmla="*/ 7 h 16"/>
                <a:gd name="T26" fmla="*/ 1 w 15"/>
                <a:gd name="T27" fmla="*/ 10 h 16"/>
                <a:gd name="T28" fmla="*/ 2 w 15"/>
                <a:gd name="T29" fmla="*/ 13 h 16"/>
                <a:gd name="T30" fmla="*/ 5 w 15"/>
                <a:gd name="T31" fmla="*/ 14 h 16"/>
                <a:gd name="T32" fmla="*/ 8 w 15"/>
                <a:gd name="T33" fmla="*/ 16 h 1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"/>
                <a:gd name="T52" fmla="*/ 0 h 16"/>
                <a:gd name="T53" fmla="*/ 15 w 15"/>
                <a:gd name="T54" fmla="*/ 16 h 1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" h="16">
                  <a:moveTo>
                    <a:pt x="8" y="16"/>
                  </a:moveTo>
                  <a:lnTo>
                    <a:pt x="11" y="14"/>
                  </a:lnTo>
                  <a:lnTo>
                    <a:pt x="14" y="13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4" y="5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2" y="13"/>
                  </a:lnTo>
                  <a:lnTo>
                    <a:pt x="5" y="14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4"/>
            <p:cNvSpPr>
              <a:spLocks/>
            </p:cNvSpPr>
            <p:nvPr/>
          </p:nvSpPr>
          <p:spPr bwMode="auto">
            <a:xfrm>
              <a:off x="3091" y="2910"/>
              <a:ext cx="67" cy="53"/>
            </a:xfrm>
            <a:custGeom>
              <a:avLst/>
              <a:gdLst>
                <a:gd name="T0" fmla="*/ 0 w 67"/>
                <a:gd name="T1" fmla="*/ 37 h 53"/>
                <a:gd name="T2" fmla="*/ 1 w 67"/>
                <a:gd name="T3" fmla="*/ 40 h 53"/>
                <a:gd name="T4" fmla="*/ 4 w 67"/>
                <a:gd name="T5" fmla="*/ 45 h 53"/>
                <a:gd name="T6" fmla="*/ 14 w 67"/>
                <a:gd name="T7" fmla="*/ 51 h 53"/>
                <a:gd name="T8" fmla="*/ 29 w 67"/>
                <a:gd name="T9" fmla="*/ 53 h 53"/>
                <a:gd name="T10" fmla="*/ 33 w 67"/>
                <a:gd name="T11" fmla="*/ 51 h 53"/>
                <a:gd name="T12" fmla="*/ 43 w 67"/>
                <a:gd name="T13" fmla="*/ 40 h 53"/>
                <a:gd name="T14" fmla="*/ 55 w 67"/>
                <a:gd name="T15" fmla="*/ 23 h 53"/>
                <a:gd name="T16" fmla="*/ 67 w 67"/>
                <a:gd name="T17" fmla="*/ 0 h 53"/>
                <a:gd name="T18" fmla="*/ 65 w 67"/>
                <a:gd name="T19" fmla="*/ 2 h 53"/>
                <a:gd name="T20" fmla="*/ 61 w 67"/>
                <a:gd name="T21" fmla="*/ 6 h 53"/>
                <a:gd name="T22" fmla="*/ 55 w 67"/>
                <a:gd name="T23" fmla="*/ 13 h 53"/>
                <a:gd name="T24" fmla="*/ 47 w 67"/>
                <a:gd name="T25" fmla="*/ 20 h 53"/>
                <a:gd name="T26" fmla="*/ 37 w 67"/>
                <a:gd name="T27" fmla="*/ 27 h 53"/>
                <a:gd name="T28" fmla="*/ 26 w 67"/>
                <a:gd name="T29" fmla="*/ 33 h 53"/>
                <a:gd name="T30" fmla="*/ 14 w 67"/>
                <a:gd name="T31" fmla="*/ 35 h 53"/>
                <a:gd name="T32" fmla="*/ 0 w 67"/>
                <a:gd name="T33" fmla="*/ 37 h 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"/>
                <a:gd name="T52" fmla="*/ 0 h 53"/>
                <a:gd name="T53" fmla="*/ 67 w 67"/>
                <a:gd name="T54" fmla="*/ 53 h 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" h="53">
                  <a:moveTo>
                    <a:pt x="0" y="37"/>
                  </a:moveTo>
                  <a:lnTo>
                    <a:pt x="1" y="40"/>
                  </a:lnTo>
                  <a:lnTo>
                    <a:pt x="4" y="45"/>
                  </a:lnTo>
                  <a:lnTo>
                    <a:pt x="14" y="51"/>
                  </a:lnTo>
                  <a:lnTo>
                    <a:pt x="29" y="53"/>
                  </a:lnTo>
                  <a:lnTo>
                    <a:pt x="33" y="51"/>
                  </a:lnTo>
                  <a:lnTo>
                    <a:pt x="43" y="40"/>
                  </a:lnTo>
                  <a:lnTo>
                    <a:pt x="55" y="23"/>
                  </a:lnTo>
                  <a:lnTo>
                    <a:pt x="67" y="0"/>
                  </a:lnTo>
                  <a:lnTo>
                    <a:pt x="65" y="2"/>
                  </a:lnTo>
                  <a:lnTo>
                    <a:pt x="61" y="6"/>
                  </a:lnTo>
                  <a:lnTo>
                    <a:pt x="55" y="13"/>
                  </a:lnTo>
                  <a:lnTo>
                    <a:pt x="47" y="20"/>
                  </a:lnTo>
                  <a:lnTo>
                    <a:pt x="37" y="27"/>
                  </a:lnTo>
                  <a:lnTo>
                    <a:pt x="26" y="33"/>
                  </a:lnTo>
                  <a:lnTo>
                    <a:pt x="14" y="35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D1FF9E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</a:t>
            </a:r>
            <a:r>
              <a:rPr lang="fr-FR" u="sng" dirty="0" smtClean="0"/>
              <a:t>objets</a:t>
            </a:r>
            <a:endParaRPr lang="fr-FR" u="sng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70" idx="12"/>
          </p:cNvCxnSpPr>
          <p:nvPr/>
        </p:nvCxnSpPr>
        <p:spPr bwMode="auto">
          <a:xfrm flipV="1">
            <a:off x="1981200" y="3183956"/>
            <a:ext cx="4498075" cy="14642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17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05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latin typeface="Arial"/>
                <a:cs typeface="Arial"/>
              </a:rPr>
              <a:t>true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</a:t>
            </a:r>
            <a:r>
              <a:rPr lang="fr-FR" u="sng" dirty="0" smtClean="0"/>
              <a:t>objets</a:t>
            </a:r>
            <a:endParaRPr lang="fr-FR" u="sng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109" idx="7"/>
          </p:cNvCxnSpPr>
          <p:nvPr/>
        </p:nvCxnSpPr>
        <p:spPr bwMode="auto">
          <a:xfrm>
            <a:off x="1981200" y="4648200"/>
            <a:ext cx="4352046" cy="1853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17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23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Arial"/>
                <a:cs typeface="Arial"/>
              </a:rPr>
              <a:t>false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75" name="Group 56"/>
          <p:cNvGrpSpPr>
            <a:grpSpLocks/>
          </p:cNvGrpSpPr>
          <p:nvPr/>
        </p:nvGrpSpPr>
        <p:grpSpPr bwMode="auto">
          <a:xfrm>
            <a:off x="6171568" y="3984814"/>
            <a:ext cx="1596707" cy="1806574"/>
            <a:chOff x="3600" y="1299"/>
            <a:chExt cx="1864" cy="2109"/>
          </a:xfrm>
        </p:grpSpPr>
        <p:grpSp>
          <p:nvGrpSpPr>
            <p:cNvPr id="76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00AE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78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00B835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Smalltalk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fr-FR" sz="4600" b="0" dirty="0" smtClean="0"/>
              <a:t>"</a:t>
            </a:r>
            <a:r>
              <a:rPr lang="fr-FR" sz="4600" dirty="0" smtClean="0"/>
              <a:t>Smalltalk </a:t>
            </a:r>
            <a:r>
              <a:rPr lang="fr-FR" sz="4600" dirty="0" err="1" smtClean="0"/>
              <a:t>is</a:t>
            </a:r>
            <a:r>
              <a:rPr lang="fr-FR" sz="4600" dirty="0" smtClean="0"/>
              <a:t> </a:t>
            </a:r>
            <a:r>
              <a:rPr lang="fr-FR" sz="3200" b="0" dirty="0" smtClean="0"/>
              <a:t>a </a:t>
            </a:r>
            <a:r>
              <a:rPr lang="fr-FR" sz="3200" b="0" dirty="0" err="1" smtClean="0"/>
              <a:t>programming</a:t>
            </a:r>
            <a:r>
              <a:rPr lang="fr-FR" sz="3200" b="0" dirty="0" smtClean="0"/>
              <a:t> </a:t>
            </a:r>
            <a:r>
              <a:rPr lang="fr-FR" sz="3200" b="0" dirty="0" err="1" smtClean="0"/>
              <a:t>language</a:t>
            </a:r>
            <a:r>
              <a:rPr lang="fr-FR" sz="4600" b="0" dirty="0" smtClean="0">
                <a:solidFill>
                  <a:srgbClr val="FF0000"/>
                </a:solidFill>
              </a:rPr>
              <a:t> </a:t>
            </a:r>
            <a:r>
              <a:rPr lang="fr-FR" sz="4600" dirty="0" err="1" smtClean="0">
                <a:solidFill>
                  <a:srgbClr val="FF0000"/>
                </a:solidFill>
              </a:rPr>
              <a:t>focused</a:t>
            </a:r>
            <a:r>
              <a:rPr lang="fr-FR" sz="4600" dirty="0" smtClean="0">
                <a:solidFill>
                  <a:srgbClr val="FF0000"/>
                </a:solidFill>
              </a:rPr>
              <a:t> on </a:t>
            </a:r>
            <a:r>
              <a:rPr lang="fr-FR" sz="4600" dirty="0" err="1" smtClean="0">
                <a:solidFill>
                  <a:srgbClr val="FF0000"/>
                </a:solidFill>
              </a:rPr>
              <a:t>human</a:t>
            </a:r>
            <a:r>
              <a:rPr lang="fr-FR" sz="4600" dirty="0" smtClean="0">
                <a:solidFill>
                  <a:srgbClr val="FF0000"/>
                </a:solidFill>
              </a:rPr>
              <a:t> </a:t>
            </a:r>
            <a:r>
              <a:rPr lang="fr-FR" sz="4600" dirty="0" err="1" smtClean="0">
                <a:solidFill>
                  <a:srgbClr val="FF0000"/>
                </a:solidFill>
              </a:rPr>
              <a:t>beings</a:t>
            </a:r>
            <a:r>
              <a:rPr lang="fr-FR" sz="4600" dirty="0" smtClean="0"/>
              <a:t> </a:t>
            </a:r>
            <a:r>
              <a:rPr lang="fr-FR" sz="3200" dirty="0" err="1" smtClean="0"/>
              <a:t>rather</a:t>
            </a:r>
            <a:r>
              <a:rPr lang="fr-FR" sz="3200" dirty="0" smtClean="0"/>
              <a:t> </a:t>
            </a:r>
            <a:r>
              <a:rPr lang="fr-FR" sz="3200" dirty="0" err="1" smtClean="0"/>
              <a:t>than</a:t>
            </a:r>
            <a:r>
              <a:rPr lang="fr-FR" sz="3200" dirty="0" smtClean="0"/>
              <a:t> the computer</a:t>
            </a:r>
            <a:r>
              <a:rPr lang="fr-FR" sz="4600" b="0" dirty="0" smtClean="0"/>
              <a:t>" </a:t>
            </a:r>
          </a:p>
          <a:p>
            <a:pPr algn="r">
              <a:buNone/>
            </a:pPr>
            <a:r>
              <a:rPr lang="fr-FR" sz="2600" b="0" dirty="0" smtClean="0"/>
              <a:t>Alan Knight </a:t>
            </a:r>
          </a:p>
          <a:p>
            <a:pPr algn="r">
              <a:buNone/>
            </a:pPr>
            <a:r>
              <a:rPr lang="fr-FR" sz="2600" b="0" dirty="0" smtClean="0"/>
              <a:t>Engineering Manager</a:t>
            </a:r>
          </a:p>
          <a:p>
            <a:pPr algn="r">
              <a:buNone/>
            </a:pPr>
            <a:r>
              <a:rPr lang="fr-FR" sz="2600" b="0" dirty="0" err="1" smtClean="0"/>
              <a:t>Cincom</a:t>
            </a:r>
            <a:r>
              <a:rPr lang="fr-FR" sz="2600" b="0" dirty="0" smtClean="0"/>
              <a:t> Systems</a:t>
            </a:r>
          </a:p>
          <a:p>
            <a:pPr>
              <a:buNone/>
            </a:pPr>
            <a:endParaRPr lang="fr-FR" sz="2600" b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76300" y="1431925"/>
            <a:ext cx="9029700" cy="854075"/>
          </a:xfrm>
        </p:spPr>
        <p:txBody>
          <a:bodyPr/>
          <a:lstStyle/>
          <a:p>
            <a:r>
              <a:rPr lang="fr-FR" dirty="0" smtClean="0"/>
              <a:t>Compare les </a:t>
            </a:r>
            <a:r>
              <a:rPr lang="fr-FR" u="sng" dirty="0" smtClean="0"/>
              <a:t>objets</a:t>
            </a:r>
            <a:endParaRPr lang="fr-FR" u="sng" dirty="0"/>
          </a:p>
        </p:txBody>
      </p:sp>
      <p:graphicFrame>
        <p:nvGraphicFramePr>
          <p:cNvPr id="32" name="Group 29"/>
          <p:cNvGraphicFramePr>
            <a:graphicFrameLocks noGrp="1"/>
          </p:cNvGraphicFramePr>
          <p:nvPr/>
        </p:nvGraphicFramePr>
        <p:xfrm>
          <a:off x="990600" y="2008188"/>
          <a:ext cx="1209675" cy="4164013"/>
        </p:xfrm>
        <a:graphic>
          <a:graphicData uri="http://schemas.openxmlformats.org/drawingml/2006/table">
            <a:tbl>
              <a:tblPr/>
              <a:tblGrid>
                <a:gridCol w="627063"/>
                <a:gridCol w="582612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x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fr-FR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y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Oval 51"/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52"/>
          <p:cNvSpPr>
            <a:spLocks noChangeArrowheads="1"/>
          </p:cNvSpPr>
          <p:nvPr/>
        </p:nvSpPr>
        <p:spPr bwMode="auto">
          <a:xfrm>
            <a:off x="1828800" y="4572000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AutoShape 55"/>
          <p:cNvCxnSpPr>
            <a:cxnSpLocks noChangeShapeType="1"/>
            <a:stCxn id="34" idx="6"/>
            <a:endCxn id="109" idx="7"/>
          </p:cNvCxnSpPr>
          <p:nvPr/>
        </p:nvCxnSpPr>
        <p:spPr bwMode="auto">
          <a:xfrm>
            <a:off x="1981200" y="4648200"/>
            <a:ext cx="4352046" cy="18535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41176" y="2325576"/>
            <a:ext cx="1596707" cy="1806574"/>
            <a:chOff x="3600" y="1299"/>
            <a:chExt cx="1864" cy="2109"/>
          </a:xfrm>
        </p:grpSpPr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64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39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71" name="AutoShape 53"/>
          <p:cNvCxnSpPr>
            <a:cxnSpLocks noChangeShapeType="1"/>
            <a:stCxn id="33" idx="6"/>
            <a:endCxn id="70" idx="7"/>
          </p:cNvCxnSpPr>
          <p:nvPr/>
        </p:nvCxnSpPr>
        <p:spPr bwMode="auto">
          <a:xfrm flipV="1">
            <a:off x="1981200" y="3174321"/>
            <a:ext cx="4521654" cy="4070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ZoneTexte 71"/>
          <p:cNvSpPr txBox="1"/>
          <p:nvPr/>
        </p:nvSpPr>
        <p:spPr>
          <a:xfrm>
            <a:off x="3663329" y="5700200"/>
            <a:ext cx="117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Arial"/>
                <a:cs typeface="Arial"/>
              </a:rPr>
              <a:t>x = y</a:t>
            </a:r>
            <a:endParaRPr lang="fr-FR" sz="3600" dirty="0">
              <a:latin typeface="Arial"/>
              <a:cs typeface="Arial"/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82250" y="5700200"/>
            <a:ext cx="1056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 smtClean="0">
                <a:latin typeface="Arial"/>
                <a:cs typeface="Arial"/>
              </a:rPr>
              <a:t>true</a:t>
            </a:r>
            <a:endParaRPr lang="fr-FR" sz="3600" b="1" dirty="0">
              <a:latin typeface="Arial"/>
              <a:cs typeface="Arial"/>
            </a:endParaRPr>
          </a:p>
        </p:txBody>
      </p:sp>
      <p:sp>
        <p:nvSpPr>
          <p:cNvPr id="74" name="Flèche vers la droite 73"/>
          <p:cNvSpPr/>
          <p:nvPr/>
        </p:nvSpPr>
        <p:spPr bwMode="auto">
          <a:xfrm>
            <a:off x="5577840" y="5852599"/>
            <a:ext cx="822960" cy="47200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171568" y="3984814"/>
            <a:ext cx="1596707" cy="1806574"/>
            <a:chOff x="3600" y="1299"/>
            <a:chExt cx="1864" cy="2109"/>
          </a:xfrm>
        </p:grpSpPr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600" y="1299"/>
              <a:ext cx="1864" cy="1136"/>
              <a:chOff x="3600" y="1299"/>
              <a:chExt cx="1864" cy="1136"/>
            </a:xfrm>
          </p:grpSpPr>
          <p:sp>
            <p:nvSpPr>
              <p:cNvPr id="103" name="Freeform 58"/>
              <p:cNvSpPr>
                <a:spLocks/>
              </p:cNvSpPr>
              <p:nvPr/>
            </p:nvSpPr>
            <p:spPr bwMode="auto">
              <a:xfrm>
                <a:off x="3600" y="1790"/>
                <a:ext cx="295" cy="191"/>
              </a:xfrm>
              <a:custGeom>
                <a:avLst/>
                <a:gdLst>
                  <a:gd name="T0" fmla="*/ 68 w 494"/>
                  <a:gd name="T1" fmla="*/ 16 h 374"/>
                  <a:gd name="T2" fmla="*/ 90 w 494"/>
                  <a:gd name="T3" fmla="*/ 32 h 374"/>
                  <a:gd name="T4" fmla="*/ 111 w 494"/>
                  <a:gd name="T5" fmla="*/ 45 h 374"/>
                  <a:gd name="T6" fmla="*/ 133 w 494"/>
                  <a:gd name="T7" fmla="*/ 58 h 374"/>
                  <a:gd name="T8" fmla="*/ 155 w 494"/>
                  <a:gd name="T9" fmla="*/ 68 h 374"/>
                  <a:gd name="T10" fmla="*/ 178 w 494"/>
                  <a:gd name="T11" fmla="*/ 77 h 374"/>
                  <a:gd name="T12" fmla="*/ 203 w 494"/>
                  <a:gd name="T13" fmla="*/ 84 h 374"/>
                  <a:gd name="T14" fmla="*/ 231 w 494"/>
                  <a:gd name="T15" fmla="*/ 90 h 374"/>
                  <a:gd name="T16" fmla="*/ 260 w 494"/>
                  <a:gd name="T17" fmla="*/ 96 h 374"/>
                  <a:gd name="T18" fmla="*/ 279 w 494"/>
                  <a:gd name="T19" fmla="*/ 107 h 374"/>
                  <a:gd name="T20" fmla="*/ 291 w 494"/>
                  <a:gd name="T21" fmla="*/ 122 h 374"/>
                  <a:gd name="T22" fmla="*/ 295 w 494"/>
                  <a:gd name="T23" fmla="*/ 139 h 374"/>
                  <a:gd name="T24" fmla="*/ 291 w 494"/>
                  <a:gd name="T25" fmla="*/ 158 h 374"/>
                  <a:gd name="T26" fmla="*/ 281 w 494"/>
                  <a:gd name="T27" fmla="*/ 175 h 374"/>
                  <a:gd name="T28" fmla="*/ 265 w 494"/>
                  <a:gd name="T29" fmla="*/ 186 h 374"/>
                  <a:gd name="T30" fmla="*/ 241 w 494"/>
                  <a:gd name="T31" fmla="*/ 191 h 374"/>
                  <a:gd name="T32" fmla="*/ 208 w 494"/>
                  <a:gd name="T33" fmla="*/ 187 h 374"/>
                  <a:gd name="T34" fmla="*/ 176 w 494"/>
                  <a:gd name="T35" fmla="*/ 177 h 374"/>
                  <a:gd name="T36" fmla="*/ 148 w 494"/>
                  <a:gd name="T37" fmla="*/ 163 h 374"/>
                  <a:gd name="T38" fmla="*/ 122 w 494"/>
                  <a:gd name="T39" fmla="*/ 147 h 374"/>
                  <a:gd name="T40" fmla="*/ 99 w 494"/>
                  <a:gd name="T41" fmla="*/ 127 h 374"/>
                  <a:gd name="T42" fmla="*/ 76 w 494"/>
                  <a:gd name="T43" fmla="*/ 108 h 374"/>
                  <a:gd name="T44" fmla="*/ 53 w 494"/>
                  <a:gd name="T45" fmla="*/ 85 h 374"/>
                  <a:gd name="T46" fmla="*/ 27 w 494"/>
                  <a:gd name="T47" fmla="*/ 64 h 374"/>
                  <a:gd name="T48" fmla="*/ 7 w 494"/>
                  <a:gd name="T49" fmla="*/ 47 h 374"/>
                  <a:gd name="T50" fmla="*/ 0 w 494"/>
                  <a:gd name="T51" fmla="*/ 37 h 374"/>
                  <a:gd name="T52" fmla="*/ 0 w 494"/>
                  <a:gd name="T53" fmla="*/ 25 h 374"/>
                  <a:gd name="T54" fmla="*/ 4 w 494"/>
                  <a:gd name="T55" fmla="*/ 15 h 374"/>
                  <a:gd name="T56" fmla="*/ 13 w 494"/>
                  <a:gd name="T57" fmla="*/ 7 h 374"/>
                  <a:gd name="T58" fmla="*/ 23 w 494"/>
                  <a:gd name="T59" fmla="*/ 2 h 374"/>
                  <a:gd name="T60" fmla="*/ 35 w 494"/>
                  <a:gd name="T61" fmla="*/ 0 h 374"/>
                  <a:gd name="T62" fmla="*/ 48 w 494"/>
                  <a:gd name="T63" fmla="*/ 5 h 374"/>
                  <a:gd name="T64" fmla="*/ 56 w 494"/>
                  <a:gd name="T65" fmla="*/ 9 h 37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94"/>
                  <a:gd name="T100" fmla="*/ 0 h 374"/>
                  <a:gd name="T101" fmla="*/ 494 w 494"/>
                  <a:gd name="T102" fmla="*/ 374 h 37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94" h="374">
                    <a:moveTo>
                      <a:pt x="93" y="17"/>
                    </a:moveTo>
                    <a:lnTo>
                      <a:pt x="114" y="32"/>
                    </a:lnTo>
                    <a:lnTo>
                      <a:pt x="133" y="49"/>
                    </a:lnTo>
                    <a:lnTo>
                      <a:pt x="150" y="62"/>
                    </a:lnTo>
                    <a:lnTo>
                      <a:pt x="169" y="78"/>
                    </a:lnTo>
                    <a:lnTo>
                      <a:pt x="186" y="89"/>
                    </a:lnTo>
                    <a:lnTo>
                      <a:pt x="205" y="102"/>
                    </a:lnTo>
                    <a:lnTo>
                      <a:pt x="222" y="114"/>
                    </a:lnTo>
                    <a:lnTo>
                      <a:pt x="241" y="125"/>
                    </a:lnTo>
                    <a:lnTo>
                      <a:pt x="260" y="133"/>
                    </a:lnTo>
                    <a:lnTo>
                      <a:pt x="279" y="142"/>
                    </a:lnTo>
                    <a:lnTo>
                      <a:pt x="298" y="150"/>
                    </a:lnTo>
                    <a:lnTo>
                      <a:pt x="319" y="157"/>
                    </a:lnTo>
                    <a:lnTo>
                      <a:pt x="340" y="165"/>
                    </a:lnTo>
                    <a:lnTo>
                      <a:pt x="363" y="171"/>
                    </a:lnTo>
                    <a:lnTo>
                      <a:pt x="387" y="176"/>
                    </a:lnTo>
                    <a:lnTo>
                      <a:pt x="414" y="182"/>
                    </a:lnTo>
                    <a:lnTo>
                      <a:pt x="435" y="188"/>
                    </a:lnTo>
                    <a:lnTo>
                      <a:pt x="452" y="196"/>
                    </a:lnTo>
                    <a:lnTo>
                      <a:pt x="467" y="209"/>
                    </a:lnTo>
                    <a:lnTo>
                      <a:pt x="481" y="222"/>
                    </a:lnTo>
                    <a:lnTo>
                      <a:pt x="488" y="239"/>
                    </a:lnTo>
                    <a:lnTo>
                      <a:pt x="494" y="256"/>
                    </a:lnTo>
                    <a:lnTo>
                      <a:pt x="494" y="273"/>
                    </a:lnTo>
                    <a:lnTo>
                      <a:pt x="494" y="292"/>
                    </a:lnTo>
                    <a:lnTo>
                      <a:pt x="488" y="310"/>
                    </a:lnTo>
                    <a:lnTo>
                      <a:pt x="482" y="327"/>
                    </a:lnTo>
                    <a:lnTo>
                      <a:pt x="471" y="342"/>
                    </a:lnTo>
                    <a:lnTo>
                      <a:pt x="460" y="355"/>
                    </a:lnTo>
                    <a:lnTo>
                      <a:pt x="443" y="365"/>
                    </a:lnTo>
                    <a:lnTo>
                      <a:pt x="425" y="370"/>
                    </a:lnTo>
                    <a:lnTo>
                      <a:pt x="404" y="374"/>
                    </a:lnTo>
                    <a:lnTo>
                      <a:pt x="382" y="374"/>
                    </a:lnTo>
                    <a:lnTo>
                      <a:pt x="349" y="367"/>
                    </a:lnTo>
                    <a:lnTo>
                      <a:pt x="321" y="357"/>
                    </a:lnTo>
                    <a:lnTo>
                      <a:pt x="294" y="346"/>
                    </a:lnTo>
                    <a:lnTo>
                      <a:pt x="270" y="334"/>
                    </a:lnTo>
                    <a:lnTo>
                      <a:pt x="247" y="319"/>
                    </a:lnTo>
                    <a:lnTo>
                      <a:pt x="224" y="304"/>
                    </a:lnTo>
                    <a:lnTo>
                      <a:pt x="205" y="287"/>
                    </a:lnTo>
                    <a:lnTo>
                      <a:pt x="186" y="270"/>
                    </a:lnTo>
                    <a:lnTo>
                      <a:pt x="165" y="249"/>
                    </a:lnTo>
                    <a:lnTo>
                      <a:pt x="146" y="230"/>
                    </a:lnTo>
                    <a:lnTo>
                      <a:pt x="127" y="211"/>
                    </a:lnTo>
                    <a:lnTo>
                      <a:pt x="108" y="190"/>
                    </a:lnTo>
                    <a:lnTo>
                      <a:pt x="89" y="167"/>
                    </a:lnTo>
                    <a:lnTo>
                      <a:pt x="66" y="146"/>
                    </a:lnTo>
                    <a:lnTo>
                      <a:pt x="45" y="125"/>
                    </a:lnTo>
                    <a:lnTo>
                      <a:pt x="21" y="104"/>
                    </a:lnTo>
                    <a:lnTo>
                      <a:pt x="11" y="93"/>
                    </a:lnTo>
                    <a:lnTo>
                      <a:pt x="3" y="83"/>
                    </a:lnTo>
                    <a:lnTo>
                      <a:pt x="0" y="72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7" y="30"/>
                    </a:lnTo>
                    <a:lnTo>
                      <a:pt x="13" y="23"/>
                    </a:lnTo>
                    <a:lnTo>
                      <a:pt x="21" y="13"/>
                    </a:lnTo>
                    <a:lnTo>
                      <a:pt x="28" y="7"/>
                    </a:lnTo>
                    <a:lnTo>
                      <a:pt x="38" y="4"/>
                    </a:lnTo>
                    <a:lnTo>
                      <a:pt x="49" y="2"/>
                    </a:lnTo>
                    <a:lnTo>
                      <a:pt x="59" y="0"/>
                    </a:lnTo>
                    <a:lnTo>
                      <a:pt x="72" y="4"/>
                    </a:lnTo>
                    <a:lnTo>
                      <a:pt x="81" y="9"/>
                    </a:lnTo>
                    <a:lnTo>
                      <a:pt x="93" y="17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59"/>
              <p:cNvSpPr>
                <a:spLocks/>
              </p:cNvSpPr>
              <p:nvPr/>
            </p:nvSpPr>
            <p:spPr bwMode="auto">
              <a:xfrm>
                <a:off x="3911" y="1463"/>
                <a:ext cx="255" cy="228"/>
              </a:xfrm>
              <a:custGeom>
                <a:avLst/>
                <a:gdLst>
                  <a:gd name="T0" fmla="*/ 80 w 425"/>
                  <a:gd name="T1" fmla="*/ 18 h 449"/>
                  <a:gd name="T2" fmla="*/ 106 w 425"/>
                  <a:gd name="T3" fmla="*/ 34 h 449"/>
                  <a:gd name="T4" fmla="*/ 131 w 425"/>
                  <a:gd name="T5" fmla="*/ 49 h 449"/>
                  <a:gd name="T6" fmla="*/ 155 w 425"/>
                  <a:gd name="T7" fmla="*/ 63 h 449"/>
                  <a:gd name="T8" fmla="*/ 178 w 425"/>
                  <a:gd name="T9" fmla="*/ 76 h 449"/>
                  <a:gd name="T10" fmla="*/ 199 w 425"/>
                  <a:gd name="T11" fmla="*/ 92 h 449"/>
                  <a:gd name="T12" fmla="*/ 219 w 425"/>
                  <a:gd name="T13" fmla="*/ 109 h 449"/>
                  <a:gd name="T14" fmla="*/ 238 w 425"/>
                  <a:gd name="T15" fmla="*/ 131 h 449"/>
                  <a:gd name="T16" fmla="*/ 253 w 425"/>
                  <a:gd name="T17" fmla="*/ 155 h 449"/>
                  <a:gd name="T18" fmla="*/ 255 w 425"/>
                  <a:gd name="T19" fmla="*/ 179 h 449"/>
                  <a:gd name="T20" fmla="*/ 247 w 425"/>
                  <a:gd name="T21" fmla="*/ 199 h 449"/>
                  <a:gd name="T22" fmla="*/ 230 w 425"/>
                  <a:gd name="T23" fmla="*/ 214 h 449"/>
                  <a:gd name="T24" fmla="*/ 208 w 425"/>
                  <a:gd name="T25" fmla="*/ 224 h 449"/>
                  <a:gd name="T26" fmla="*/ 184 w 425"/>
                  <a:gd name="T27" fmla="*/ 228 h 449"/>
                  <a:gd name="T28" fmla="*/ 160 w 425"/>
                  <a:gd name="T29" fmla="*/ 223 h 449"/>
                  <a:gd name="T30" fmla="*/ 138 w 425"/>
                  <a:gd name="T31" fmla="*/ 209 h 449"/>
                  <a:gd name="T32" fmla="*/ 122 w 425"/>
                  <a:gd name="T33" fmla="*/ 187 h 449"/>
                  <a:gd name="T34" fmla="*/ 109 w 425"/>
                  <a:gd name="T35" fmla="*/ 167 h 449"/>
                  <a:gd name="T36" fmla="*/ 97 w 425"/>
                  <a:gd name="T37" fmla="*/ 149 h 449"/>
                  <a:gd name="T38" fmla="*/ 85 w 425"/>
                  <a:gd name="T39" fmla="*/ 133 h 449"/>
                  <a:gd name="T40" fmla="*/ 73 w 425"/>
                  <a:gd name="T41" fmla="*/ 115 h 449"/>
                  <a:gd name="T42" fmla="*/ 59 w 425"/>
                  <a:gd name="T43" fmla="*/ 99 h 449"/>
                  <a:gd name="T44" fmla="*/ 43 w 425"/>
                  <a:gd name="T45" fmla="*/ 83 h 449"/>
                  <a:gd name="T46" fmla="*/ 23 w 425"/>
                  <a:gd name="T47" fmla="*/ 67 h 449"/>
                  <a:gd name="T48" fmla="*/ 7 w 425"/>
                  <a:gd name="T49" fmla="*/ 53 h 449"/>
                  <a:gd name="T50" fmla="*/ 0 w 425"/>
                  <a:gd name="T51" fmla="*/ 41 h 449"/>
                  <a:gd name="T52" fmla="*/ 0 w 425"/>
                  <a:gd name="T53" fmla="*/ 28 h 449"/>
                  <a:gd name="T54" fmla="*/ 5 w 425"/>
                  <a:gd name="T55" fmla="*/ 17 h 449"/>
                  <a:gd name="T56" fmla="*/ 16 w 425"/>
                  <a:gd name="T57" fmla="*/ 8 h 449"/>
                  <a:gd name="T58" fmla="*/ 28 w 425"/>
                  <a:gd name="T59" fmla="*/ 2 h 449"/>
                  <a:gd name="T60" fmla="*/ 43 w 425"/>
                  <a:gd name="T61" fmla="*/ 0 h 449"/>
                  <a:gd name="T62" fmla="*/ 59 w 425"/>
                  <a:gd name="T63" fmla="*/ 5 h 449"/>
                  <a:gd name="T64" fmla="*/ 67 w 425"/>
                  <a:gd name="T65" fmla="*/ 10 h 4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5"/>
                  <a:gd name="T100" fmla="*/ 0 h 449"/>
                  <a:gd name="T101" fmla="*/ 425 w 425"/>
                  <a:gd name="T102" fmla="*/ 449 h 44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5" h="449">
                    <a:moveTo>
                      <a:pt x="112" y="19"/>
                    </a:moveTo>
                    <a:lnTo>
                      <a:pt x="133" y="36"/>
                    </a:lnTo>
                    <a:lnTo>
                      <a:pt x="154" y="53"/>
                    </a:lnTo>
                    <a:lnTo>
                      <a:pt x="176" y="67"/>
                    </a:lnTo>
                    <a:lnTo>
                      <a:pt x="197" y="84"/>
                    </a:lnTo>
                    <a:lnTo>
                      <a:pt x="218" y="97"/>
                    </a:lnTo>
                    <a:lnTo>
                      <a:pt x="237" y="110"/>
                    </a:lnTo>
                    <a:lnTo>
                      <a:pt x="258" y="124"/>
                    </a:lnTo>
                    <a:lnTo>
                      <a:pt x="279" y="137"/>
                    </a:lnTo>
                    <a:lnTo>
                      <a:pt x="296" y="150"/>
                    </a:lnTo>
                    <a:lnTo>
                      <a:pt x="315" y="166"/>
                    </a:lnTo>
                    <a:lnTo>
                      <a:pt x="332" y="181"/>
                    </a:lnTo>
                    <a:lnTo>
                      <a:pt x="349" y="198"/>
                    </a:lnTo>
                    <a:lnTo>
                      <a:pt x="365" y="215"/>
                    </a:lnTo>
                    <a:lnTo>
                      <a:pt x="382" y="236"/>
                    </a:lnTo>
                    <a:lnTo>
                      <a:pt x="397" y="257"/>
                    </a:lnTo>
                    <a:lnTo>
                      <a:pt x="412" y="282"/>
                    </a:lnTo>
                    <a:lnTo>
                      <a:pt x="422" y="306"/>
                    </a:lnTo>
                    <a:lnTo>
                      <a:pt x="425" y="331"/>
                    </a:lnTo>
                    <a:lnTo>
                      <a:pt x="425" y="352"/>
                    </a:lnTo>
                    <a:lnTo>
                      <a:pt x="422" y="373"/>
                    </a:lnTo>
                    <a:lnTo>
                      <a:pt x="412" y="392"/>
                    </a:lnTo>
                    <a:lnTo>
                      <a:pt x="399" y="407"/>
                    </a:lnTo>
                    <a:lnTo>
                      <a:pt x="384" y="422"/>
                    </a:lnTo>
                    <a:lnTo>
                      <a:pt x="368" y="436"/>
                    </a:lnTo>
                    <a:lnTo>
                      <a:pt x="347" y="441"/>
                    </a:lnTo>
                    <a:lnTo>
                      <a:pt x="326" y="447"/>
                    </a:lnTo>
                    <a:lnTo>
                      <a:pt x="306" y="449"/>
                    </a:lnTo>
                    <a:lnTo>
                      <a:pt x="287" y="447"/>
                    </a:lnTo>
                    <a:lnTo>
                      <a:pt x="266" y="439"/>
                    </a:lnTo>
                    <a:lnTo>
                      <a:pt x="247" y="428"/>
                    </a:lnTo>
                    <a:lnTo>
                      <a:pt x="230" y="411"/>
                    </a:lnTo>
                    <a:lnTo>
                      <a:pt x="214" y="392"/>
                    </a:lnTo>
                    <a:lnTo>
                      <a:pt x="203" y="369"/>
                    </a:lnTo>
                    <a:lnTo>
                      <a:pt x="192" y="350"/>
                    </a:lnTo>
                    <a:lnTo>
                      <a:pt x="182" y="329"/>
                    </a:lnTo>
                    <a:lnTo>
                      <a:pt x="173" y="310"/>
                    </a:lnTo>
                    <a:lnTo>
                      <a:pt x="161" y="293"/>
                    </a:lnTo>
                    <a:lnTo>
                      <a:pt x="152" y="276"/>
                    </a:lnTo>
                    <a:lnTo>
                      <a:pt x="142" y="261"/>
                    </a:lnTo>
                    <a:lnTo>
                      <a:pt x="133" y="244"/>
                    </a:lnTo>
                    <a:lnTo>
                      <a:pt x="121" y="226"/>
                    </a:lnTo>
                    <a:lnTo>
                      <a:pt x="110" y="211"/>
                    </a:lnTo>
                    <a:lnTo>
                      <a:pt x="98" y="194"/>
                    </a:lnTo>
                    <a:lnTo>
                      <a:pt x="87" y="179"/>
                    </a:lnTo>
                    <a:lnTo>
                      <a:pt x="72" y="164"/>
                    </a:lnTo>
                    <a:lnTo>
                      <a:pt x="57" y="149"/>
                    </a:lnTo>
                    <a:lnTo>
                      <a:pt x="39" y="131"/>
                    </a:lnTo>
                    <a:lnTo>
                      <a:pt x="24" y="116"/>
                    </a:lnTo>
                    <a:lnTo>
                      <a:pt x="11" y="105"/>
                    </a:lnTo>
                    <a:lnTo>
                      <a:pt x="3" y="91"/>
                    </a:lnTo>
                    <a:lnTo>
                      <a:pt x="0" y="80"/>
                    </a:lnTo>
                    <a:lnTo>
                      <a:pt x="0" y="69"/>
                    </a:lnTo>
                    <a:lnTo>
                      <a:pt x="0" y="55"/>
                    </a:lnTo>
                    <a:lnTo>
                      <a:pt x="3" y="46"/>
                    </a:lnTo>
                    <a:lnTo>
                      <a:pt x="9" y="33"/>
                    </a:lnTo>
                    <a:lnTo>
                      <a:pt x="17" y="25"/>
                    </a:lnTo>
                    <a:lnTo>
                      <a:pt x="26" y="15"/>
                    </a:lnTo>
                    <a:lnTo>
                      <a:pt x="36" y="10"/>
                    </a:lnTo>
                    <a:lnTo>
                      <a:pt x="47" y="4"/>
                    </a:lnTo>
                    <a:lnTo>
                      <a:pt x="60" y="2"/>
                    </a:lnTo>
                    <a:lnTo>
                      <a:pt x="72" y="0"/>
                    </a:lnTo>
                    <a:lnTo>
                      <a:pt x="85" y="4"/>
                    </a:lnTo>
                    <a:lnTo>
                      <a:pt x="98" y="10"/>
                    </a:lnTo>
                    <a:lnTo>
                      <a:pt x="112" y="1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0"/>
              <p:cNvSpPr>
                <a:spLocks/>
              </p:cNvSpPr>
              <p:nvPr/>
            </p:nvSpPr>
            <p:spPr bwMode="auto">
              <a:xfrm>
                <a:off x="4512" y="1299"/>
                <a:ext cx="153" cy="256"/>
              </a:xfrm>
              <a:custGeom>
                <a:avLst/>
                <a:gdLst>
                  <a:gd name="T0" fmla="*/ 60 w 257"/>
                  <a:gd name="T1" fmla="*/ 24 h 502"/>
                  <a:gd name="T2" fmla="*/ 60 w 257"/>
                  <a:gd name="T3" fmla="*/ 11 h 502"/>
                  <a:gd name="T4" fmla="*/ 69 w 257"/>
                  <a:gd name="T5" fmla="*/ 3 h 502"/>
                  <a:gd name="T6" fmla="*/ 85 w 257"/>
                  <a:gd name="T7" fmla="*/ 0 h 502"/>
                  <a:gd name="T8" fmla="*/ 105 w 257"/>
                  <a:gd name="T9" fmla="*/ 2 h 502"/>
                  <a:gd name="T10" fmla="*/ 123 w 257"/>
                  <a:gd name="T11" fmla="*/ 10 h 502"/>
                  <a:gd name="T12" fmla="*/ 139 w 257"/>
                  <a:gd name="T13" fmla="*/ 20 h 502"/>
                  <a:gd name="T14" fmla="*/ 149 w 257"/>
                  <a:gd name="T15" fmla="*/ 36 h 502"/>
                  <a:gd name="T16" fmla="*/ 151 w 257"/>
                  <a:gd name="T17" fmla="*/ 56 h 502"/>
                  <a:gd name="T18" fmla="*/ 151 w 257"/>
                  <a:gd name="T19" fmla="*/ 76 h 502"/>
                  <a:gd name="T20" fmla="*/ 152 w 257"/>
                  <a:gd name="T21" fmla="*/ 98 h 502"/>
                  <a:gd name="T22" fmla="*/ 153 w 257"/>
                  <a:gd name="T23" fmla="*/ 118 h 502"/>
                  <a:gd name="T24" fmla="*/ 153 w 257"/>
                  <a:gd name="T25" fmla="*/ 139 h 502"/>
                  <a:gd name="T26" fmla="*/ 152 w 257"/>
                  <a:gd name="T27" fmla="*/ 159 h 502"/>
                  <a:gd name="T28" fmla="*/ 149 w 257"/>
                  <a:gd name="T29" fmla="*/ 180 h 502"/>
                  <a:gd name="T30" fmla="*/ 145 w 257"/>
                  <a:gd name="T31" fmla="*/ 200 h 502"/>
                  <a:gd name="T32" fmla="*/ 136 w 257"/>
                  <a:gd name="T33" fmla="*/ 223 h 502"/>
                  <a:gd name="T34" fmla="*/ 118 w 257"/>
                  <a:gd name="T35" fmla="*/ 242 h 502"/>
                  <a:gd name="T36" fmla="*/ 94 w 257"/>
                  <a:gd name="T37" fmla="*/ 254 h 502"/>
                  <a:gd name="T38" fmla="*/ 68 w 257"/>
                  <a:gd name="T39" fmla="*/ 256 h 502"/>
                  <a:gd name="T40" fmla="*/ 42 w 257"/>
                  <a:gd name="T41" fmla="*/ 250 h 502"/>
                  <a:gd name="T42" fmla="*/ 20 w 257"/>
                  <a:gd name="T43" fmla="*/ 238 h 502"/>
                  <a:gd name="T44" fmla="*/ 6 w 257"/>
                  <a:gd name="T45" fmla="*/ 219 h 502"/>
                  <a:gd name="T46" fmla="*/ 0 w 257"/>
                  <a:gd name="T47" fmla="*/ 194 h 502"/>
                  <a:gd name="T48" fmla="*/ 5 w 257"/>
                  <a:gd name="T49" fmla="*/ 174 h 502"/>
                  <a:gd name="T50" fmla="*/ 9 w 257"/>
                  <a:gd name="T51" fmla="*/ 162 h 502"/>
                  <a:gd name="T52" fmla="*/ 15 w 257"/>
                  <a:gd name="T53" fmla="*/ 149 h 502"/>
                  <a:gd name="T54" fmla="*/ 21 w 257"/>
                  <a:gd name="T55" fmla="*/ 139 h 502"/>
                  <a:gd name="T56" fmla="*/ 29 w 257"/>
                  <a:gd name="T57" fmla="*/ 127 h 502"/>
                  <a:gd name="T58" fmla="*/ 35 w 257"/>
                  <a:gd name="T59" fmla="*/ 116 h 502"/>
                  <a:gd name="T60" fmla="*/ 41 w 257"/>
                  <a:gd name="T61" fmla="*/ 105 h 502"/>
                  <a:gd name="T62" fmla="*/ 46 w 257"/>
                  <a:gd name="T63" fmla="*/ 94 h 502"/>
                  <a:gd name="T64" fmla="*/ 51 w 257"/>
                  <a:gd name="T65" fmla="*/ 83 h 502"/>
                  <a:gd name="T66" fmla="*/ 53 w 257"/>
                  <a:gd name="T67" fmla="*/ 73 h 502"/>
                  <a:gd name="T68" fmla="*/ 54 w 257"/>
                  <a:gd name="T69" fmla="*/ 61 h 502"/>
                  <a:gd name="T70" fmla="*/ 57 w 257"/>
                  <a:gd name="T71" fmla="*/ 52 h 502"/>
                  <a:gd name="T72" fmla="*/ 59 w 257"/>
                  <a:gd name="T73" fmla="*/ 44 h 502"/>
                  <a:gd name="T74" fmla="*/ 63 w 257"/>
                  <a:gd name="T75" fmla="*/ 37 h 502"/>
                  <a:gd name="T76" fmla="*/ 64 w 257"/>
                  <a:gd name="T77" fmla="*/ 33 h 502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57"/>
                  <a:gd name="T118" fmla="*/ 0 h 502"/>
                  <a:gd name="T119" fmla="*/ 257 w 257"/>
                  <a:gd name="T120" fmla="*/ 502 h 502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57" h="502">
                    <a:moveTo>
                      <a:pt x="108" y="65"/>
                    </a:moveTo>
                    <a:lnTo>
                      <a:pt x="101" y="48"/>
                    </a:lnTo>
                    <a:lnTo>
                      <a:pt x="99" y="32"/>
                    </a:lnTo>
                    <a:lnTo>
                      <a:pt x="101" y="21"/>
                    </a:lnTo>
                    <a:lnTo>
                      <a:pt x="107" y="13"/>
                    </a:lnTo>
                    <a:lnTo>
                      <a:pt x="116" y="6"/>
                    </a:lnTo>
                    <a:lnTo>
                      <a:pt x="127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77" y="4"/>
                    </a:lnTo>
                    <a:lnTo>
                      <a:pt x="192" y="11"/>
                    </a:lnTo>
                    <a:lnTo>
                      <a:pt x="207" y="19"/>
                    </a:lnTo>
                    <a:lnTo>
                      <a:pt x="222" y="29"/>
                    </a:lnTo>
                    <a:lnTo>
                      <a:pt x="234" y="40"/>
                    </a:lnTo>
                    <a:lnTo>
                      <a:pt x="243" y="55"/>
                    </a:lnTo>
                    <a:lnTo>
                      <a:pt x="251" y="70"/>
                    </a:lnTo>
                    <a:lnTo>
                      <a:pt x="253" y="91"/>
                    </a:lnTo>
                    <a:lnTo>
                      <a:pt x="253" y="110"/>
                    </a:lnTo>
                    <a:lnTo>
                      <a:pt x="253" y="131"/>
                    </a:lnTo>
                    <a:lnTo>
                      <a:pt x="253" y="150"/>
                    </a:lnTo>
                    <a:lnTo>
                      <a:pt x="255" y="171"/>
                    </a:lnTo>
                    <a:lnTo>
                      <a:pt x="255" y="192"/>
                    </a:lnTo>
                    <a:lnTo>
                      <a:pt x="257" y="213"/>
                    </a:lnTo>
                    <a:lnTo>
                      <a:pt x="257" y="232"/>
                    </a:lnTo>
                    <a:lnTo>
                      <a:pt x="257" y="253"/>
                    </a:lnTo>
                    <a:lnTo>
                      <a:pt x="257" y="272"/>
                    </a:lnTo>
                    <a:lnTo>
                      <a:pt x="257" y="293"/>
                    </a:lnTo>
                    <a:lnTo>
                      <a:pt x="255" y="312"/>
                    </a:lnTo>
                    <a:lnTo>
                      <a:pt x="253" y="333"/>
                    </a:lnTo>
                    <a:lnTo>
                      <a:pt x="251" y="352"/>
                    </a:lnTo>
                    <a:lnTo>
                      <a:pt x="247" y="371"/>
                    </a:lnTo>
                    <a:lnTo>
                      <a:pt x="243" y="392"/>
                    </a:lnTo>
                    <a:lnTo>
                      <a:pt x="240" y="412"/>
                    </a:lnTo>
                    <a:lnTo>
                      <a:pt x="228" y="437"/>
                    </a:lnTo>
                    <a:lnTo>
                      <a:pt x="215" y="458"/>
                    </a:lnTo>
                    <a:lnTo>
                      <a:pt x="198" y="475"/>
                    </a:lnTo>
                    <a:lnTo>
                      <a:pt x="179" y="489"/>
                    </a:lnTo>
                    <a:lnTo>
                      <a:pt x="158" y="498"/>
                    </a:lnTo>
                    <a:lnTo>
                      <a:pt x="137" y="502"/>
                    </a:lnTo>
                    <a:lnTo>
                      <a:pt x="114" y="502"/>
                    </a:lnTo>
                    <a:lnTo>
                      <a:pt x="93" y="500"/>
                    </a:lnTo>
                    <a:lnTo>
                      <a:pt x="70" y="490"/>
                    </a:lnTo>
                    <a:lnTo>
                      <a:pt x="51" y="481"/>
                    </a:lnTo>
                    <a:lnTo>
                      <a:pt x="34" y="466"/>
                    </a:lnTo>
                    <a:lnTo>
                      <a:pt x="21" y="451"/>
                    </a:lnTo>
                    <a:lnTo>
                      <a:pt x="10" y="430"/>
                    </a:lnTo>
                    <a:lnTo>
                      <a:pt x="2" y="407"/>
                    </a:lnTo>
                    <a:lnTo>
                      <a:pt x="0" y="380"/>
                    </a:lnTo>
                    <a:lnTo>
                      <a:pt x="6" y="354"/>
                    </a:lnTo>
                    <a:lnTo>
                      <a:pt x="8" y="342"/>
                    </a:lnTo>
                    <a:lnTo>
                      <a:pt x="11" y="329"/>
                    </a:lnTo>
                    <a:lnTo>
                      <a:pt x="15" y="317"/>
                    </a:lnTo>
                    <a:lnTo>
                      <a:pt x="21" y="306"/>
                    </a:lnTo>
                    <a:lnTo>
                      <a:pt x="25" y="293"/>
                    </a:lnTo>
                    <a:lnTo>
                      <a:pt x="30" y="283"/>
                    </a:lnTo>
                    <a:lnTo>
                      <a:pt x="36" y="272"/>
                    </a:lnTo>
                    <a:lnTo>
                      <a:pt x="42" y="262"/>
                    </a:lnTo>
                    <a:lnTo>
                      <a:pt x="48" y="249"/>
                    </a:lnTo>
                    <a:lnTo>
                      <a:pt x="53" y="240"/>
                    </a:lnTo>
                    <a:lnTo>
                      <a:pt x="59" y="228"/>
                    </a:lnTo>
                    <a:lnTo>
                      <a:pt x="65" y="219"/>
                    </a:lnTo>
                    <a:lnTo>
                      <a:pt x="69" y="205"/>
                    </a:lnTo>
                    <a:lnTo>
                      <a:pt x="74" y="196"/>
                    </a:lnTo>
                    <a:lnTo>
                      <a:pt x="78" y="184"/>
                    </a:lnTo>
                    <a:lnTo>
                      <a:pt x="84" y="175"/>
                    </a:lnTo>
                    <a:lnTo>
                      <a:pt x="86" y="163"/>
                    </a:lnTo>
                    <a:lnTo>
                      <a:pt x="89" y="152"/>
                    </a:lnTo>
                    <a:lnTo>
                      <a:pt x="89" y="143"/>
                    </a:lnTo>
                    <a:lnTo>
                      <a:pt x="91" y="133"/>
                    </a:lnTo>
                    <a:lnTo>
                      <a:pt x="91" y="120"/>
                    </a:lnTo>
                    <a:lnTo>
                      <a:pt x="93" y="110"/>
                    </a:lnTo>
                    <a:lnTo>
                      <a:pt x="95" y="101"/>
                    </a:lnTo>
                    <a:lnTo>
                      <a:pt x="99" y="91"/>
                    </a:lnTo>
                    <a:lnTo>
                      <a:pt x="99" y="86"/>
                    </a:lnTo>
                    <a:lnTo>
                      <a:pt x="101" y="80"/>
                    </a:lnTo>
                    <a:lnTo>
                      <a:pt x="105" y="72"/>
                    </a:lnTo>
                    <a:lnTo>
                      <a:pt x="108" y="6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1"/>
              <p:cNvSpPr>
                <a:spLocks/>
              </p:cNvSpPr>
              <p:nvPr/>
            </p:nvSpPr>
            <p:spPr bwMode="auto">
              <a:xfrm>
                <a:off x="4938" y="1516"/>
                <a:ext cx="232" cy="189"/>
              </a:xfrm>
              <a:custGeom>
                <a:avLst/>
                <a:gdLst>
                  <a:gd name="T0" fmla="*/ 216 w 388"/>
                  <a:gd name="T1" fmla="*/ 59 h 370"/>
                  <a:gd name="T2" fmla="*/ 202 w 388"/>
                  <a:gd name="T3" fmla="*/ 76 h 370"/>
                  <a:gd name="T4" fmla="*/ 191 w 388"/>
                  <a:gd name="T5" fmla="*/ 91 h 370"/>
                  <a:gd name="T6" fmla="*/ 181 w 388"/>
                  <a:gd name="T7" fmla="*/ 107 h 370"/>
                  <a:gd name="T8" fmla="*/ 170 w 388"/>
                  <a:gd name="T9" fmla="*/ 121 h 370"/>
                  <a:gd name="T10" fmla="*/ 160 w 388"/>
                  <a:gd name="T11" fmla="*/ 136 h 370"/>
                  <a:gd name="T12" fmla="*/ 148 w 388"/>
                  <a:gd name="T13" fmla="*/ 150 h 370"/>
                  <a:gd name="T14" fmla="*/ 132 w 388"/>
                  <a:gd name="T15" fmla="*/ 165 h 370"/>
                  <a:gd name="T16" fmla="*/ 110 w 388"/>
                  <a:gd name="T17" fmla="*/ 180 h 370"/>
                  <a:gd name="T18" fmla="*/ 82 w 388"/>
                  <a:gd name="T19" fmla="*/ 189 h 370"/>
                  <a:gd name="T20" fmla="*/ 54 w 388"/>
                  <a:gd name="T21" fmla="*/ 187 h 370"/>
                  <a:gd name="T22" fmla="*/ 30 w 388"/>
                  <a:gd name="T23" fmla="*/ 176 h 370"/>
                  <a:gd name="T24" fmla="*/ 13 w 388"/>
                  <a:gd name="T25" fmla="*/ 158 h 370"/>
                  <a:gd name="T26" fmla="*/ 1 w 388"/>
                  <a:gd name="T27" fmla="*/ 138 h 370"/>
                  <a:gd name="T28" fmla="*/ 1 w 388"/>
                  <a:gd name="T29" fmla="*/ 113 h 370"/>
                  <a:gd name="T30" fmla="*/ 13 w 388"/>
                  <a:gd name="T31" fmla="*/ 90 h 370"/>
                  <a:gd name="T32" fmla="*/ 33 w 388"/>
                  <a:gd name="T33" fmla="*/ 74 h 370"/>
                  <a:gd name="T34" fmla="*/ 51 w 388"/>
                  <a:gd name="T35" fmla="*/ 64 h 370"/>
                  <a:gd name="T36" fmla="*/ 69 w 388"/>
                  <a:gd name="T37" fmla="*/ 56 h 370"/>
                  <a:gd name="T38" fmla="*/ 88 w 388"/>
                  <a:gd name="T39" fmla="*/ 51 h 370"/>
                  <a:gd name="T40" fmla="*/ 107 w 388"/>
                  <a:gd name="T41" fmla="*/ 45 h 370"/>
                  <a:gd name="T42" fmla="*/ 125 w 388"/>
                  <a:gd name="T43" fmla="*/ 38 h 370"/>
                  <a:gd name="T44" fmla="*/ 142 w 388"/>
                  <a:gd name="T45" fmla="*/ 29 h 370"/>
                  <a:gd name="T46" fmla="*/ 159 w 388"/>
                  <a:gd name="T47" fmla="*/ 18 h 370"/>
                  <a:gd name="T48" fmla="*/ 173 w 388"/>
                  <a:gd name="T49" fmla="*/ 6 h 370"/>
                  <a:gd name="T50" fmla="*/ 185 w 388"/>
                  <a:gd name="T51" fmla="*/ 0 h 370"/>
                  <a:gd name="T52" fmla="*/ 199 w 388"/>
                  <a:gd name="T53" fmla="*/ 0 h 370"/>
                  <a:gd name="T54" fmla="*/ 211 w 388"/>
                  <a:gd name="T55" fmla="*/ 3 h 370"/>
                  <a:gd name="T56" fmla="*/ 222 w 388"/>
                  <a:gd name="T57" fmla="*/ 11 h 370"/>
                  <a:gd name="T58" fmla="*/ 230 w 388"/>
                  <a:gd name="T59" fmla="*/ 20 h 370"/>
                  <a:gd name="T60" fmla="*/ 232 w 388"/>
                  <a:gd name="T61" fmla="*/ 32 h 370"/>
                  <a:gd name="T62" fmla="*/ 227 w 388"/>
                  <a:gd name="T63" fmla="*/ 44 h 370"/>
                  <a:gd name="T64" fmla="*/ 222 w 388"/>
                  <a:gd name="T65" fmla="*/ 51 h 37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88"/>
                  <a:gd name="T100" fmla="*/ 0 h 370"/>
                  <a:gd name="T101" fmla="*/ 388 w 388"/>
                  <a:gd name="T102" fmla="*/ 370 h 37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88" h="370">
                    <a:moveTo>
                      <a:pt x="372" y="99"/>
                    </a:moveTo>
                    <a:lnTo>
                      <a:pt x="361" y="116"/>
                    </a:lnTo>
                    <a:lnTo>
                      <a:pt x="350" y="131"/>
                    </a:lnTo>
                    <a:lnTo>
                      <a:pt x="338" y="148"/>
                    </a:lnTo>
                    <a:lnTo>
                      <a:pt x="329" y="163"/>
                    </a:lnTo>
                    <a:lnTo>
                      <a:pt x="319" y="178"/>
                    </a:lnTo>
                    <a:lnTo>
                      <a:pt x="314" y="194"/>
                    </a:lnTo>
                    <a:lnTo>
                      <a:pt x="302" y="209"/>
                    </a:lnTo>
                    <a:lnTo>
                      <a:pt x="296" y="224"/>
                    </a:lnTo>
                    <a:lnTo>
                      <a:pt x="285" y="237"/>
                    </a:lnTo>
                    <a:lnTo>
                      <a:pt x="277" y="253"/>
                    </a:lnTo>
                    <a:lnTo>
                      <a:pt x="268" y="266"/>
                    </a:lnTo>
                    <a:lnTo>
                      <a:pt x="258" y="281"/>
                    </a:lnTo>
                    <a:lnTo>
                      <a:pt x="247" y="294"/>
                    </a:lnTo>
                    <a:lnTo>
                      <a:pt x="236" y="310"/>
                    </a:lnTo>
                    <a:lnTo>
                      <a:pt x="220" y="323"/>
                    </a:lnTo>
                    <a:lnTo>
                      <a:pt x="207" y="336"/>
                    </a:lnTo>
                    <a:lnTo>
                      <a:pt x="184" y="353"/>
                    </a:lnTo>
                    <a:lnTo>
                      <a:pt x="160" y="365"/>
                    </a:lnTo>
                    <a:lnTo>
                      <a:pt x="137" y="370"/>
                    </a:lnTo>
                    <a:lnTo>
                      <a:pt x="114" y="370"/>
                    </a:lnTo>
                    <a:lnTo>
                      <a:pt x="91" y="367"/>
                    </a:lnTo>
                    <a:lnTo>
                      <a:pt x="70" y="357"/>
                    </a:lnTo>
                    <a:lnTo>
                      <a:pt x="51" y="344"/>
                    </a:lnTo>
                    <a:lnTo>
                      <a:pt x="36" y="331"/>
                    </a:lnTo>
                    <a:lnTo>
                      <a:pt x="21" y="310"/>
                    </a:lnTo>
                    <a:lnTo>
                      <a:pt x="9" y="291"/>
                    </a:lnTo>
                    <a:lnTo>
                      <a:pt x="2" y="270"/>
                    </a:lnTo>
                    <a:lnTo>
                      <a:pt x="0" y="247"/>
                    </a:lnTo>
                    <a:lnTo>
                      <a:pt x="2" y="222"/>
                    </a:lnTo>
                    <a:lnTo>
                      <a:pt x="9" y="199"/>
                    </a:lnTo>
                    <a:lnTo>
                      <a:pt x="21" y="177"/>
                    </a:lnTo>
                    <a:lnTo>
                      <a:pt x="42" y="158"/>
                    </a:lnTo>
                    <a:lnTo>
                      <a:pt x="55" y="144"/>
                    </a:lnTo>
                    <a:lnTo>
                      <a:pt x="70" y="135"/>
                    </a:lnTo>
                    <a:lnTo>
                      <a:pt x="85" y="125"/>
                    </a:lnTo>
                    <a:lnTo>
                      <a:pt x="101" y="118"/>
                    </a:lnTo>
                    <a:lnTo>
                      <a:pt x="116" y="110"/>
                    </a:lnTo>
                    <a:lnTo>
                      <a:pt x="133" y="106"/>
                    </a:lnTo>
                    <a:lnTo>
                      <a:pt x="148" y="99"/>
                    </a:lnTo>
                    <a:lnTo>
                      <a:pt x="165" y="95"/>
                    </a:lnTo>
                    <a:lnTo>
                      <a:pt x="179" y="89"/>
                    </a:lnTo>
                    <a:lnTo>
                      <a:pt x="194" y="82"/>
                    </a:lnTo>
                    <a:lnTo>
                      <a:pt x="209" y="74"/>
                    </a:lnTo>
                    <a:lnTo>
                      <a:pt x="224" y="68"/>
                    </a:lnTo>
                    <a:lnTo>
                      <a:pt x="238" y="57"/>
                    </a:lnTo>
                    <a:lnTo>
                      <a:pt x="253" y="47"/>
                    </a:lnTo>
                    <a:lnTo>
                      <a:pt x="266" y="36"/>
                    </a:lnTo>
                    <a:lnTo>
                      <a:pt x="279" y="23"/>
                    </a:lnTo>
                    <a:lnTo>
                      <a:pt x="289" y="11"/>
                    </a:lnTo>
                    <a:lnTo>
                      <a:pt x="300" y="4"/>
                    </a:lnTo>
                    <a:lnTo>
                      <a:pt x="310" y="0"/>
                    </a:lnTo>
                    <a:lnTo>
                      <a:pt x="323" y="0"/>
                    </a:lnTo>
                    <a:lnTo>
                      <a:pt x="333" y="0"/>
                    </a:lnTo>
                    <a:lnTo>
                      <a:pt x="344" y="2"/>
                    </a:lnTo>
                    <a:lnTo>
                      <a:pt x="353" y="5"/>
                    </a:lnTo>
                    <a:lnTo>
                      <a:pt x="365" y="13"/>
                    </a:lnTo>
                    <a:lnTo>
                      <a:pt x="372" y="21"/>
                    </a:lnTo>
                    <a:lnTo>
                      <a:pt x="378" y="30"/>
                    </a:lnTo>
                    <a:lnTo>
                      <a:pt x="384" y="40"/>
                    </a:lnTo>
                    <a:lnTo>
                      <a:pt x="388" y="51"/>
                    </a:lnTo>
                    <a:lnTo>
                      <a:pt x="388" y="63"/>
                    </a:lnTo>
                    <a:lnTo>
                      <a:pt x="386" y="74"/>
                    </a:lnTo>
                    <a:lnTo>
                      <a:pt x="380" y="87"/>
                    </a:lnTo>
                    <a:lnTo>
                      <a:pt x="372" y="99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62"/>
              <p:cNvSpPr>
                <a:spLocks/>
              </p:cNvSpPr>
              <p:nvPr/>
            </p:nvSpPr>
            <p:spPr bwMode="auto">
              <a:xfrm>
                <a:off x="5123" y="1846"/>
                <a:ext cx="341" cy="171"/>
              </a:xfrm>
              <a:custGeom>
                <a:avLst/>
                <a:gdLst>
                  <a:gd name="T0" fmla="*/ 289 w 570"/>
                  <a:gd name="T1" fmla="*/ 103 h 335"/>
                  <a:gd name="T2" fmla="*/ 263 w 570"/>
                  <a:gd name="T3" fmla="*/ 112 h 335"/>
                  <a:gd name="T4" fmla="*/ 239 w 570"/>
                  <a:gd name="T5" fmla="*/ 122 h 335"/>
                  <a:gd name="T6" fmla="*/ 216 w 570"/>
                  <a:gd name="T7" fmla="*/ 132 h 335"/>
                  <a:gd name="T8" fmla="*/ 194 w 570"/>
                  <a:gd name="T9" fmla="*/ 141 h 335"/>
                  <a:gd name="T10" fmla="*/ 172 w 570"/>
                  <a:gd name="T11" fmla="*/ 151 h 335"/>
                  <a:gd name="T12" fmla="*/ 147 w 570"/>
                  <a:gd name="T13" fmla="*/ 158 h 335"/>
                  <a:gd name="T14" fmla="*/ 120 w 570"/>
                  <a:gd name="T15" fmla="*/ 166 h 335"/>
                  <a:gd name="T16" fmla="*/ 84 w 570"/>
                  <a:gd name="T17" fmla="*/ 171 h 335"/>
                  <a:gd name="T18" fmla="*/ 50 w 570"/>
                  <a:gd name="T19" fmla="*/ 165 h 335"/>
                  <a:gd name="T20" fmla="*/ 24 w 570"/>
                  <a:gd name="T21" fmla="*/ 149 h 335"/>
                  <a:gd name="T22" fmla="*/ 5 w 570"/>
                  <a:gd name="T23" fmla="*/ 125 h 335"/>
                  <a:gd name="T24" fmla="*/ 0 w 570"/>
                  <a:gd name="T25" fmla="*/ 99 h 335"/>
                  <a:gd name="T26" fmla="*/ 4 w 570"/>
                  <a:gd name="T27" fmla="*/ 71 h 335"/>
                  <a:gd name="T28" fmla="*/ 19 w 570"/>
                  <a:gd name="T29" fmla="*/ 47 h 335"/>
                  <a:gd name="T30" fmla="*/ 48 w 570"/>
                  <a:gd name="T31" fmla="*/ 31 h 335"/>
                  <a:gd name="T32" fmla="*/ 82 w 570"/>
                  <a:gd name="T33" fmla="*/ 23 h 335"/>
                  <a:gd name="T34" fmla="*/ 108 w 570"/>
                  <a:gd name="T35" fmla="*/ 19 h 335"/>
                  <a:gd name="T36" fmla="*/ 132 w 570"/>
                  <a:gd name="T37" fmla="*/ 17 h 335"/>
                  <a:gd name="T38" fmla="*/ 156 w 570"/>
                  <a:gd name="T39" fmla="*/ 17 h 335"/>
                  <a:gd name="T40" fmla="*/ 178 w 570"/>
                  <a:gd name="T41" fmla="*/ 17 h 335"/>
                  <a:gd name="T42" fmla="*/ 200 w 570"/>
                  <a:gd name="T43" fmla="*/ 15 h 335"/>
                  <a:gd name="T44" fmla="*/ 224 w 570"/>
                  <a:gd name="T45" fmla="*/ 13 h 335"/>
                  <a:gd name="T46" fmla="*/ 246 w 570"/>
                  <a:gd name="T47" fmla="*/ 8 h 335"/>
                  <a:gd name="T48" fmla="*/ 273 w 570"/>
                  <a:gd name="T49" fmla="*/ 2 h 335"/>
                  <a:gd name="T50" fmla="*/ 298 w 570"/>
                  <a:gd name="T51" fmla="*/ 2 h 335"/>
                  <a:gd name="T52" fmla="*/ 317 w 570"/>
                  <a:gd name="T53" fmla="*/ 10 h 335"/>
                  <a:gd name="T54" fmla="*/ 332 w 570"/>
                  <a:gd name="T55" fmla="*/ 24 h 335"/>
                  <a:gd name="T56" fmla="*/ 340 w 570"/>
                  <a:gd name="T57" fmla="*/ 42 h 335"/>
                  <a:gd name="T58" fmla="*/ 340 w 570"/>
                  <a:gd name="T59" fmla="*/ 60 h 335"/>
                  <a:gd name="T60" fmla="*/ 332 w 570"/>
                  <a:gd name="T61" fmla="*/ 78 h 335"/>
                  <a:gd name="T62" fmla="*/ 315 w 570"/>
                  <a:gd name="T63" fmla="*/ 92 h 335"/>
                  <a:gd name="T64" fmla="*/ 303 w 570"/>
                  <a:gd name="T65" fmla="*/ 98 h 3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70"/>
                  <a:gd name="T100" fmla="*/ 0 h 335"/>
                  <a:gd name="T101" fmla="*/ 570 w 570"/>
                  <a:gd name="T102" fmla="*/ 335 h 3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70" h="335">
                    <a:moveTo>
                      <a:pt x="507" y="192"/>
                    </a:moveTo>
                    <a:lnTo>
                      <a:pt x="483" y="201"/>
                    </a:lnTo>
                    <a:lnTo>
                      <a:pt x="460" y="211"/>
                    </a:lnTo>
                    <a:lnTo>
                      <a:pt x="439" y="220"/>
                    </a:lnTo>
                    <a:lnTo>
                      <a:pt x="420" y="230"/>
                    </a:lnTo>
                    <a:lnTo>
                      <a:pt x="399" y="239"/>
                    </a:lnTo>
                    <a:lnTo>
                      <a:pt x="382" y="249"/>
                    </a:lnTo>
                    <a:lnTo>
                      <a:pt x="361" y="258"/>
                    </a:lnTo>
                    <a:lnTo>
                      <a:pt x="344" y="268"/>
                    </a:lnTo>
                    <a:lnTo>
                      <a:pt x="325" y="277"/>
                    </a:lnTo>
                    <a:lnTo>
                      <a:pt x="306" y="285"/>
                    </a:lnTo>
                    <a:lnTo>
                      <a:pt x="287" y="295"/>
                    </a:lnTo>
                    <a:lnTo>
                      <a:pt x="268" y="302"/>
                    </a:lnTo>
                    <a:lnTo>
                      <a:pt x="245" y="310"/>
                    </a:lnTo>
                    <a:lnTo>
                      <a:pt x="224" y="317"/>
                    </a:lnTo>
                    <a:lnTo>
                      <a:pt x="201" y="325"/>
                    </a:lnTo>
                    <a:lnTo>
                      <a:pt x="177" y="333"/>
                    </a:lnTo>
                    <a:lnTo>
                      <a:pt x="140" y="335"/>
                    </a:lnTo>
                    <a:lnTo>
                      <a:pt x="110" y="333"/>
                    </a:lnTo>
                    <a:lnTo>
                      <a:pt x="83" y="323"/>
                    </a:lnTo>
                    <a:lnTo>
                      <a:pt x="59" y="310"/>
                    </a:lnTo>
                    <a:lnTo>
                      <a:pt x="40" y="291"/>
                    </a:lnTo>
                    <a:lnTo>
                      <a:pt x="23" y="270"/>
                    </a:lnTo>
                    <a:lnTo>
                      <a:pt x="9" y="245"/>
                    </a:lnTo>
                    <a:lnTo>
                      <a:pt x="4" y="220"/>
                    </a:lnTo>
                    <a:lnTo>
                      <a:pt x="0" y="194"/>
                    </a:lnTo>
                    <a:lnTo>
                      <a:pt x="0" y="165"/>
                    </a:lnTo>
                    <a:lnTo>
                      <a:pt x="7" y="139"/>
                    </a:lnTo>
                    <a:lnTo>
                      <a:pt x="17" y="116"/>
                    </a:lnTo>
                    <a:lnTo>
                      <a:pt x="32" y="93"/>
                    </a:lnTo>
                    <a:lnTo>
                      <a:pt x="55" y="76"/>
                    </a:lnTo>
                    <a:lnTo>
                      <a:pt x="81" y="61"/>
                    </a:lnTo>
                    <a:lnTo>
                      <a:pt x="114" y="51"/>
                    </a:lnTo>
                    <a:lnTo>
                      <a:pt x="137" y="46"/>
                    </a:lnTo>
                    <a:lnTo>
                      <a:pt x="159" y="42"/>
                    </a:lnTo>
                    <a:lnTo>
                      <a:pt x="180" y="38"/>
                    </a:lnTo>
                    <a:lnTo>
                      <a:pt x="201" y="38"/>
                    </a:lnTo>
                    <a:lnTo>
                      <a:pt x="220" y="34"/>
                    </a:lnTo>
                    <a:lnTo>
                      <a:pt x="241" y="34"/>
                    </a:lnTo>
                    <a:lnTo>
                      <a:pt x="260" y="34"/>
                    </a:lnTo>
                    <a:lnTo>
                      <a:pt x="279" y="34"/>
                    </a:lnTo>
                    <a:lnTo>
                      <a:pt x="298" y="34"/>
                    </a:lnTo>
                    <a:lnTo>
                      <a:pt x="315" y="32"/>
                    </a:lnTo>
                    <a:lnTo>
                      <a:pt x="334" y="30"/>
                    </a:lnTo>
                    <a:lnTo>
                      <a:pt x="355" y="30"/>
                    </a:lnTo>
                    <a:lnTo>
                      <a:pt x="374" y="25"/>
                    </a:lnTo>
                    <a:lnTo>
                      <a:pt x="393" y="23"/>
                    </a:lnTo>
                    <a:lnTo>
                      <a:pt x="412" y="15"/>
                    </a:lnTo>
                    <a:lnTo>
                      <a:pt x="435" y="9"/>
                    </a:lnTo>
                    <a:lnTo>
                      <a:pt x="456" y="4"/>
                    </a:lnTo>
                    <a:lnTo>
                      <a:pt x="479" y="0"/>
                    </a:lnTo>
                    <a:lnTo>
                      <a:pt x="498" y="4"/>
                    </a:lnTo>
                    <a:lnTo>
                      <a:pt x="515" y="9"/>
                    </a:lnTo>
                    <a:lnTo>
                      <a:pt x="530" y="19"/>
                    </a:lnTo>
                    <a:lnTo>
                      <a:pt x="543" y="32"/>
                    </a:lnTo>
                    <a:lnTo>
                      <a:pt x="555" y="47"/>
                    </a:lnTo>
                    <a:lnTo>
                      <a:pt x="564" y="65"/>
                    </a:lnTo>
                    <a:lnTo>
                      <a:pt x="568" y="82"/>
                    </a:lnTo>
                    <a:lnTo>
                      <a:pt x="570" y="99"/>
                    </a:lnTo>
                    <a:lnTo>
                      <a:pt x="568" y="118"/>
                    </a:lnTo>
                    <a:lnTo>
                      <a:pt x="564" y="135"/>
                    </a:lnTo>
                    <a:lnTo>
                      <a:pt x="555" y="152"/>
                    </a:lnTo>
                    <a:lnTo>
                      <a:pt x="543" y="167"/>
                    </a:lnTo>
                    <a:lnTo>
                      <a:pt x="526" y="181"/>
                    </a:lnTo>
                    <a:lnTo>
                      <a:pt x="507" y="19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63"/>
              <p:cNvSpPr>
                <a:spLocks/>
              </p:cNvSpPr>
              <p:nvPr/>
            </p:nvSpPr>
            <p:spPr bwMode="auto">
              <a:xfrm>
                <a:off x="5118" y="2270"/>
                <a:ext cx="329" cy="165"/>
              </a:xfrm>
              <a:custGeom>
                <a:avLst/>
                <a:gdLst>
                  <a:gd name="T0" fmla="*/ 139 w 549"/>
                  <a:gd name="T1" fmla="*/ 75 h 321"/>
                  <a:gd name="T2" fmla="*/ 139 w 549"/>
                  <a:gd name="T3" fmla="*/ 73 h 321"/>
                  <a:gd name="T4" fmla="*/ 137 w 549"/>
                  <a:gd name="T5" fmla="*/ 65 h 321"/>
                  <a:gd name="T6" fmla="*/ 132 w 549"/>
                  <a:gd name="T7" fmla="*/ 52 h 321"/>
                  <a:gd name="T8" fmla="*/ 128 w 549"/>
                  <a:gd name="T9" fmla="*/ 38 h 321"/>
                  <a:gd name="T10" fmla="*/ 122 w 549"/>
                  <a:gd name="T11" fmla="*/ 22 h 321"/>
                  <a:gd name="T12" fmla="*/ 119 w 549"/>
                  <a:gd name="T13" fmla="*/ 10 h 321"/>
                  <a:gd name="T14" fmla="*/ 116 w 549"/>
                  <a:gd name="T15" fmla="*/ 2 h 321"/>
                  <a:gd name="T16" fmla="*/ 120 w 549"/>
                  <a:gd name="T17" fmla="*/ 0 h 321"/>
                  <a:gd name="T18" fmla="*/ 137 w 549"/>
                  <a:gd name="T19" fmla="*/ 7 h 321"/>
                  <a:gd name="T20" fmla="*/ 155 w 549"/>
                  <a:gd name="T21" fmla="*/ 10 h 321"/>
                  <a:gd name="T22" fmla="*/ 172 w 549"/>
                  <a:gd name="T23" fmla="*/ 12 h 321"/>
                  <a:gd name="T24" fmla="*/ 189 w 549"/>
                  <a:gd name="T25" fmla="*/ 12 h 321"/>
                  <a:gd name="T26" fmla="*/ 207 w 549"/>
                  <a:gd name="T27" fmla="*/ 12 h 321"/>
                  <a:gd name="T28" fmla="*/ 225 w 549"/>
                  <a:gd name="T29" fmla="*/ 12 h 321"/>
                  <a:gd name="T30" fmla="*/ 245 w 549"/>
                  <a:gd name="T31" fmla="*/ 14 h 321"/>
                  <a:gd name="T32" fmla="*/ 265 w 549"/>
                  <a:gd name="T33" fmla="*/ 20 h 321"/>
                  <a:gd name="T34" fmla="*/ 300 w 549"/>
                  <a:gd name="T35" fmla="*/ 33 h 321"/>
                  <a:gd name="T36" fmla="*/ 320 w 549"/>
                  <a:gd name="T37" fmla="*/ 57 h 321"/>
                  <a:gd name="T38" fmla="*/ 329 w 549"/>
                  <a:gd name="T39" fmla="*/ 83 h 321"/>
                  <a:gd name="T40" fmla="*/ 326 w 549"/>
                  <a:gd name="T41" fmla="*/ 111 h 321"/>
                  <a:gd name="T42" fmla="*/ 311 w 549"/>
                  <a:gd name="T43" fmla="*/ 137 h 321"/>
                  <a:gd name="T44" fmla="*/ 288 w 549"/>
                  <a:gd name="T45" fmla="*/ 155 h 321"/>
                  <a:gd name="T46" fmla="*/ 256 w 549"/>
                  <a:gd name="T47" fmla="*/ 165 h 321"/>
                  <a:gd name="T48" fmla="*/ 219 w 549"/>
                  <a:gd name="T49" fmla="*/ 162 h 321"/>
                  <a:gd name="T50" fmla="*/ 194 w 549"/>
                  <a:gd name="T51" fmla="*/ 155 h 321"/>
                  <a:gd name="T52" fmla="*/ 172 w 549"/>
                  <a:gd name="T53" fmla="*/ 148 h 321"/>
                  <a:gd name="T54" fmla="*/ 152 w 549"/>
                  <a:gd name="T55" fmla="*/ 140 h 321"/>
                  <a:gd name="T56" fmla="*/ 134 w 549"/>
                  <a:gd name="T57" fmla="*/ 132 h 321"/>
                  <a:gd name="T58" fmla="*/ 114 w 549"/>
                  <a:gd name="T59" fmla="*/ 123 h 321"/>
                  <a:gd name="T60" fmla="*/ 96 w 549"/>
                  <a:gd name="T61" fmla="*/ 113 h 321"/>
                  <a:gd name="T62" fmla="*/ 76 w 549"/>
                  <a:gd name="T63" fmla="*/ 101 h 321"/>
                  <a:gd name="T64" fmla="*/ 55 w 549"/>
                  <a:gd name="T65" fmla="*/ 90 h 321"/>
                  <a:gd name="T66" fmla="*/ 35 w 549"/>
                  <a:gd name="T67" fmla="*/ 79 h 321"/>
                  <a:gd name="T68" fmla="*/ 20 w 549"/>
                  <a:gd name="T69" fmla="*/ 65 h 321"/>
                  <a:gd name="T70" fmla="*/ 9 w 549"/>
                  <a:gd name="T71" fmla="*/ 51 h 321"/>
                  <a:gd name="T72" fmla="*/ 2 w 549"/>
                  <a:gd name="T73" fmla="*/ 38 h 321"/>
                  <a:gd name="T74" fmla="*/ 0 w 549"/>
                  <a:gd name="T75" fmla="*/ 26 h 321"/>
                  <a:gd name="T76" fmla="*/ 5 w 549"/>
                  <a:gd name="T77" fmla="*/ 17 h 321"/>
                  <a:gd name="T78" fmla="*/ 16 w 549"/>
                  <a:gd name="T79" fmla="*/ 13 h 321"/>
                  <a:gd name="T80" fmla="*/ 37 w 549"/>
                  <a:gd name="T81" fmla="*/ 16 h 321"/>
                  <a:gd name="T82" fmla="*/ 87 w 549"/>
                  <a:gd name="T83" fmla="*/ 27 h 321"/>
                  <a:gd name="T84" fmla="*/ 91 w 549"/>
                  <a:gd name="T85" fmla="*/ 28 h 321"/>
                  <a:gd name="T86" fmla="*/ 96 w 549"/>
                  <a:gd name="T87" fmla="*/ 29 h 321"/>
                  <a:gd name="T88" fmla="*/ 99 w 549"/>
                  <a:gd name="T89" fmla="*/ 31 h 321"/>
                  <a:gd name="T90" fmla="*/ 101 w 549"/>
                  <a:gd name="T91" fmla="*/ 35 h 321"/>
                  <a:gd name="T92" fmla="*/ 105 w 549"/>
                  <a:gd name="T93" fmla="*/ 39 h 321"/>
                  <a:gd name="T94" fmla="*/ 107 w 549"/>
                  <a:gd name="T95" fmla="*/ 43 h 32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49"/>
                  <a:gd name="T145" fmla="*/ 0 h 321"/>
                  <a:gd name="T146" fmla="*/ 549 w 549"/>
                  <a:gd name="T147" fmla="*/ 321 h 32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49" h="321">
                    <a:moveTo>
                      <a:pt x="179" y="83"/>
                    </a:moveTo>
                    <a:lnTo>
                      <a:pt x="232" y="146"/>
                    </a:lnTo>
                    <a:lnTo>
                      <a:pt x="232" y="142"/>
                    </a:lnTo>
                    <a:lnTo>
                      <a:pt x="232" y="136"/>
                    </a:lnTo>
                    <a:lnTo>
                      <a:pt x="228" y="127"/>
                    </a:lnTo>
                    <a:lnTo>
                      <a:pt x="224" y="115"/>
                    </a:lnTo>
                    <a:lnTo>
                      <a:pt x="221" y="102"/>
                    </a:lnTo>
                    <a:lnTo>
                      <a:pt x="217" y="87"/>
                    </a:lnTo>
                    <a:lnTo>
                      <a:pt x="213" y="74"/>
                    </a:lnTo>
                    <a:lnTo>
                      <a:pt x="207" y="58"/>
                    </a:lnTo>
                    <a:lnTo>
                      <a:pt x="204" y="43"/>
                    </a:lnTo>
                    <a:lnTo>
                      <a:pt x="200" y="32"/>
                    </a:lnTo>
                    <a:lnTo>
                      <a:pt x="198" y="20"/>
                    </a:lnTo>
                    <a:lnTo>
                      <a:pt x="194" y="9"/>
                    </a:lnTo>
                    <a:lnTo>
                      <a:pt x="194" y="3"/>
                    </a:lnTo>
                    <a:lnTo>
                      <a:pt x="196" y="0"/>
                    </a:lnTo>
                    <a:lnTo>
                      <a:pt x="200" y="0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43" y="17"/>
                    </a:lnTo>
                    <a:lnTo>
                      <a:pt x="259" y="20"/>
                    </a:lnTo>
                    <a:lnTo>
                      <a:pt x="272" y="22"/>
                    </a:lnTo>
                    <a:lnTo>
                      <a:pt x="287" y="24"/>
                    </a:lnTo>
                    <a:lnTo>
                      <a:pt x="302" y="24"/>
                    </a:lnTo>
                    <a:lnTo>
                      <a:pt x="316" y="24"/>
                    </a:lnTo>
                    <a:lnTo>
                      <a:pt x="331" y="24"/>
                    </a:lnTo>
                    <a:lnTo>
                      <a:pt x="346" y="24"/>
                    </a:lnTo>
                    <a:lnTo>
                      <a:pt x="359" y="24"/>
                    </a:lnTo>
                    <a:lnTo>
                      <a:pt x="376" y="24"/>
                    </a:lnTo>
                    <a:lnTo>
                      <a:pt x="392" y="24"/>
                    </a:lnTo>
                    <a:lnTo>
                      <a:pt x="409" y="28"/>
                    </a:lnTo>
                    <a:lnTo>
                      <a:pt x="426" y="32"/>
                    </a:lnTo>
                    <a:lnTo>
                      <a:pt x="443" y="38"/>
                    </a:lnTo>
                    <a:lnTo>
                      <a:pt x="473" y="49"/>
                    </a:lnTo>
                    <a:lnTo>
                      <a:pt x="500" y="64"/>
                    </a:lnTo>
                    <a:lnTo>
                      <a:pt x="519" y="85"/>
                    </a:lnTo>
                    <a:lnTo>
                      <a:pt x="534" y="110"/>
                    </a:lnTo>
                    <a:lnTo>
                      <a:pt x="544" y="134"/>
                    </a:lnTo>
                    <a:lnTo>
                      <a:pt x="549" y="161"/>
                    </a:lnTo>
                    <a:lnTo>
                      <a:pt x="548" y="188"/>
                    </a:lnTo>
                    <a:lnTo>
                      <a:pt x="544" y="216"/>
                    </a:lnTo>
                    <a:lnTo>
                      <a:pt x="532" y="241"/>
                    </a:lnTo>
                    <a:lnTo>
                      <a:pt x="519" y="266"/>
                    </a:lnTo>
                    <a:lnTo>
                      <a:pt x="502" y="285"/>
                    </a:lnTo>
                    <a:lnTo>
                      <a:pt x="481" y="302"/>
                    </a:lnTo>
                    <a:lnTo>
                      <a:pt x="456" y="315"/>
                    </a:lnTo>
                    <a:lnTo>
                      <a:pt x="428" y="321"/>
                    </a:lnTo>
                    <a:lnTo>
                      <a:pt x="397" y="321"/>
                    </a:lnTo>
                    <a:lnTo>
                      <a:pt x="365" y="315"/>
                    </a:lnTo>
                    <a:lnTo>
                      <a:pt x="342" y="307"/>
                    </a:lnTo>
                    <a:lnTo>
                      <a:pt x="323" y="302"/>
                    </a:lnTo>
                    <a:lnTo>
                      <a:pt x="304" y="294"/>
                    </a:lnTo>
                    <a:lnTo>
                      <a:pt x="287" y="288"/>
                    </a:lnTo>
                    <a:lnTo>
                      <a:pt x="268" y="281"/>
                    </a:lnTo>
                    <a:lnTo>
                      <a:pt x="253" y="273"/>
                    </a:lnTo>
                    <a:lnTo>
                      <a:pt x="236" y="264"/>
                    </a:lnTo>
                    <a:lnTo>
                      <a:pt x="223" y="256"/>
                    </a:lnTo>
                    <a:lnTo>
                      <a:pt x="205" y="247"/>
                    </a:lnTo>
                    <a:lnTo>
                      <a:pt x="190" y="239"/>
                    </a:lnTo>
                    <a:lnTo>
                      <a:pt x="175" y="230"/>
                    </a:lnTo>
                    <a:lnTo>
                      <a:pt x="160" y="220"/>
                    </a:lnTo>
                    <a:lnTo>
                      <a:pt x="143" y="209"/>
                    </a:lnTo>
                    <a:lnTo>
                      <a:pt x="127" y="197"/>
                    </a:lnTo>
                    <a:lnTo>
                      <a:pt x="110" y="188"/>
                    </a:lnTo>
                    <a:lnTo>
                      <a:pt x="91" y="176"/>
                    </a:lnTo>
                    <a:lnTo>
                      <a:pt x="74" y="165"/>
                    </a:lnTo>
                    <a:lnTo>
                      <a:pt x="59" y="153"/>
                    </a:lnTo>
                    <a:lnTo>
                      <a:pt x="48" y="140"/>
                    </a:lnTo>
                    <a:lnTo>
                      <a:pt x="34" y="127"/>
                    </a:lnTo>
                    <a:lnTo>
                      <a:pt x="23" y="112"/>
                    </a:lnTo>
                    <a:lnTo>
                      <a:pt x="15" y="100"/>
                    </a:lnTo>
                    <a:lnTo>
                      <a:pt x="8" y="85"/>
                    </a:lnTo>
                    <a:lnTo>
                      <a:pt x="4" y="74"/>
                    </a:lnTo>
                    <a:lnTo>
                      <a:pt x="0" y="60"/>
                    </a:lnTo>
                    <a:lnTo>
                      <a:pt x="0" y="51"/>
                    </a:lnTo>
                    <a:lnTo>
                      <a:pt x="4" y="41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7" y="26"/>
                    </a:lnTo>
                    <a:lnTo>
                      <a:pt x="42" y="26"/>
                    </a:lnTo>
                    <a:lnTo>
                      <a:pt x="61" y="32"/>
                    </a:lnTo>
                    <a:lnTo>
                      <a:pt x="139" y="51"/>
                    </a:lnTo>
                    <a:lnTo>
                      <a:pt x="145" y="53"/>
                    </a:lnTo>
                    <a:lnTo>
                      <a:pt x="148" y="53"/>
                    </a:lnTo>
                    <a:lnTo>
                      <a:pt x="152" y="55"/>
                    </a:lnTo>
                    <a:lnTo>
                      <a:pt x="156" y="57"/>
                    </a:lnTo>
                    <a:lnTo>
                      <a:pt x="160" y="57"/>
                    </a:lnTo>
                    <a:lnTo>
                      <a:pt x="164" y="58"/>
                    </a:lnTo>
                    <a:lnTo>
                      <a:pt x="166" y="60"/>
                    </a:lnTo>
                    <a:lnTo>
                      <a:pt x="169" y="66"/>
                    </a:lnTo>
                    <a:lnTo>
                      <a:pt x="169" y="68"/>
                    </a:lnTo>
                    <a:lnTo>
                      <a:pt x="171" y="72"/>
                    </a:lnTo>
                    <a:lnTo>
                      <a:pt x="175" y="76"/>
                    </a:lnTo>
                    <a:lnTo>
                      <a:pt x="179" y="8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4"/>
              <p:cNvSpPr>
                <a:spLocks/>
              </p:cNvSpPr>
              <p:nvPr/>
            </p:nvSpPr>
            <p:spPr bwMode="auto">
              <a:xfrm>
                <a:off x="3693" y="2207"/>
                <a:ext cx="298" cy="204"/>
              </a:xfrm>
              <a:custGeom>
                <a:avLst/>
                <a:gdLst>
                  <a:gd name="T0" fmla="*/ 276 w 498"/>
                  <a:gd name="T1" fmla="*/ 56 h 399"/>
                  <a:gd name="T2" fmla="*/ 259 w 498"/>
                  <a:gd name="T3" fmla="*/ 72 h 399"/>
                  <a:gd name="T4" fmla="*/ 242 w 498"/>
                  <a:gd name="T5" fmla="*/ 88 h 399"/>
                  <a:gd name="T6" fmla="*/ 228 w 498"/>
                  <a:gd name="T7" fmla="*/ 104 h 399"/>
                  <a:gd name="T8" fmla="*/ 213 w 498"/>
                  <a:gd name="T9" fmla="*/ 120 h 399"/>
                  <a:gd name="T10" fmla="*/ 197 w 498"/>
                  <a:gd name="T11" fmla="*/ 134 h 399"/>
                  <a:gd name="T12" fmla="*/ 180 w 498"/>
                  <a:gd name="T13" fmla="*/ 149 h 399"/>
                  <a:gd name="T14" fmla="*/ 160 w 498"/>
                  <a:gd name="T15" fmla="*/ 162 h 399"/>
                  <a:gd name="T16" fmla="*/ 145 w 498"/>
                  <a:gd name="T17" fmla="*/ 171 h 399"/>
                  <a:gd name="T18" fmla="*/ 137 w 498"/>
                  <a:gd name="T19" fmla="*/ 175 h 399"/>
                  <a:gd name="T20" fmla="*/ 129 w 498"/>
                  <a:gd name="T21" fmla="*/ 178 h 399"/>
                  <a:gd name="T22" fmla="*/ 121 w 498"/>
                  <a:gd name="T23" fmla="*/ 181 h 399"/>
                  <a:gd name="T24" fmla="*/ 114 w 498"/>
                  <a:gd name="T25" fmla="*/ 184 h 399"/>
                  <a:gd name="T26" fmla="*/ 106 w 498"/>
                  <a:gd name="T27" fmla="*/ 186 h 399"/>
                  <a:gd name="T28" fmla="*/ 98 w 498"/>
                  <a:gd name="T29" fmla="*/ 190 h 399"/>
                  <a:gd name="T30" fmla="*/ 92 w 498"/>
                  <a:gd name="T31" fmla="*/ 193 h 399"/>
                  <a:gd name="T32" fmla="*/ 75 w 498"/>
                  <a:gd name="T33" fmla="*/ 200 h 399"/>
                  <a:gd name="T34" fmla="*/ 53 w 498"/>
                  <a:gd name="T35" fmla="*/ 204 h 399"/>
                  <a:gd name="T36" fmla="*/ 35 w 498"/>
                  <a:gd name="T37" fmla="*/ 199 h 399"/>
                  <a:gd name="T38" fmla="*/ 17 w 498"/>
                  <a:gd name="T39" fmla="*/ 190 h 399"/>
                  <a:gd name="T40" fmla="*/ 6 w 498"/>
                  <a:gd name="T41" fmla="*/ 176 h 399"/>
                  <a:gd name="T42" fmla="*/ 0 w 498"/>
                  <a:gd name="T43" fmla="*/ 160 h 399"/>
                  <a:gd name="T44" fmla="*/ 4 w 498"/>
                  <a:gd name="T45" fmla="*/ 142 h 399"/>
                  <a:gd name="T46" fmla="*/ 15 w 498"/>
                  <a:gd name="T47" fmla="*/ 125 h 399"/>
                  <a:gd name="T48" fmla="*/ 29 w 498"/>
                  <a:gd name="T49" fmla="*/ 116 h 399"/>
                  <a:gd name="T50" fmla="*/ 35 w 498"/>
                  <a:gd name="T51" fmla="*/ 111 h 399"/>
                  <a:gd name="T52" fmla="*/ 44 w 498"/>
                  <a:gd name="T53" fmla="*/ 103 h 399"/>
                  <a:gd name="T54" fmla="*/ 55 w 498"/>
                  <a:gd name="T55" fmla="*/ 93 h 399"/>
                  <a:gd name="T56" fmla="*/ 63 w 498"/>
                  <a:gd name="T57" fmla="*/ 83 h 399"/>
                  <a:gd name="T58" fmla="*/ 69 w 498"/>
                  <a:gd name="T59" fmla="*/ 79 h 399"/>
                  <a:gd name="T60" fmla="*/ 84 w 498"/>
                  <a:gd name="T61" fmla="*/ 70 h 399"/>
                  <a:gd name="T62" fmla="*/ 107 w 498"/>
                  <a:gd name="T63" fmla="*/ 60 h 399"/>
                  <a:gd name="T64" fmla="*/ 130 w 498"/>
                  <a:gd name="T65" fmla="*/ 54 h 399"/>
                  <a:gd name="T66" fmla="*/ 151 w 498"/>
                  <a:gd name="T67" fmla="*/ 48 h 399"/>
                  <a:gd name="T68" fmla="*/ 173 w 498"/>
                  <a:gd name="T69" fmla="*/ 42 h 399"/>
                  <a:gd name="T70" fmla="*/ 194 w 498"/>
                  <a:gd name="T71" fmla="*/ 35 h 399"/>
                  <a:gd name="T72" fmla="*/ 215 w 498"/>
                  <a:gd name="T73" fmla="*/ 26 h 399"/>
                  <a:gd name="T74" fmla="*/ 237 w 498"/>
                  <a:gd name="T75" fmla="*/ 14 h 399"/>
                  <a:gd name="T76" fmla="*/ 254 w 498"/>
                  <a:gd name="T77" fmla="*/ 4 h 399"/>
                  <a:gd name="T78" fmla="*/ 265 w 498"/>
                  <a:gd name="T79" fmla="*/ 0 h 399"/>
                  <a:gd name="T80" fmla="*/ 275 w 498"/>
                  <a:gd name="T81" fmla="*/ 1 h 399"/>
                  <a:gd name="T82" fmla="*/ 286 w 498"/>
                  <a:gd name="T83" fmla="*/ 6 h 399"/>
                  <a:gd name="T84" fmla="*/ 294 w 498"/>
                  <a:gd name="T85" fmla="*/ 13 h 399"/>
                  <a:gd name="T86" fmla="*/ 297 w 498"/>
                  <a:gd name="T87" fmla="*/ 22 h 399"/>
                  <a:gd name="T88" fmla="*/ 297 w 498"/>
                  <a:gd name="T89" fmla="*/ 32 h 399"/>
                  <a:gd name="T90" fmla="*/ 293 w 498"/>
                  <a:gd name="T91" fmla="*/ 43 h 399"/>
                  <a:gd name="T92" fmla="*/ 288 w 498"/>
                  <a:gd name="T93" fmla="*/ 48 h 39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98"/>
                  <a:gd name="T142" fmla="*/ 0 h 399"/>
                  <a:gd name="T143" fmla="*/ 498 w 498"/>
                  <a:gd name="T144" fmla="*/ 399 h 399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98" h="399">
                    <a:moveTo>
                      <a:pt x="481" y="93"/>
                    </a:moveTo>
                    <a:lnTo>
                      <a:pt x="462" y="110"/>
                    </a:lnTo>
                    <a:lnTo>
                      <a:pt x="447" y="125"/>
                    </a:lnTo>
                    <a:lnTo>
                      <a:pt x="432" y="141"/>
                    </a:lnTo>
                    <a:lnTo>
                      <a:pt x="419" y="158"/>
                    </a:lnTo>
                    <a:lnTo>
                      <a:pt x="405" y="173"/>
                    </a:lnTo>
                    <a:lnTo>
                      <a:pt x="392" y="188"/>
                    </a:lnTo>
                    <a:lnTo>
                      <a:pt x="381" y="203"/>
                    </a:lnTo>
                    <a:lnTo>
                      <a:pt x="369" y="219"/>
                    </a:lnTo>
                    <a:lnTo>
                      <a:pt x="356" y="234"/>
                    </a:lnTo>
                    <a:lnTo>
                      <a:pt x="345" y="249"/>
                    </a:lnTo>
                    <a:lnTo>
                      <a:pt x="329" y="262"/>
                    </a:lnTo>
                    <a:lnTo>
                      <a:pt x="316" y="277"/>
                    </a:lnTo>
                    <a:lnTo>
                      <a:pt x="301" y="291"/>
                    </a:lnTo>
                    <a:lnTo>
                      <a:pt x="286" y="304"/>
                    </a:lnTo>
                    <a:lnTo>
                      <a:pt x="267" y="317"/>
                    </a:lnTo>
                    <a:lnTo>
                      <a:pt x="249" y="331"/>
                    </a:lnTo>
                    <a:lnTo>
                      <a:pt x="242" y="335"/>
                    </a:lnTo>
                    <a:lnTo>
                      <a:pt x="234" y="338"/>
                    </a:lnTo>
                    <a:lnTo>
                      <a:pt x="229" y="342"/>
                    </a:lnTo>
                    <a:lnTo>
                      <a:pt x="223" y="346"/>
                    </a:lnTo>
                    <a:lnTo>
                      <a:pt x="215" y="348"/>
                    </a:lnTo>
                    <a:lnTo>
                      <a:pt x="210" y="352"/>
                    </a:lnTo>
                    <a:lnTo>
                      <a:pt x="202" y="354"/>
                    </a:lnTo>
                    <a:lnTo>
                      <a:pt x="196" y="357"/>
                    </a:lnTo>
                    <a:lnTo>
                      <a:pt x="191" y="359"/>
                    </a:lnTo>
                    <a:lnTo>
                      <a:pt x="183" y="361"/>
                    </a:lnTo>
                    <a:lnTo>
                      <a:pt x="177" y="363"/>
                    </a:lnTo>
                    <a:lnTo>
                      <a:pt x="172" y="367"/>
                    </a:lnTo>
                    <a:lnTo>
                      <a:pt x="164" y="371"/>
                    </a:lnTo>
                    <a:lnTo>
                      <a:pt x="158" y="373"/>
                    </a:lnTo>
                    <a:lnTo>
                      <a:pt x="153" y="378"/>
                    </a:lnTo>
                    <a:lnTo>
                      <a:pt x="145" y="382"/>
                    </a:lnTo>
                    <a:lnTo>
                      <a:pt x="126" y="392"/>
                    </a:lnTo>
                    <a:lnTo>
                      <a:pt x="109" y="397"/>
                    </a:lnTo>
                    <a:lnTo>
                      <a:pt x="88" y="399"/>
                    </a:lnTo>
                    <a:lnTo>
                      <a:pt x="73" y="397"/>
                    </a:lnTo>
                    <a:lnTo>
                      <a:pt x="58" y="390"/>
                    </a:lnTo>
                    <a:lnTo>
                      <a:pt x="42" y="382"/>
                    </a:lnTo>
                    <a:lnTo>
                      <a:pt x="29" y="371"/>
                    </a:lnTo>
                    <a:lnTo>
                      <a:pt x="19" y="359"/>
                    </a:lnTo>
                    <a:lnTo>
                      <a:pt x="10" y="344"/>
                    </a:lnTo>
                    <a:lnTo>
                      <a:pt x="4" y="329"/>
                    </a:lnTo>
                    <a:lnTo>
                      <a:pt x="0" y="312"/>
                    </a:lnTo>
                    <a:lnTo>
                      <a:pt x="2" y="295"/>
                    </a:lnTo>
                    <a:lnTo>
                      <a:pt x="6" y="277"/>
                    </a:lnTo>
                    <a:lnTo>
                      <a:pt x="14" y="262"/>
                    </a:lnTo>
                    <a:lnTo>
                      <a:pt x="25" y="245"/>
                    </a:lnTo>
                    <a:lnTo>
                      <a:pt x="42" y="234"/>
                    </a:lnTo>
                    <a:lnTo>
                      <a:pt x="48" y="226"/>
                    </a:lnTo>
                    <a:lnTo>
                      <a:pt x="54" y="222"/>
                    </a:lnTo>
                    <a:lnTo>
                      <a:pt x="59" y="217"/>
                    </a:lnTo>
                    <a:lnTo>
                      <a:pt x="65" y="211"/>
                    </a:lnTo>
                    <a:lnTo>
                      <a:pt x="73" y="201"/>
                    </a:lnTo>
                    <a:lnTo>
                      <a:pt x="82" y="190"/>
                    </a:lnTo>
                    <a:lnTo>
                      <a:pt x="92" y="181"/>
                    </a:lnTo>
                    <a:lnTo>
                      <a:pt x="101" y="169"/>
                    </a:lnTo>
                    <a:lnTo>
                      <a:pt x="105" y="163"/>
                    </a:lnTo>
                    <a:lnTo>
                      <a:pt x="111" y="160"/>
                    </a:lnTo>
                    <a:lnTo>
                      <a:pt x="116" y="154"/>
                    </a:lnTo>
                    <a:lnTo>
                      <a:pt x="124" y="150"/>
                    </a:lnTo>
                    <a:lnTo>
                      <a:pt x="141" y="137"/>
                    </a:lnTo>
                    <a:lnTo>
                      <a:pt x="162" y="127"/>
                    </a:lnTo>
                    <a:lnTo>
                      <a:pt x="179" y="118"/>
                    </a:lnTo>
                    <a:lnTo>
                      <a:pt x="198" y="112"/>
                    </a:lnTo>
                    <a:lnTo>
                      <a:pt x="217" y="105"/>
                    </a:lnTo>
                    <a:lnTo>
                      <a:pt x="234" y="99"/>
                    </a:lnTo>
                    <a:lnTo>
                      <a:pt x="253" y="93"/>
                    </a:lnTo>
                    <a:lnTo>
                      <a:pt x="272" y="87"/>
                    </a:lnTo>
                    <a:lnTo>
                      <a:pt x="289" y="82"/>
                    </a:lnTo>
                    <a:lnTo>
                      <a:pt x="307" y="76"/>
                    </a:lnTo>
                    <a:lnTo>
                      <a:pt x="324" y="68"/>
                    </a:lnTo>
                    <a:lnTo>
                      <a:pt x="343" y="61"/>
                    </a:lnTo>
                    <a:lnTo>
                      <a:pt x="360" y="51"/>
                    </a:lnTo>
                    <a:lnTo>
                      <a:pt x="377" y="42"/>
                    </a:lnTo>
                    <a:lnTo>
                      <a:pt x="396" y="28"/>
                    </a:lnTo>
                    <a:lnTo>
                      <a:pt x="413" y="15"/>
                    </a:lnTo>
                    <a:lnTo>
                      <a:pt x="424" y="8"/>
                    </a:lnTo>
                    <a:lnTo>
                      <a:pt x="434" y="2"/>
                    </a:lnTo>
                    <a:lnTo>
                      <a:pt x="443" y="0"/>
                    </a:lnTo>
                    <a:lnTo>
                      <a:pt x="453" y="0"/>
                    </a:lnTo>
                    <a:lnTo>
                      <a:pt x="460" y="2"/>
                    </a:lnTo>
                    <a:lnTo>
                      <a:pt x="470" y="6"/>
                    </a:lnTo>
                    <a:lnTo>
                      <a:pt x="478" y="11"/>
                    </a:lnTo>
                    <a:lnTo>
                      <a:pt x="485" y="19"/>
                    </a:lnTo>
                    <a:lnTo>
                      <a:pt x="491" y="25"/>
                    </a:lnTo>
                    <a:lnTo>
                      <a:pt x="495" y="34"/>
                    </a:lnTo>
                    <a:lnTo>
                      <a:pt x="497" y="44"/>
                    </a:lnTo>
                    <a:lnTo>
                      <a:pt x="498" y="53"/>
                    </a:lnTo>
                    <a:lnTo>
                      <a:pt x="497" y="63"/>
                    </a:lnTo>
                    <a:lnTo>
                      <a:pt x="495" y="74"/>
                    </a:lnTo>
                    <a:lnTo>
                      <a:pt x="489" y="84"/>
                    </a:lnTo>
                    <a:lnTo>
                      <a:pt x="481" y="93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4065" y="1699"/>
              <a:ext cx="943" cy="1709"/>
              <a:chOff x="4065" y="1699"/>
              <a:chExt cx="943" cy="1709"/>
            </a:xfrm>
          </p:grpSpPr>
          <p:sp>
            <p:nvSpPr>
              <p:cNvPr id="78" name="Freeform 66"/>
              <p:cNvSpPr>
                <a:spLocks/>
              </p:cNvSpPr>
              <p:nvPr/>
            </p:nvSpPr>
            <p:spPr bwMode="auto">
              <a:xfrm>
                <a:off x="4173" y="3142"/>
                <a:ext cx="339" cy="216"/>
              </a:xfrm>
              <a:custGeom>
                <a:avLst/>
                <a:gdLst>
                  <a:gd name="T0" fmla="*/ 110 w 568"/>
                  <a:gd name="T1" fmla="*/ 42 h 424"/>
                  <a:gd name="T2" fmla="*/ 130 w 568"/>
                  <a:gd name="T3" fmla="*/ 44 h 424"/>
                  <a:gd name="T4" fmla="*/ 150 w 568"/>
                  <a:gd name="T5" fmla="*/ 45 h 424"/>
                  <a:gd name="T6" fmla="*/ 167 w 568"/>
                  <a:gd name="T7" fmla="*/ 45 h 424"/>
                  <a:gd name="T8" fmla="*/ 184 w 568"/>
                  <a:gd name="T9" fmla="*/ 45 h 424"/>
                  <a:gd name="T10" fmla="*/ 201 w 568"/>
                  <a:gd name="T11" fmla="*/ 44 h 424"/>
                  <a:gd name="T12" fmla="*/ 218 w 568"/>
                  <a:gd name="T13" fmla="*/ 44 h 424"/>
                  <a:gd name="T14" fmla="*/ 236 w 568"/>
                  <a:gd name="T15" fmla="*/ 44 h 424"/>
                  <a:gd name="T16" fmla="*/ 255 w 568"/>
                  <a:gd name="T17" fmla="*/ 45 h 424"/>
                  <a:gd name="T18" fmla="*/ 272 w 568"/>
                  <a:gd name="T19" fmla="*/ 47 h 424"/>
                  <a:gd name="T20" fmla="*/ 289 w 568"/>
                  <a:gd name="T21" fmla="*/ 53 h 424"/>
                  <a:gd name="T22" fmla="*/ 305 w 568"/>
                  <a:gd name="T23" fmla="*/ 62 h 424"/>
                  <a:gd name="T24" fmla="*/ 319 w 568"/>
                  <a:gd name="T25" fmla="*/ 76 h 424"/>
                  <a:gd name="T26" fmla="*/ 330 w 568"/>
                  <a:gd name="T27" fmla="*/ 89 h 424"/>
                  <a:gd name="T28" fmla="*/ 337 w 568"/>
                  <a:gd name="T29" fmla="*/ 106 h 424"/>
                  <a:gd name="T30" fmla="*/ 339 w 568"/>
                  <a:gd name="T31" fmla="*/ 121 h 424"/>
                  <a:gd name="T32" fmla="*/ 335 w 568"/>
                  <a:gd name="T33" fmla="*/ 137 h 424"/>
                  <a:gd name="T34" fmla="*/ 324 w 568"/>
                  <a:gd name="T35" fmla="*/ 153 h 424"/>
                  <a:gd name="T36" fmla="*/ 307 w 568"/>
                  <a:gd name="T37" fmla="*/ 168 h 424"/>
                  <a:gd name="T38" fmla="*/ 287 w 568"/>
                  <a:gd name="T39" fmla="*/ 180 h 424"/>
                  <a:gd name="T40" fmla="*/ 263 w 568"/>
                  <a:gd name="T41" fmla="*/ 192 h 424"/>
                  <a:gd name="T42" fmla="*/ 237 w 568"/>
                  <a:gd name="T43" fmla="*/ 201 h 424"/>
                  <a:gd name="T44" fmla="*/ 212 w 568"/>
                  <a:gd name="T45" fmla="*/ 207 h 424"/>
                  <a:gd name="T46" fmla="*/ 187 w 568"/>
                  <a:gd name="T47" fmla="*/ 212 h 424"/>
                  <a:gd name="T48" fmla="*/ 165 w 568"/>
                  <a:gd name="T49" fmla="*/ 216 h 424"/>
                  <a:gd name="T50" fmla="*/ 129 w 568"/>
                  <a:gd name="T51" fmla="*/ 212 h 424"/>
                  <a:gd name="T52" fmla="*/ 96 w 568"/>
                  <a:gd name="T53" fmla="*/ 201 h 424"/>
                  <a:gd name="T54" fmla="*/ 67 w 568"/>
                  <a:gd name="T55" fmla="*/ 180 h 424"/>
                  <a:gd name="T56" fmla="*/ 42 w 568"/>
                  <a:gd name="T57" fmla="*/ 155 h 424"/>
                  <a:gd name="T58" fmla="*/ 21 w 568"/>
                  <a:gd name="T59" fmla="*/ 126 h 424"/>
                  <a:gd name="T60" fmla="*/ 9 w 568"/>
                  <a:gd name="T61" fmla="*/ 95 h 424"/>
                  <a:gd name="T62" fmla="*/ 1 w 568"/>
                  <a:gd name="T63" fmla="*/ 64 h 424"/>
                  <a:gd name="T64" fmla="*/ 2 w 568"/>
                  <a:gd name="T65" fmla="*/ 36 h 424"/>
                  <a:gd name="T66" fmla="*/ 8 w 568"/>
                  <a:gd name="T67" fmla="*/ 18 h 424"/>
                  <a:gd name="T68" fmla="*/ 19 w 568"/>
                  <a:gd name="T69" fmla="*/ 8 h 424"/>
                  <a:gd name="T70" fmla="*/ 33 w 568"/>
                  <a:gd name="T71" fmla="*/ 1 h 424"/>
                  <a:gd name="T72" fmla="*/ 50 w 568"/>
                  <a:gd name="T73" fmla="*/ 1 h 424"/>
                  <a:gd name="T74" fmla="*/ 64 w 568"/>
                  <a:gd name="T75" fmla="*/ 4 h 424"/>
                  <a:gd name="T76" fmla="*/ 77 w 568"/>
                  <a:gd name="T77" fmla="*/ 12 h 424"/>
                  <a:gd name="T78" fmla="*/ 85 w 568"/>
                  <a:gd name="T79" fmla="*/ 23 h 424"/>
                  <a:gd name="T80" fmla="*/ 88 w 568"/>
                  <a:gd name="T81" fmla="*/ 39 h 42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68"/>
                  <a:gd name="T124" fmla="*/ 0 h 424"/>
                  <a:gd name="T125" fmla="*/ 568 w 568"/>
                  <a:gd name="T126" fmla="*/ 424 h 42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68" h="424">
                    <a:moveTo>
                      <a:pt x="148" y="76"/>
                    </a:moveTo>
                    <a:lnTo>
                      <a:pt x="184" y="82"/>
                    </a:lnTo>
                    <a:lnTo>
                      <a:pt x="201" y="84"/>
                    </a:lnTo>
                    <a:lnTo>
                      <a:pt x="218" y="86"/>
                    </a:lnTo>
                    <a:lnTo>
                      <a:pt x="235" y="86"/>
                    </a:lnTo>
                    <a:lnTo>
                      <a:pt x="251" y="88"/>
                    </a:lnTo>
                    <a:lnTo>
                      <a:pt x="264" y="88"/>
                    </a:lnTo>
                    <a:lnTo>
                      <a:pt x="279" y="88"/>
                    </a:lnTo>
                    <a:lnTo>
                      <a:pt x="294" y="88"/>
                    </a:lnTo>
                    <a:lnTo>
                      <a:pt x="309" y="88"/>
                    </a:lnTo>
                    <a:lnTo>
                      <a:pt x="323" y="88"/>
                    </a:lnTo>
                    <a:lnTo>
                      <a:pt x="336" y="86"/>
                    </a:lnTo>
                    <a:lnTo>
                      <a:pt x="349" y="86"/>
                    </a:lnTo>
                    <a:lnTo>
                      <a:pt x="365" y="86"/>
                    </a:lnTo>
                    <a:lnTo>
                      <a:pt x="380" y="86"/>
                    </a:lnTo>
                    <a:lnTo>
                      <a:pt x="395" y="86"/>
                    </a:lnTo>
                    <a:lnTo>
                      <a:pt x="410" y="86"/>
                    </a:lnTo>
                    <a:lnTo>
                      <a:pt x="427" y="88"/>
                    </a:lnTo>
                    <a:lnTo>
                      <a:pt x="441" y="88"/>
                    </a:lnTo>
                    <a:lnTo>
                      <a:pt x="456" y="92"/>
                    </a:lnTo>
                    <a:lnTo>
                      <a:pt x="469" y="97"/>
                    </a:lnTo>
                    <a:lnTo>
                      <a:pt x="484" y="105"/>
                    </a:lnTo>
                    <a:lnTo>
                      <a:pt x="498" y="112"/>
                    </a:lnTo>
                    <a:lnTo>
                      <a:pt x="511" y="122"/>
                    </a:lnTo>
                    <a:lnTo>
                      <a:pt x="522" y="135"/>
                    </a:lnTo>
                    <a:lnTo>
                      <a:pt x="534" y="149"/>
                    </a:lnTo>
                    <a:lnTo>
                      <a:pt x="543" y="162"/>
                    </a:lnTo>
                    <a:lnTo>
                      <a:pt x="553" y="175"/>
                    </a:lnTo>
                    <a:lnTo>
                      <a:pt x="558" y="190"/>
                    </a:lnTo>
                    <a:lnTo>
                      <a:pt x="564" y="208"/>
                    </a:lnTo>
                    <a:lnTo>
                      <a:pt x="566" y="223"/>
                    </a:lnTo>
                    <a:lnTo>
                      <a:pt x="568" y="238"/>
                    </a:lnTo>
                    <a:lnTo>
                      <a:pt x="564" y="253"/>
                    </a:lnTo>
                    <a:lnTo>
                      <a:pt x="562" y="268"/>
                    </a:lnTo>
                    <a:lnTo>
                      <a:pt x="553" y="285"/>
                    </a:lnTo>
                    <a:lnTo>
                      <a:pt x="543" y="301"/>
                    </a:lnTo>
                    <a:lnTo>
                      <a:pt x="528" y="314"/>
                    </a:lnTo>
                    <a:lnTo>
                      <a:pt x="515" y="329"/>
                    </a:lnTo>
                    <a:lnTo>
                      <a:pt x="498" y="342"/>
                    </a:lnTo>
                    <a:lnTo>
                      <a:pt x="481" y="354"/>
                    </a:lnTo>
                    <a:lnTo>
                      <a:pt x="460" y="365"/>
                    </a:lnTo>
                    <a:lnTo>
                      <a:pt x="441" y="377"/>
                    </a:lnTo>
                    <a:lnTo>
                      <a:pt x="420" y="386"/>
                    </a:lnTo>
                    <a:lnTo>
                      <a:pt x="397" y="394"/>
                    </a:lnTo>
                    <a:lnTo>
                      <a:pt x="376" y="399"/>
                    </a:lnTo>
                    <a:lnTo>
                      <a:pt x="355" y="407"/>
                    </a:lnTo>
                    <a:lnTo>
                      <a:pt x="332" y="413"/>
                    </a:lnTo>
                    <a:lnTo>
                      <a:pt x="313" y="417"/>
                    </a:lnTo>
                    <a:lnTo>
                      <a:pt x="294" y="420"/>
                    </a:lnTo>
                    <a:lnTo>
                      <a:pt x="277" y="424"/>
                    </a:lnTo>
                    <a:lnTo>
                      <a:pt x="245" y="422"/>
                    </a:lnTo>
                    <a:lnTo>
                      <a:pt x="216" y="417"/>
                    </a:lnTo>
                    <a:lnTo>
                      <a:pt x="188" y="407"/>
                    </a:lnTo>
                    <a:lnTo>
                      <a:pt x="161" y="394"/>
                    </a:lnTo>
                    <a:lnTo>
                      <a:pt x="135" y="375"/>
                    </a:lnTo>
                    <a:lnTo>
                      <a:pt x="112" y="354"/>
                    </a:lnTo>
                    <a:lnTo>
                      <a:pt x="89" y="331"/>
                    </a:lnTo>
                    <a:lnTo>
                      <a:pt x="70" y="304"/>
                    </a:lnTo>
                    <a:lnTo>
                      <a:pt x="51" y="276"/>
                    </a:lnTo>
                    <a:lnTo>
                      <a:pt x="36" y="247"/>
                    </a:lnTo>
                    <a:lnTo>
                      <a:pt x="24" y="217"/>
                    </a:lnTo>
                    <a:lnTo>
                      <a:pt x="15" y="187"/>
                    </a:lnTo>
                    <a:lnTo>
                      <a:pt x="5" y="156"/>
                    </a:lnTo>
                    <a:lnTo>
                      <a:pt x="2" y="126"/>
                    </a:lnTo>
                    <a:lnTo>
                      <a:pt x="0" y="97"/>
                    </a:lnTo>
                    <a:lnTo>
                      <a:pt x="3" y="71"/>
                    </a:lnTo>
                    <a:lnTo>
                      <a:pt x="7" y="52"/>
                    </a:lnTo>
                    <a:lnTo>
                      <a:pt x="13" y="36"/>
                    </a:lnTo>
                    <a:lnTo>
                      <a:pt x="21" y="25"/>
                    </a:lnTo>
                    <a:lnTo>
                      <a:pt x="32" y="16"/>
                    </a:lnTo>
                    <a:lnTo>
                      <a:pt x="43" y="8"/>
                    </a:lnTo>
                    <a:lnTo>
                      <a:pt x="55" y="2"/>
                    </a:lnTo>
                    <a:lnTo>
                      <a:pt x="70" y="0"/>
                    </a:lnTo>
                    <a:lnTo>
                      <a:pt x="83" y="2"/>
                    </a:lnTo>
                    <a:lnTo>
                      <a:pt x="95" y="2"/>
                    </a:lnTo>
                    <a:lnTo>
                      <a:pt x="108" y="8"/>
                    </a:lnTo>
                    <a:lnTo>
                      <a:pt x="117" y="14"/>
                    </a:lnTo>
                    <a:lnTo>
                      <a:pt x="129" y="23"/>
                    </a:lnTo>
                    <a:lnTo>
                      <a:pt x="136" y="33"/>
                    </a:lnTo>
                    <a:lnTo>
                      <a:pt x="142" y="46"/>
                    </a:lnTo>
                    <a:lnTo>
                      <a:pt x="148" y="59"/>
                    </a:lnTo>
                    <a:lnTo>
                      <a:pt x="148" y="76"/>
                    </a:lnTo>
                    <a:close/>
                  </a:path>
                </a:pathLst>
              </a:custGeom>
              <a:solidFill>
                <a:srgbClr val="670DE6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"/>
              <p:cNvSpPr>
                <a:spLocks/>
              </p:cNvSpPr>
              <p:nvPr/>
            </p:nvSpPr>
            <p:spPr bwMode="auto">
              <a:xfrm>
                <a:off x="4106" y="2857"/>
                <a:ext cx="595" cy="378"/>
              </a:xfrm>
              <a:custGeom>
                <a:avLst/>
                <a:gdLst>
                  <a:gd name="T0" fmla="*/ 32 w 997"/>
                  <a:gd name="T1" fmla="*/ 98 h 742"/>
                  <a:gd name="T2" fmla="*/ 15 w 997"/>
                  <a:gd name="T3" fmla="*/ 48 h 742"/>
                  <a:gd name="T4" fmla="*/ 30 w 997"/>
                  <a:gd name="T5" fmla="*/ 14 h 742"/>
                  <a:gd name="T6" fmla="*/ 60 w 997"/>
                  <a:gd name="T7" fmla="*/ 0 h 742"/>
                  <a:gd name="T8" fmla="*/ 94 w 997"/>
                  <a:gd name="T9" fmla="*/ 10 h 742"/>
                  <a:gd name="T10" fmla="*/ 116 w 997"/>
                  <a:gd name="T11" fmla="*/ 38 h 742"/>
                  <a:gd name="T12" fmla="*/ 132 w 997"/>
                  <a:gd name="T13" fmla="*/ 56 h 742"/>
                  <a:gd name="T14" fmla="*/ 151 w 997"/>
                  <a:gd name="T15" fmla="*/ 67 h 742"/>
                  <a:gd name="T16" fmla="*/ 172 w 997"/>
                  <a:gd name="T17" fmla="*/ 75 h 742"/>
                  <a:gd name="T18" fmla="*/ 198 w 997"/>
                  <a:gd name="T19" fmla="*/ 79 h 742"/>
                  <a:gd name="T20" fmla="*/ 224 w 997"/>
                  <a:gd name="T21" fmla="*/ 85 h 742"/>
                  <a:gd name="T22" fmla="*/ 273 w 997"/>
                  <a:gd name="T23" fmla="*/ 91 h 742"/>
                  <a:gd name="T24" fmla="*/ 320 w 997"/>
                  <a:gd name="T25" fmla="*/ 96 h 742"/>
                  <a:gd name="T26" fmla="*/ 366 w 997"/>
                  <a:gd name="T27" fmla="*/ 95 h 742"/>
                  <a:gd name="T28" fmla="*/ 409 w 997"/>
                  <a:gd name="T29" fmla="*/ 86 h 742"/>
                  <a:gd name="T30" fmla="*/ 452 w 997"/>
                  <a:gd name="T31" fmla="*/ 65 h 742"/>
                  <a:gd name="T32" fmla="*/ 488 w 997"/>
                  <a:gd name="T33" fmla="*/ 42 h 742"/>
                  <a:gd name="T34" fmla="*/ 517 w 997"/>
                  <a:gd name="T35" fmla="*/ 32 h 742"/>
                  <a:gd name="T36" fmla="*/ 545 w 997"/>
                  <a:gd name="T37" fmla="*/ 33 h 742"/>
                  <a:gd name="T38" fmla="*/ 566 w 997"/>
                  <a:gd name="T39" fmla="*/ 46 h 742"/>
                  <a:gd name="T40" fmla="*/ 584 w 997"/>
                  <a:gd name="T41" fmla="*/ 69 h 742"/>
                  <a:gd name="T42" fmla="*/ 595 w 997"/>
                  <a:gd name="T43" fmla="*/ 98 h 742"/>
                  <a:gd name="T44" fmla="*/ 595 w 997"/>
                  <a:gd name="T45" fmla="*/ 117 h 742"/>
                  <a:gd name="T46" fmla="*/ 591 w 997"/>
                  <a:gd name="T47" fmla="*/ 136 h 742"/>
                  <a:gd name="T48" fmla="*/ 584 w 997"/>
                  <a:gd name="T49" fmla="*/ 155 h 742"/>
                  <a:gd name="T50" fmla="*/ 578 w 997"/>
                  <a:gd name="T51" fmla="*/ 174 h 742"/>
                  <a:gd name="T52" fmla="*/ 572 w 997"/>
                  <a:gd name="T53" fmla="*/ 192 h 742"/>
                  <a:gd name="T54" fmla="*/ 560 w 997"/>
                  <a:gd name="T55" fmla="*/ 231 h 742"/>
                  <a:gd name="T56" fmla="*/ 546 w 997"/>
                  <a:gd name="T57" fmla="*/ 268 h 742"/>
                  <a:gd name="T58" fmla="*/ 526 w 997"/>
                  <a:gd name="T59" fmla="*/ 303 h 742"/>
                  <a:gd name="T60" fmla="*/ 498 w 997"/>
                  <a:gd name="T61" fmla="*/ 333 h 742"/>
                  <a:gd name="T62" fmla="*/ 462 w 997"/>
                  <a:gd name="T63" fmla="*/ 357 h 742"/>
                  <a:gd name="T64" fmla="*/ 397 w 997"/>
                  <a:gd name="T65" fmla="*/ 375 h 742"/>
                  <a:gd name="T66" fmla="*/ 298 w 997"/>
                  <a:gd name="T67" fmla="*/ 377 h 742"/>
                  <a:gd name="T68" fmla="*/ 185 w 997"/>
                  <a:gd name="T69" fmla="*/ 361 h 742"/>
                  <a:gd name="T70" fmla="*/ 84 w 997"/>
                  <a:gd name="T71" fmla="*/ 328 h 742"/>
                  <a:gd name="T72" fmla="*/ 16 w 997"/>
                  <a:gd name="T73" fmla="*/ 276 h 742"/>
                  <a:gd name="T74" fmla="*/ 0 w 997"/>
                  <a:gd name="T75" fmla="*/ 226 h 742"/>
                  <a:gd name="T76" fmla="*/ 5 w 997"/>
                  <a:gd name="T77" fmla="*/ 204 h 742"/>
                  <a:gd name="T78" fmla="*/ 14 w 997"/>
                  <a:gd name="T79" fmla="*/ 183 h 742"/>
                  <a:gd name="T80" fmla="*/ 29 w 997"/>
                  <a:gd name="T81" fmla="*/ 166 h 742"/>
                  <a:gd name="T82" fmla="*/ 47 w 997"/>
                  <a:gd name="T83" fmla="*/ 151 h 742"/>
                  <a:gd name="T84" fmla="*/ 69 w 997"/>
                  <a:gd name="T85" fmla="*/ 140 h 74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97"/>
                  <a:gd name="T130" fmla="*/ 0 h 742"/>
                  <a:gd name="T131" fmla="*/ 997 w 997"/>
                  <a:gd name="T132" fmla="*/ 742 h 74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97" h="742">
                    <a:moveTo>
                      <a:pt x="116" y="274"/>
                    </a:moveTo>
                    <a:lnTo>
                      <a:pt x="80" y="230"/>
                    </a:lnTo>
                    <a:lnTo>
                      <a:pt x="54" y="192"/>
                    </a:lnTo>
                    <a:lnTo>
                      <a:pt x="37" y="156"/>
                    </a:lnTo>
                    <a:lnTo>
                      <a:pt x="27" y="124"/>
                    </a:lnTo>
                    <a:lnTo>
                      <a:pt x="25" y="94"/>
                    </a:lnTo>
                    <a:lnTo>
                      <a:pt x="29" y="67"/>
                    </a:lnTo>
                    <a:lnTo>
                      <a:pt x="37" y="44"/>
                    </a:lnTo>
                    <a:lnTo>
                      <a:pt x="50" y="27"/>
                    </a:lnTo>
                    <a:lnTo>
                      <a:pt x="65" y="12"/>
                    </a:lnTo>
                    <a:lnTo>
                      <a:pt x="84" y="4"/>
                    </a:lnTo>
                    <a:lnTo>
                      <a:pt x="101" y="0"/>
                    </a:lnTo>
                    <a:lnTo>
                      <a:pt x="122" y="0"/>
                    </a:lnTo>
                    <a:lnTo>
                      <a:pt x="141" y="6"/>
                    </a:lnTo>
                    <a:lnTo>
                      <a:pt x="158" y="20"/>
                    </a:lnTo>
                    <a:lnTo>
                      <a:pt x="175" y="37"/>
                    </a:lnTo>
                    <a:lnTo>
                      <a:pt x="189" y="61"/>
                    </a:lnTo>
                    <a:lnTo>
                      <a:pt x="194" y="75"/>
                    </a:lnTo>
                    <a:lnTo>
                      <a:pt x="204" y="88"/>
                    </a:lnTo>
                    <a:lnTo>
                      <a:pt x="211" y="99"/>
                    </a:lnTo>
                    <a:lnTo>
                      <a:pt x="221" y="109"/>
                    </a:lnTo>
                    <a:lnTo>
                      <a:pt x="230" y="118"/>
                    </a:lnTo>
                    <a:lnTo>
                      <a:pt x="242" y="126"/>
                    </a:lnTo>
                    <a:lnTo>
                      <a:pt x="253" y="132"/>
                    </a:lnTo>
                    <a:lnTo>
                      <a:pt x="265" y="139"/>
                    </a:lnTo>
                    <a:lnTo>
                      <a:pt x="278" y="143"/>
                    </a:lnTo>
                    <a:lnTo>
                      <a:pt x="289" y="147"/>
                    </a:lnTo>
                    <a:lnTo>
                      <a:pt x="305" y="151"/>
                    </a:lnTo>
                    <a:lnTo>
                      <a:pt x="318" y="153"/>
                    </a:lnTo>
                    <a:lnTo>
                      <a:pt x="331" y="156"/>
                    </a:lnTo>
                    <a:lnTo>
                      <a:pt x="345" y="158"/>
                    </a:lnTo>
                    <a:lnTo>
                      <a:pt x="360" y="162"/>
                    </a:lnTo>
                    <a:lnTo>
                      <a:pt x="375" y="166"/>
                    </a:lnTo>
                    <a:lnTo>
                      <a:pt x="403" y="170"/>
                    </a:lnTo>
                    <a:lnTo>
                      <a:pt x="430" y="175"/>
                    </a:lnTo>
                    <a:lnTo>
                      <a:pt x="457" y="179"/>
                    </a:lnTo>
                    <a:lnTo>
                      <a:pt x="485" y="185"/>
                    </a:lnTo>
                    <a:lnTo>
                      <a:pt x="510" y="187"/>
                    </a:lnTo>
                    <a:lnTo>
                      <a:pt x="537" y="189"/>
                    </a:lnTo>
                    <a:lnTo>
                      <a:pt x="561" y="189"/>
                    </a:lnTo>
                    <a:lnTo>
                      <a:pt x="588" y="191"/>
                    </a:lnTo>
                    <a:lnTo>
                      <a:pt x="613" y="187"/>
                    </a:lnTo>
                    <a:lnTo>
                      <a:pt x="637" y="183"/>
                    </a:lnTo>
                    <a:lnTo>
                      <a:pt x="660" y="177"/>
                    </a:lnTo>
                    <a:lnTo>
                      <a:pt x="685" y="168"/>
                    </a:lnTo>
                    <a:lnTo>
                      <a:pt x="709" y="156"/>
                    </a:lnTo>
                    <a:lnTo>
                      <a:pt x="734" y="143"/>
                    </a:lnTo>
                    <a:lnTo>
                      <a:pt x="757" y="128"/>
                    </a:lnTo>
                    <a:lnTo>
                      <a:pt x="782" y="109"/>
                    </a:lnTo>
                    <a:lnTo>
                      <a:pt x="799" y="94"/>
                    </a:lnTo>
                    <a:lnTo>
                      <a:pt x="818" y="82"/>
                    </a:lnTo>
                    <a:lnTo>
                      <a:pt x="835" y="73"/>
                    </a:lnTo>
                    <a:lnTo>
                      <a:pt x="852" y="69"/>
                    </a:lnTo>
                    <a:lnTo>
                      <a:pt x="867" y="63"/>
                    </a:lnTo>
                    <a:lnTo>
                      <a:pt x="884" y="61"/>
                    </a:lnTo>
                    <a:lnTo>
                      <a:pt x="898" y="61"/>
                    </a:lnTo>
                    <a:lnTo>
                      <a:pt x="913" y="65"/>
                    </a:lnTo>
                    <a:lnTo>
                      <a:pt x="926" y="71"/>
                    </a:lnTo>
                    <a:lnTo>
                      <a:pt x="939" y="78"/>
                    </a:lnTo>
                    <a:lnTo>
                      <a:pt x="949" y="90"/>
                    </a:lnTo>
                    <a:lnTo>
                      <a:pt x="962" y="103"/>
                    </a:lnTo>
                    <a:lnTo>
                      <a:pt x="970" y="118"/>
                    </a:lnTo>
                    <a:lnTo>
                      <a:pt x="979" y="135"/>
                    </a:lnTo>
                    <a:lnTo>
                      <a:pt x="987" y="156"/>
                    </a:lnTo>
                    <a:lnTo>
                      <a:pt x="995" y="181"/>
                    </a:lnTo>
                    <a:lnTo>
                      <a:pt x="997" y="192"/>
                    </a:lnTo>
                    <a:lnTo>
                      <a:pt x="997" y="206"/>
                    </a:lnTo>
                    <a:lnTo>
                      <a:pt x="997" y="217"/>
                    </a:lnTo>
                    <a:lnTo>
                      <a:pt x="997" y="230"/>
                    </a:lnTo>
                    <a:lnTo>
                      <a:pt x="995" y="242"/>
                    </a:lnTo>
                    <a:lnTo>
                      <a:pt x="993" y="255"/>
                    </a:lnTo>
                    <a:lnTo>
                      <a:pt x="991" y="267"/>
                    </a:lnTo>
                    <a:lnTo>
                      <a:pt x="989" y="280"/>
                    </a:lnTo>
                    <a:lnTo>
                      <a:pt x="983" y="291"/>
                    </a:lnTo>
                    <a:lnTo>
                      <a:pt x="979" y="305"/>
                    </a:lnTo>
                    <a:lnTo>
                      <a:pt x="976" y="316"/>
                    </a:lnTo>
                    <a:lnTo>
                      <a:pt x="972" y="329"/>
                    </a:lnTo>
                    <a:lnTo>
                      <a:pt x="968" y="341"/>
                    </a:lnTo>
                    <a:lnTo>
                      <a:pt x="964" y="352"/>
                    </a:lnTo>
                    <a:lnTo>
                      <a:pt x="960" y="365"/>
                    </a:lnTo>
                    <a:lnTo>
                      <a:pt x="959" y="377"/>
                    </a:lnTo>
                    <a:lnTo>
                      <a:pt x="953" y="402"/>
                    </a:lnTo>
                    <a:lnTo>
                      <a:pt x="947" y="428"/>
                    </a:lnTo>
                    <a:lnTo>
                      <a:pt x="939" y="453"/>
                    </a:lnTo>
                    <a:lnTo>
                      <a:pt x="934" y="479"/>
                    </a:lnTo>
                    <a:lnTo>
                      <a:pt x="924" y="502"/>
                    </a:lnTo>
                    <a:lnTo>
                      <a:pt x="915" y="527"/>
                    </a:lnTo>
                    <a:lnTo>
                      <a:pt x="905" y="550"/>
                    </a:lnTo>
                    <a:lnTo>
                      <a:pt x="896" y="575"/>
                    </a:lnTo>
                    <a:lnTo>
                      <a:pt x="882" y="595"/>
                    </a:lnTo>
                    <a:lnTo>
                      <a:pt x="869" y="616"/>
                    </a:lnTo>
                    <a:lnTo>
                      <a:pt x="852" y="635"/>
                    </a:lnTo>
                    <a:lnTo>
                      <a:pt x="835" y="654"/>
                    </a:lnTo>
                    <a:lnTo>
                      <a:pt x="816" y="670"/>
                    </a:lnTo>
                    <a:lnTo>
                      <a:pt x="797" y="687"/>
                    </a:lnTo>
                    <a:lnTo>
                      <a:pt x="774" y="700"/>
                    </a:lnTo>
                    <a:lnTo>
                      <a:pt x="751" y="713"/>
                    </a:lnTo>
                    <a:lnTo>
                      <a:pt x="711" y="727"/>
                    </a:lnTo>
                    <a:lnTo>
                      <a:pt x="666" y="736"/>
                    </a:lnTo>
                    <a:lnTo>
                      <a:pt x="614" y="740"/>
                    </a:lnTo>
                    <a:lnTo>
                      <a:pt x="559" y="742"/>
                    </a:lnTo>
                    <a:lnTo>
                      <a:pt x="499" y="740"/>
                    </a:lnTo>
                    <a:lnTo>
                      <a:pt x="436" y="732"/>
                    </a:lnTo>
                    <a:lnTo>
                      <a:pt x="373" y="723"/>
                    </a:lnTo>
                    <a:lnTo>
                      <a:pt x="310" y="708"/>
                    </a:lnTo>
                    <a:lnTo>
                      <a:pt x="251" y="689"/>
                    </a:lnTo>
                    <a:lnTo>
                      <a:pt x="194" y="668"/>
                    </a:lnTo>
                    <a:lnTo>
                      <a:pt x="141" y="643"/>
                    </a:lnTo>
                    <a:lnTo>
                      <a:pt x="96" y="613"/>
                    </a:lnTo>
                    <a:lnTo>
                      <a:pt x="56" y="578"/>
                    </a:lnTo>
                    <a:lnTo>
                      <a:pt x="27" y="542"/>
                    </a:lnTo>
                    <a:lnTo>
                      <a:pt x="8" y="502"/>
                    </a:lnTo>
                    <a:lnTo>
                      <a:pt x="2" y="460"/>
                    </a:lnTo>
                    <a:lnTo>
                      <a:pt x="0" y="443"/>
                    </a:lnTo>
                    <a:lnTo>
                      <a:pt x="2" y="428"/>
                    </a:lnTo>
                    <a:lnTo>
                      <a:pt x="4" y="413"/>
                    </a:lnTo>
                    <a:lnTo>
                      <a:pt x="8" y="400"/>
                    </a:lnTo>
                    <a:lnTo>
                      <a:pt x="12" y="386"/>
                    </a:lnTo>
                    <a:lnTo>
                      <a:pt x="18" y="373"/>
                    </a:lnTo>
                    <a:lnTo>
                      <a:pt x="23" y="360"/>
                    </a:lnTo>
                    <a:lnTo>
                      <a:pt x="33" y="348"/>
                    </a:lnTo>
                    <a:lnTo>
                      <a:pt x="39" y="335"/>
                    </a:lnTo>
                    <a:lnTo>
                      <a:pt x="48" y="326"/>
                    </a:lnTo>
                    <a:lnTo>
                      <a:pt x="58" y="316"/>
                    </a:lnTo>
                    <a:lnTo>
                      <a:pt x="69" y="307"/>
                    </a:lnTo>
                    <a:lnTo>
                      <a:pt x="78" y="297"/>
                    </a:lnTo>
                    <a:lnTo>
                      <a:pt x="90" y="288"/>
                    </a:lnTo>
                    <a:lnTo>
                      <a:pt x="103" y="280"/>
                    </a:lnTo>
                    <a:lnTo>
                      <a:pt x="116" y="274"/>
                    </a:lnTo>
                    <a:close/>
                  </a:path>
                </a:pathLst>
              </a:custGeom>
              <a:solidFill>
                <a:srgbClr val="A666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8"/>
              <p:cNvSpPr>
                <a:spLocks/>
              </p:cNvSpPr>
              <p:nvPr/>
            </p:nvSpPr>
            <p:spPr bwMode="auto">
              <a:xfrm>
                <a:off x="4209" y="2931"/>
                <a:ext cx="368" cy="110"/>
              </a:xfrm>
              <a:custGeom>
                <a:avLst/>
                <a:gdLst>
                  <a:gd name="T0" fmla="*/ 54 w 615"/>
                  <a:gd name="T1" fmla="*/ 5 h 215"/>
                  <a:gd name="T2" fmla="*/ 90 w 615"/>
                  <a:gd name="T3" fmla="*/ 13 h 215"/>
                  <a:gd name="T4" fmla="*/ 124 w 615"/>
                  <a:gd name="T5" fmla="*/ 23 h 215"/>
                  <a:gd name="T6" fmla="*/ 160 w 615"/>
                  <a:gd name="T7" fmla="*/ 30 h 215"/>
                  <a:gd name="T8" fmla="*/ 196 w 615"/>
                  <a:gd name="T9" fmla="*/ 38 h 215"/>
                  <a:gd name="T10" fmla="*/ 233 w 615"/>
                  <a:gd name="T11" fmla="*/ 42 h 215"/>
                  <a:gd name="T12" fmla="*/ 269 w 615"/>
                  <a:gd name="T13" fmla="*/ 46 h 215"/>
                  <a:gd name="T14" fmla="*/ 305 w 615"/>
                  <a:gd name="T15" fmla="*/ 46 h 215"/>
                  <a:gd name="T16" fmla="*/ 331 w 615"/>
                  <a:gd name="T17" fmla="*/ 42 h 215"/>
                  <a:gd name="T18" fmla="*/ 345 w 615"/>
                  <a:gd name="T19" fmla="*/ 43 h 215"/>
                  <a:gd name="T20" fmla="*/ 357 w 615"/>
                  <a:gd name="T21" fmla="*/ 51 h 215"/>
                  <a:gd name="T22" fmla="*/ 365 w 615"/>
                  <a:gd name="T23" fmla="*/ 60 h 215"/>
                  <a:gd name="T24" fmla="*/ 368 w 615"/>
                  <a:gd name="T25" fmla="*/ 71 h 215"/>
                  <a:gd name="T26" fmla="*/ 366 w 615"/>
                  <a:gd name="T27" fmla="*/ 82 h 215"/>
                  <a:gd name="T28" fmla="*/ 360 w 615"/>
                  <a:gd name="T29" fmla="*/ 92 h 215"/>
                  <a:gd name="T30" fmla="*/ 349 w 615"/>
                  <a:gd name="T31" fmla="*/ 101 h 215"/>
                  <a:gd name="T32" fmla="*/ 321 w 615"/>
                  <a:gd name="T33" fmla="*/ 108 h 215"/>
                  <a:gd name="T34" fmla="*/ 282 w 615"/>
                  <a:gd name="T35" fmla="*/ 110 h 215"/>
                  <a:gd name="T36" fmla="*/ 240 w 615"/>
                  <a:gd name="T37" fmla="*/ 108 h 215"/>
                  <a:gd name="T38" fmla="*/ 197 w 615"/>
                  <a:gd name="T39" fmla="*/ 101 h 215"/>
                  <a:gd name="T40" fmla="*/ 154 w 615"/>
                  <a:gd name="T41" fmla="*/ 92 h 215"/>
                  <a:gd name="T42" fmla="*/ 112 w 615"/>
                  <a:gd name="T43" fmla="*/ 79 h 215"/>
                  <a:gd name="T44" fmla="*/ 71 w 615"/>
                  <a:gd name="T45" fmla="*/ 66 h 215"/>
                  <a:gd name="T46" fmla="*/ 35 w 615"/>
                  <a:gd name="T47" fmla="*/ 53 h 215"/>
                  <a:gd name="T48" fmla="*/ 13 w 615"/>
                  <a:gd name="T49" fmla="*/ 42 h 215"/>
                  <a:gd name="T50" fmla="*/ 4 w 615"/>
                  <a:gd name="T51" fmla="*/ 36 h 215"/>
                  <a:gd name="T52" fmla="*/ 0 w 615"/>
                  <a:gd name="T53" fmla="*/ 28 h 215"/>
                  <a:gd name="T54" fmla="*/ 0 w 615"/>
                  <a:gd name="T55" fmla="*/ 19 h 215"/>
                  <a:gd name="T56" fmla="*/ 3 w 615"/>
                  <a:gd name="T57" fmla="*/ 12 h 215"/>
                  <a:gd name="T58" fmla="*/ 9 w 615"/>
                  <a:gd name="T59" fmla="*/ 5 h 215"/>
                  <a:gd name="T60" fmla="*/ 18 w 615"/>
                  <a:gd name="T61" fmla="*/ 1 h 215"/>
                  <a:gd name="T62" fmla="*/ 31 w 615"/>
                  <a:gd name="T63" fmla="*/ 0 h 215"/>
                  <a:gd name="T64" fmla="*/ 38 w 615"/>
                  <a:gd name="T65" fmla="*/ 2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15"/>
                  <a:gd name="T100" fmla="*/ 0 h 215"/>
                  <a:gd name="T101" fmla="*/ 615 w 615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15" h="215">
                    <a:moveTo>
                      <a:pt x="64" y="4"/>
                    </a:moveTo>
                    <a:lnTo>
                      <a:pt x="91" y="9"/>
                    </a:lnTo>
                    <a:lnTo>
                      <a:pt x="119" y="19"/>
                    </a:lnTo>
                    <a:lnTo>
                      <a:pt x="150" y="26"/>
                    </a:lnTo>
                    <a:lnTo>
                      <a:pt x="178" y="36"/>
                    </a:lnTo>
                    <a:lnTo>
                      <a:pt x="207" y="44"/>
                    </a:lnTo>
                    <a:lnTo>
                      <a:pt x="237" y="53"/>
                    </a:lnTo>
                    <a:lnTo>
                      <a:pt x="268" y="59"/>
                    </a:lnTo>
                    <a:lnTo>
                      <a:pt x="298" y="68"/>
                    </a:lnTo>
                    <a:lnTo>
                      <a:pt x="328" y="74"/>
                    </a:lnTo>
                    <a:lnTo>
                      <a:pt x="359" y="80"/>
                    </a:lnTo>
                    <a:lnTo>
                      <a:pt x="389" y="83"/>
                    </a:lnTo>
                    <a:lnTo>
                      <a:pt x="420" y="89"/>
                    </a:lnTo>
                    <a:lnTo>
                      <a:pt x="450" y="89"/>
                    </a:lnTo>
                    <a:lnTo>
                      <a:pt x="479" y="89"/>
                    </a:lnTo>
                    <a:lnTo>
                      <a:pt x="509" y="89"/>
                    </a:lnTo>
                    <a:lnTo>
                      <a:pt x="539" y="85"/>
                    </a:lnTo>
                    <a:lnTo>
                      <a:pt x="553" y="83"/>
                    </a:lnTo>
                    <a:lnTo>
                      <a:pt x="566" y="83"/>
                    </a:lnTo>
                    <a:lnTo>
                      <a:pt x="577" y="85"/>
                    </a:lnTo>
                    <a:lnTo>
                      <a:pt x="589" y="93"/>
                    </a:lnTo>
                    <a:lnTo>
                      <a:pt x="596" y="99"/>
                    </a:lnTo>
                    <a:lnTo>
                      <a:pt x="604" y="108"/>
                    </a:lnTo>
                    <a:lnTo>
                      <a:pt x="610" y="118"/>
                    </a:lnTo>
                    <a:lnTo>
                      <a:pt x="614" y="129"/>
                    </a:lnTo>
                    <a:lnTo>
                      <a:pt x="615" y="139"/>
                    </a:lnTo>
                    <a:lnTo>
                      <a:pt x="615" y="150"/>
                    </a:lnTo>
                    <a:lnTo>
                      <a:pt x="612" y="161"/>
                    </a:lnTo>
                    <a:lnTo>
                      <a:pt x="608" y="171"/>
                    </a:lnTo>
                    <a:lnTo>
                      <a:pt x="602" y="180"/>
                    </a:lnTo>
                    <a:lnTo>
                      <a:pt x="593" y="190"/>
                    </a:lnTo>
                    <a:lnTo>
                      <a:pt x="583" y="198"/>
                    </a:lnTo>
                    <a:lnTo>
                      <a:pt x="570" y="205"/>
                    </a:lnTo>
                    <a:lnTo>
                      <a:pt x="537" y="211"/>
                    </a:lnTo>
                    <a:lnTo>
                      <a:pt x="505" y="215"/>
                    </a:lnTo>
                    <a:lnTo>
                      <a:pt x="471" y="215"/>
                    </a:lnTo>
                    <a:lnTo>
                      <a:pt x="439" y="215"/>
                    </a:lnTo>
                    <a:lnTo>
                      <a:pt x="401" y="211"/>
                    </a:lnTo>
                    <a:lnTo>
                      <a:pt x="366" y="205"/>
                    </a:lnTo>
                    <a:lnTo>
                      <a:pt x="330" y="198"/>
                    </a:lnTo>
                    <a:lnTo>
                      <a:pt x="294" y="190"/>
                    </a:lnTo>
                    <a:lnTo>
                      <a:pt x="258" y="179"/>
                    </a:lnTo>
                    <a:lnTo>
                      <a:pt x="222" y="167"/>
                    </a:lnTo>
                    <a:lnTo>
                      <a:pt x="188" y="154"/>
                    </a:lnTo>
                    <a:lnTo>
                      <a:pt x="154" y="142"/>
                    </a:lnTo>
                    <a:lnTo>
                      <a:pt x="119" y="129"/>
                    </a:lnTo>
                    <a:lnTo>
                      <a:pt x="89" y="116"/>
                    </a:lnTo>
                    <a:lnTo>
                      <a:pt x="58" y="103"/>
                    </a:lnTo>
                    <a:lnTo>
                      <a:pt x="32" y="91"/>
                    </a:lnTo>
                    <a:lnTo>
                      <a:pt x="22" y="83"/>
                    </a:lnTo>
                    <a:lnTo>
                      <a:pt x="13" y="78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0" y="38"/>
                    </a:lnTo>
                    <a:lnTo>
                      <a:pt x="3" y="30"/>
                    </a:lnTo>
                    <a:lnTo>
                      <a:pt x="5" y="23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22" y="6"/>
                    </a:lnTo>
                    <a:lnTo>
                      <a:pt x="30" y="2"/>
                    </a:lnTo>
                    <a:lnTo>
                      <a:pt x="41" y="0"/>
                    </a:lnTo>
                    <a:lnTo>
                      <a:pt x="51" y="0"/>
                    </a:lnTo>
                    <a:lnTo>
                      <a:pt x="64" y="4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9"/>
              <p:cNvSpPr>
                <a:spLocks/>
              </p:cNvSpPr>
              <p:nvPr/>
            </p:nvSpPr>
            <p:spPr bwMode="auto">
              <a:xfrm>
                <a:off x="4206" y="3008"/>
                <a:ext cx="319" cy="114"/>
              </a:xfrm>
              <a:custGeom>
                <a:avLst/>
                <a:gdLst>
                  <a:gd name="T0" fmla="*/ 67 w 534"/>
                  <a:gd name="T1" fmla="*/ 13 h 222"/>
                  <a:gd name="T2" fmla="*/ 102 w 534"/>
                  <a:gd name="T3" fmla="*/ 27 h 222"/>
                  <a:gd name="T4" fmla="*/ 127 w 534"/>
                  <a:gd name="T5" fmla="*/ 38 h 222"/>
                  <a:gd name="T6" fmla="*/ 149 w 534"/>
                  <a:gd name="T7" fmla="*/ 45 h 222"/>
                  <a:gd name="T8" fmla="*/ 168 w 534"/>
                  <a:gd name="T9" fmla="*/ 49 h 222"/>
                  <a:gd name="T10" fmla="*/ 189 w 534"/>
                  <a:gd name="T11" fmla="*/ 50 h 222"/>
                  <a:gd name="T12" fmla="*/ 219 w 534"/>
                  <a:gd name="T13" fmla="*/ 50 h 222"/>
                  <a:gd name="T14" fmla="*/ 256 w 534"/>
                  <a:gd name="T15" fmla="*/ 49 h 222"/>
                  <a:gd name="T16" fmla="*/ 289 w 534"/>
                  <a:gd name="T17" fmla="*/ 49 h 222"/>
                  <a:gd name="T18" fmla="*/ 303 w 534"/>
                  <a:gd name="T19" fmla="*/ 54 h 222"/>
                  <a:gd name="T20" fmla="*/ 312 w 534"/>
                  <a:gd name="T21" fmla="*/ 62 h 222"/>
                  <a:gd name="T22" fmla="*/ 318 w 534"/>
                  <a:gd name="T23" fmla="*/ 71 h 222"/>
                  <a:gd name="T24" fmla="*/ 319 w 534"/>
                  <a:gd name="T25" fmla="*/ 82 h 222"/>
                  <a:gd name="T26" fmla="*/ 314 w 534"/>
                  <a:gd name="T27" fmla="*/ 93 h 222"/>
                  <a:gd name="T28" fmla="*/ 306 w 534"/>
                  <a:gd name="T29" fmla="*/ 103 h 222"/>
                  <a:gd name="T30" fmla="*/ 294 w 534"/>
                  <a:gd name="T31" fmla="*/ 108 h 222"/>
                  <a:gd name="T32" fmla="*/ 265 w 534"/>
                  <a:gd name="T33" fmla="*/ 112 h 222"/>
                  <a:gd name="T34" fmla="*/ 225 w 534"/>
                  <a:gd name="T35" fmla="*/ 113 h 222"/>
                  <a:gd name="T36" fmla="*/ 189 w 534"/>
                  <a:gd name="T37" fmla="*/ 113 h 222"/>
                  <a:gd name="T38" fmla="*/ 158 w 534"/>
                  <a:gd name="T39" fmla="*/ 109 h 222"/>
                  <a:gd name="T40" fmla="*/ 128 w 534"/>
                  <a:gd name="T41" fmla="*/ 103 h 222"/>
                  <a:gd name="T42" fmla="*/ 97 w 534"/>
                  <a:gd name="T43" fmla="*/ 91 h 222"/>
                  <a:gd name="T44" fmla="*/ 66 w 534"/>
                  <a:gd name="T45" fmla="*/ 76 h 222"/>
                  <a:gd name="T46" fmla="*/ 33 w 534"/>
                  <a:gd name="T47" fmla="*/ 59 h 222"/>
                  <a:gd name="T48" fmla="*/ 9 w 534"/>
                  <a:gd name="T49" fmla="*/ 44 h 222"/>
                  <a:gd name="T50" fmla="*/ 2 w 534"/>
                  <a:gd name="T51" fmla="*/ 35 h 222"/>
                  <a:gd name="T52" fmla="*/ 0 w 534"/>
                  <a:gd name="T53" fmla="*/ 25 h 222"/>
                  <a:gd name="T54" fmla="*/ 2 w 534"/>
                  <a:gd name="T55" fmla="*/ 15 h 222"/>
                  <a:gd name="T56" fmla="*/ 8 w 534"/>
                  <a:gd name="T57" fmla="*/ 8 h 222"/>
                  <a:gd name="T58" fmla="*/ 16 w 534"/>
                  <a:gd name="T59" fmla="*/ 2 h 222"/>
                  <a:gd name="T60" fmla="*/ 27 w 534"/>
                  <a:gd name="T61" fmla="*/ 0 h 222"/>
                  <a:gd name="T62" fmla="*/ 39 w 534"/>
                  <a:gd name="T63" fmla="*/ 1 h 222"/>
                  <a:gd name="T64" fmla="*/ 47 w 534"/>
                  <a:gd name="T65" fmla="*/ 4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34"/>
                  <a:gd name="T100" fmla="*/ 0 h 222"/>
                  <a:gd name="T101" fmla="*/ 534 w 534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34" h="222">
                    <a:moveTo>
                      <a:pt x="78" y="8"/>
                    </a:moveTo>
                    <a:lnTo>
                      <a:pt x="112" y="25"/>
                    </a:lnTo>
                    <a:lnTo>
                      <a:pt x="142" y="42"/>
                    </a:lnTo>
                    <a:lnTo>
                      <a:pt x="171" y="53"/>
                    </a:lnTo>
                    <a:lnTo>
                      <a:pt x="194" y="65"/>
                    </a:lnTo>
                    <a:lnTo>
                      <a:pt x="213" y="74"/>
                    </a:lnTo>
                    <a:lnTo>
                      <a:pt x="232" y="82"/>
                    </a:lnTo>
                    <a:lnTo>
                      <a:pt x="249" y="87"/>
                    </a:lnTo>
                    <a:lnTo>
                      <a:pt x="266" y="91"/>
                    </a:lnTo>
                    <a:lnTo>
                      <a:pt x="281" y="95"/>
                    </a:lnTo>
                    <a:lnTo>
                      <a:pt x="298" y="97"/>
                    </a:lnTo>
                    <a:lnTo>
                      <a:pt x="317" y="97"/>
                    </a:lnTo>
                    <a:lnTo>
                      <a:pt x="342" y="97"/>
                    </a:lnTo>
                    <a:lnTo>
                      <a:pt x="367" y="97"/>
                    </a:lnTo>
                    <a:lnTo>
                      <a:pt x="395" y="97"/>
                    </a:lnTo>
                    <a:lnTo>
                      <a:pt x="429" y="95"/>
                    </a:lnTo>
                    <a:lnTo>
                      <a:pt x="471" y="95"/>
                    </a:lnTo>
                    <a:lnTo>
                      <a:pt x="483" y="95"/>
                    </a:lnTo>
                    <a:lnTo>
                      <a:pt x="496" y="99"/>
                    </a:lnTo>
                    <a:lnTo>
                      <a:pt x="507" y="105"/>
                    </a:lnTo>
                    <a:lnTo>
                      <a:pt x="517" y="112"/>
                    </a:lnTo>
                    <a:lnTo>
                      <a:pt x="522" y="120"/>
                    </a:lnTo>
                    <a:lnTo>
                      <a:pt x="530" y="129"/>
                    </a:lnTo>
                    <a:lnTo>
                      <a:pt x="532" y="139"/>
                    </a:lnTo>
                    <a:lnTo>
                      <a:pt x="534" y="150"/>
                    </a:lnTo>
                    <a:lnTo>
                      <a:pt x="534" y="160"/>
                    </a:lnTo>
                    <a:lnTo>
                      <a:pt x="532" y="171"/>
                    </a:lnTo>
                    <a:lnTo>
                      <a:pt x="526" y="181"/>
                    </a:lnTo>
                    <a:lnTo>
                      <a:pt x="522" y="192"/>
                    </a:lnTo>
                    <a:lnTo>
                      <a:pt x="513" y="200"/>
                    </a:lnTo>
                    <a:lnTo>
                      <a:pt x="505" y="207"/>
                    </a:lnTo>
                    <a:lnTo>
                      <a:pt x="492" y="211"/>
                    </a:lnTo>
                    <a:lnTo>
                      <a:pt x="481" y="215"/>
                    </a:lnTo>
                    <a:lnTo>
                      <a:pt x="443" y="219"/>
                    </a:lnTo>
                    <a:lnTo>
                      <a:pt x="408" y="221"/>
                    </a:lnTo>
                    <a:lnTo>
                      <a:pt x="376" y="221"/>
                    </a:lnTo>
                    <a:lnTo>
                      <a:pt x="348" y="222"/>
                    </a:lnTo>
                    <a:lnTo>
                      <a:pt x="317" y="221"/>
                    </a:lnTo>
                    <a:lnTo>
                      <a:pt x="291" y="217"/>
                    </a:lnTo>
                    <a:lnTo>
                      <a:pt x="264" y="213"/>
                    </a:lnTo>
                    <a:lnTo>
                      <a:pt x="239" y="207"/>
                    </a:lnTo>
                    <a:lnTo>
                      <a:pt x="215" y="200"/>
                    </a:lnTo>
                    <a:lnTo>
                      <a:pt x="188" y="190"/>
                    </a:lnTo>
                    <a:lnTo>
                      <a:pt x="163" y="177"/>
                    </a:lnTo>
                    <a:lnTo>
                      <a:pt x="137" y="165"/>
                    </a:lnTo>
                    <a:lnTo>
                      <a:pt x="110" y="148"/>
                    </a:lnTo>
                    <a:lnTo>
                      <a:pt x="83" y="133"/>
                    </a:lnTo>
                    <a:lnTo>
                      <a:pt x="55" y="114"/>
                    </a:lnTo>
                    <a:lnTo>
                      <a:pt x="26" y="95"/>
                    </a:lnTo>
                    <a:lnTo>
                      <a:pt x="15" y="86"/>
                    </a:lnTo>
                    <a:lnTo>
                      <a:pt x="9" y="78"/>
                    </a:lnTo>
                    <a:lnTo>
                      <a:pt x="4" y="68"/>
                    </a:lnTo>
                    <a:lnTo>
                      <a:pt x="2" y="59"/>
                    </a:lnTo>
                    <a:lnTo>
                      <a:pt x="0" y="49"/>
                    </a:lnTo>
                    <a:lnTo>
                      <a:pt x="2" y="42"/>
                    </a:lnTo>
                    <a:lnTo>
                      <a:pt x="4" y="30"/>
                    </a:lnTo>
                    <a:lnTo>
                      <a:pt x="9" y="25"/>
                    </a:lnTo>
                    <a:lnTo>
                      <a:pt x="13" y="15"/>
                    </a:lnTo>
                    <a:lnTo>
                      <a:pt x="21" y="10"/>
                    </a:lnTo>
                    <a:lnTo>
                      <a:pt x="26" y="4"/>
                    </a:lnTo>
                    <a:lnTo>
                      <a:pt x="36" y="2"/>
                    </a:lnTo>
                    <a:lnTo>
                      <a:pt x="45" y="0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8" y="8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4221" y="3127"/>
                <a:ext cx="246" cy="80"/>
              </a:xfrm>
              <a:custGeom>
                <a:avLst/>
                <a:gdLst>
                  <a:gd name="T0" fmla="*/ 49 w 413"/>
                  <a:gd name="T1" fmla="*/ 2 h 158"/>
                  <a:gd name="T2" fmla="*/ 70 w 413"/>
                  <a:gd name="T3" fmla="*/ 7 h 158"/>
                  <a:gd name="T4" fmla="*/ 93 w 413"/>
                  <a:gd name="T5" fmla="*/ 11 h 158"/>
                  <a:gd name="T6" fmla="*/ 114 w 413"/>
                  <a:gd name="T7" fmla="*/ 14 h 158"/>
                  <a:gd name="T8" fmla="*/ 136 w 413"/>
                  <a:gd name="T9" fmla="*/ 17 h 158"/>
                  <a:gd name="T10" fmla="*/ 158 w 413"/>
                  <a:gd name="T11" fmla="*/ 20 h 158"/>
                  <a:gd name="T12" fmla="*/ 182 w 413"/>
                  <a:gd name="T13" fmla="*/ 22 h 158"/>
                  <a:gd name="T14" fmla="*/ 204 w 413"/>
                  <a:gd name="T15" fmla="*/ 24 h 158"/>
                  <a:gd name="T16" fmla="*/ 223 w 413"/>
                  <a:gd name="T17" fmla="*/ 24 h 158"/>
                  <a:gd name="T18" fmla="*/ 235 w 413"/>
                  <a:gd name="T19" fmla="*/ 29 h 158"/>
                  <a:gd name="T20" fmla="*/ 241 w 413"/>
                  <a:gd name="T21" fmla="*/ 36 h 158"/>
                  <a:gd name="T22" fmla="*/ 246 w 413"/>
                  <a:gd name="T23" fmla="*/ 46 h 158"/>
                  <a:gd name="T24" fmla="*/ 246 w 413"/>
                  <a:gd name="T25" fmla="*/ 57 h 158"/>
                  <a:gd name="T26" fmla="*/ 241 w 413"/>
                  <a:gd name="T27" fmla="*/ 66 h 158"/>
                  <a:gd name="T28" fmla="*/ 235 w 413"/>
                  <a:gd name="T29" fmla="*/ 74 h 158"/>
                  <a:gd name="T30" fmla="*/ 223 w 413"/>
                  <a:gd name="T31" fmla="*/ 79 h 158"/>
                  <a:gd name="T32" fmla="*/ 203 w 413"/>
                  <a:gd name="T33" fmla="*/ 79 h 158"/>
                  <a:gd name="T34" fmla="*/ 177 w 413"/>
                  <a:gd name="T35" fmla="*/ 78 h 158"/>
                  <a:gd name="T36" fmla="*/ 152 w 413"/>
                  <a:gd name="T37" fmla="*/ 76 h 158"/>
                  <a:gd name="T38" fmla="*/ 129 w 413"/>
                  <a:gd name="T39" fmla="*/ 73 h 158"/>
                  <a:gd name="T40" fmla="*/ 105 w 413"/>
                  <a:gd name="T41" fmla="*/ 69 h 158"/>
                  <a:gd name="T42" fmla="*/ 80 w 413"/>
                  <a:gd name="T43" fmla="*/ 64 h 158"/>
                  <a:gd name="T44" fmla="*/ 58 w 413"/>
                  <a:gd name="T45" fmla="*/ 59 h 158"/>
                  <a:gd name="T46" fmla="*/ 34 w 413"/>
                  <a:gd name="T47" fmla="*/ 53 h 158"/>
                  <a:gd name="T48" fmla="*/ 16 w 413"/>
                  <a:gd name="T49" fmla="*/ 48 h 158"/>
                  <a:gd name="T50" fmla="*/ 6 w 413"/>
                  <a:gd name="T51" fmla="*/ 41 h 158"/>
                  <a:gd name="T52" fmla="*/ 1 w 413"/>
                  <a:gd name="T53" fmla="*/ 32 h 158"/>
                  <a:gd name="T54" fmla="*/ 0 w 413"/>
                  <a:gd name="T55" fmla="*/ 24 h 158"/>
                  <a:gd name="T56" fmla="*/ 2 w 413"/>
                  <a:gd name="T57" fmla="*/ 14 h 158"/>
                  <a:gd name="T58" fmla="*/ 10 w 413"/>
                  <a:gd name="T59" fmla="*/ 7 h 158"/>
                  <a:gd name="T60" fmla="*/ 17 w 413"/>
                  <a:gd name="T61" fmla="*/ 2 h 158"/>
                  <a:gd name="T62" fmla="*/ 31 w 413"/>
                  <a:gd name="T63" fmla="*/ 0 h 158"/>
                  <a:gd name="T64" fmla="*/ 38 w 413"/>
                  <a:gd name="T65" fmla="*/ 1 h 15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3"/>
                  <a:gd name="T100" fmla="*/ 0 h 158"/>
                  <a:gd name="T101" fmla="*/ 413 w 413"/>
                  <a:gd name="T102" fmla="*/ 158 h 15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3" h="158">
                    <a:moveTo>
                      <a:pt x="63" y="2"/>
                    </a:moveTo>
                    <a:lnTo>
                      <a:pt x="82" y="4"/>
                    </a:lnTo>
                    <a:lnTo>
                      <a:pt x="101" y="9"/>
                    </a:lnTo>
                    <a:lnTo>
                      <a:pt x="118" y="13"/>
                    </a:lnTo>
                    <a:lnTo>
                      <a:pt x="139" y="17"/>
                    </a:lnTo>
                    <a:lnTo>
                      <a:pt x="156" y="21"/>
                    </a:lnTo>
                    <a:lnTo>
                      <a:pt x="175" y="25"/>
                    </a:lnTo>
                    <a:lnTo>
                      <a:pt x="192" y="28"/>
                    </a:lnTo>
                    <a:lnTo>
                      <a:pt x="211" y="32"/>
                    </a:lnTo>
                    <a:lnTo>
                      <a:pt x="229" y="34"/>
                    </a:lnTo>
                    <a:lnTo>
                      <a:pt x="248" y="38"/>
                    </a:lnTo>
                    <a:lnTo>
                      <a:pt x="265" y="40"/>
                    </a:lnTo>
                    <a:lnTo>
                      <a:pt x="284" y="44"/>
                    </a:lnTo>
                    <a:lnTo>
                      <a:pt x="305" y="44"/>
                    </a:lnTo>
                    <a:lnTo>
                      <a:pt x="324" y="45"/>
                    </a:lnTo>
                    <a:lnTo>
                      <a:pt x="343" y="47"/>
                    </a:lnTo>
                    <a:lnTo>
                      <a:pt x="364" y="47"/>
                    </a:lnTo>
                    <a:lnTo>
                      <a:pt x="375" y="47"/>
                    </a:lnTo>
                    <a:lnTo>
                      <a:pt x="384" y="53"/>
                    </a:lnTo>
                    <a:lnTo>
                      <a:pt x="394" y="57"/>
                    </a:lnTo>
                    <a:lnTo>
                      <a:pt x="402" y="64"/>
                    </a:lnTo>
                    <a:lnTo>
                      <a:pt x="405" y="72"/>
                    </a:lnTo>
                    <a:lnTo>
                      <a:pt x="411" y="82"/>
                    </a:lnTo>
                    <a:lnTo>
                      <a:pt x="413" y="91"/>
                    </a:lnTo>
                    <a:lnTo>
                      <a:pt x="413" y="102"/>
                    </a:lnTo>
                    <a:lnTo>
                      <a:pt x="413" y="112"/>
                    </a:lnTo>
                    <a:lnTo>
                      <a:pt x="411" y="121"/>
                    </a:lnTo>
                    <a:lnTo>
                      <a:pt x="405" y="131"/>
                    </a:lnTo>
                    <a:lnTo>
                      <a:pt x="402" y="139"/>
                    </a:lnTo>
                    <a:lnTo>
                      <a:pt x="394" y="146"/>
                    </a:lnTo>
                    <a:lnTo>
                      <a:pt x="384" y="152"/>
                    </a:lnTo>
                    <a:lnTo>
                      <a:pt x="375" y="156"/>
                    </a:lnTo>
                    <a:lnTo>
                      <a:pt x="364" y="158"/>
                    </a:lnTo>
                    <a:lnTo>
                      <a:pt x="341" y="156"/>
                    </a:lnTo>
                    <a:lnTo>
                      <a:pt x="318" y="156"/>
                    </a:lnTo>
                    <a:lnTo>
                      <a:pt x="297" y="154"/>
                    </a:lnTo>
                    <a:lnTo>
                      <a:pt x="276" y="154"/>
                    </a:lnTo>
                    <a:lnTo>
                      <a:pt x="255" y="150"/>
                    </a:lnTo>
                    <a:lnTo>
                      <a:pt x="236" y="148"/>
                    </a:lnTo>
                    <a:lnTo>
                      <a:pt x="217" y="144"/>
                    </a:lnTo>
                    <a:lnTo>
                      <a:pt x="196" y="140"/>
                    </a:lnTo>
                    <a:lnTo>
                      <a:pt x="177" y="137"/>
                    </a:lnTo>
                    <a:lnTo>
                      <a:pt x="156" y="133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7" y="116"/>
                    </a:lnTo>
                    <a:lnTo>
                      <a:pt x="78" y="112"/>
                    </a:lnTo>
                    <a:lnTo>
                      <a:pt x="57" y="104"/>
                    </a:lnTo>
                    <a:lnTo>
                      <a:pt x="38" y="99"/>
                    </a:lnTo>
                    <a:lnTo>
                      <a:pt x="27" y="95"/>
                    </a:lnTo>
                    <a:lnTo>
                      <a:pt x="18" y="87"/>
                    </a:lnTo>
                    <a:lnTo>
                      <a:pt x="10" y="80"/>
                    </a:lnTo>
                    <a:lnTo>
                      <a:pt x="6" y="74"/>
                    </a:lnTo>
                    <a:lnTo>
                      <a:pt x="2" y="64"/>
                    </a:lnTo>
                    <a:lnTo>
                      <a:pt x="0" y="55"/>
                    </a:lnTo>
                    <a:lnTo>
                      <a:pt x="0" y="47"/>
                    </a:lnTo>
                    <a:lnTo>
                      <a:pt x="2" y="38"/>
                    </a:lnTo>
                    <a:lnTo>
                      <a:pt x="4" y="28"/>
                    </a:lnTo>
                    <a:lnTo>
                      <a:pt x="8" y="21"/>
                    </a:lnTo>
                    <a:lnTo>
                      <a:pt x="16" y="13"/>
                    </a:lnTo>
                    <a:lnTo>
                      <a:pt x="21" y="9"/>
                    </a:lnTo>
                    <a:lnTo>
                      <a:pt x="29" y="4"/>
                    </a:lnTo>
                    <a:lnTo>
                      <a:pt x="40" y="0"/>
                    </a:lnTo>
                    <a:lnTo>
                      <a:pt x="52" y="0"/>
                    </a:ln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FF4D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1"/>
              <p:cNvSpPr>
                <a:spLocks/>
              </p:cNvSpPr>
              <p:nvPr/>
            </p:nvSpPr>
            <p:spPr bwMode="auto">
              <a:xfrm>
                <a:off x="4194" y="3210"/>
                <a:ext cx="154" cy="136"/>
              </a:xfrm>
              <a:custGeom>
                <a:avLst/>
                <a:gdLst>
                  <a:gd name="T0" fmla="*/ 65 w 256"/>
                  <a:gd name="T1" fmla="*/ 25 h 266"/>
                  <a:gd name="T2" fmla="*/ 70 w 256"/>
                  <a:gd name="T3" fmla="*/ 32 h 266"/>
                  <a:gd name="T4" fmla="*/ 75 w 256"/>
                  <a:gd name="T5" fmla="*/ 38 h 266"/>
                  <a:gd name="T6" fmla="*/ 84 w 256"/>
                  <a:gd name="T7" fmla="*/ 43 h 266"/>
                  <a:gd name="T8" fmla="*/ 93 w 256"/>
                  <a:gd name="T9" fmla="*/ 47 h 266"/>
                  <a:gd name="T10" fmla="*/ 103 w 256"/>
                  <a:gd name="T11" fmla="*/ 50 h 266"/>
                  <a:gd name="T12" fmla="*/ 113 w 256"/>
                  <a:gd name="T13" fmla="*/ 54 h 266"/>
                  <a:gd name="T14" fmla="*/ 125 w 256"/>
                  <a:gd name="T15" fmla="*/ 57 h 266"/>
                  <a:gd name="T16" fmla="*/ 138 w 256"/>
                  <a:gd name="T17" fmla="*/ 65 h 266"/>
                  <a:gd name="T18" fmla="*/ 151 w 256"/>
                  <a:gd name="T19" fmla="*/ 78 h 266"/>
                  <a:gd name="T20" fmla="*/ 154 w 256"/>
                  <a:gd name="T21" fmla="*/ 94 h 266"/>
                  <a:gd name="T22" fmla="*/ 151 w 256"/>
                  <a:gd name="T23" fmla="*/ 108 h 266"/>
                  <a:gd name="T24" fmla="*/ 141 w 256"/>
                  <a:gd name="T25" fmla="*/ 122 h 266"/>
                  <a:gd name="T26" fmla="*/ 128 w 256"/>
                  <a:gd name="T27" fmla="*/ 131 h 266"/>
                  <a:gd name="T28" fmla="*/ 112 w 256"/>
                  <a:gd name="T29" fmla="*/ 136 h 266"/>
                  <a:gd name="T30" fmla="*/ 93 w 256"/>
                  <a:gd name="T31" fmla="*/ 135 h 266"/>
                  <a:gd name="T32" fmla="*/ 74 w 256"/>
                  <a:gd name="T33" fmla="*/ 126 h 266"/>
                  <a:gd name="T34" fmla="*/ 58 w 256"/>
                  <a:gd name="T35" fmla="*/ 118 h 266"/>
                  <a:gd name="T36" fmla="*/ 46 w 256"/>
                  <a:gd name="T37" fmla="*/ 107 h 266"/>
                  <a:gd name="T38" fmla="*/ 35 w 256"/>
                  <a:gd name="T39" fmla="*/ 96 h 266"/>
                  <a:gd name="T40" fmla="*/ 25 w 256"/>
                  <a:gd name="T41" fmla="*/ 84 h 266"/>
                  <a:gd name="T42" fmla="*/ 17 w 256"/>
                  <a:gd name="T43" fmla="*/ 70 h 266"/>
                  <a:gd name="T44" fmla="*/ 10 w 256"/>
                  <a:gd name="T45" fmla="*/ 56 h 266"/>
                  <a:gd name="T46" fmla="*/ 4 w 256"/>
                  <a:gd name="T47" fmla="*/ 41 h 266"/>
                  <a:gd name="T48" fmla="*/ 0 w 256"/>
                  <a:gd name="T49" fmla="*/ 28 h 266"/>
                  <a:gd name="T50" fmla="*/ 2 w 256"/>
                  <a:gd name="T51" fmla="*/ 17 h 266"/>
                  <a:gd name="T52" fmla="*/ 10 w 256"/>
                  <a:gd name="T53" fmla="*/ 8 h 266"/>
                  <a:gd name="T54" fmla="*/ 20 w 256"/>
                  <a:gd name="T55" fmla="*/ 2 h 266"/>
                  <a:gd name="T56" fmla="*/ 32 w 256"/>
                  <a:gd name="T57" fmla="*/ 0 h 266"/>
                  <a:gd name="T58" fmla="*/ 43 w 256"/>
                  <a:gd name="T59" fmla="*/ 1 h 266"/>
                  <a:gd name="T60" fmla="*/ 54 w 256"/>
                  <a:gd name="T61" fmla="*/ 5 h 266"/>
                  <a:gd name="T62" fmla="*/ 61 w 256"/>
                  <a:gd name="T63" fmla="*/ 14 h 266"/>
                  <a:gd name="T64" fmla="*/ 64 w 256"/>
                  <a:gd name="T65" fmla="*/ 20 h 2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56"/>
                  <a:gd name="T100" fmla="*/ 0 h 266"/>
                  <a:gd name="T101" fmla="*/ 256 w 256"/>
                  <a:gd name="T102" fmla="*/ 266 h 26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56" h="266">
                    <a:moveTo>
                      <a:pt x="106" y="40"/>
                    </a:moveTo>
                    <a:lnTo>
                      <a:pt x="108" y="48"/>
                    </a:lnTo>
                    <a:lnTo>
                      <a:pt x="112" y="55"/>
                    </a:lnTo>
                    <a:lnTo>
                      <a:pt x="116" y="63"/>
                    </a:lnTo>
                    <a:lnTo>
                      <a:pt x="121" y="71"/>
                    </a:lnTo>
                    <a:lnTo>
                      <a:pt x="125" y="74"/>
                    </a:lnTo>
                    <a:lnTo>
                      <a:pt x="133" y="80"/>
                    </a:lnTo>
                    <a:lnTo>
                      <a:pt x="139" y="84"/>
                    </a:lnTo>
                    <a:lnTo>
                      <a:pt x="148" y="88"/>
                    </a:lnTo>
                    <a:lnTo>
                      <a:pt x="154" y="92"/>
                    </a:lnTo>
                    <a:lnTo>
                      <a:pt x="161" y="95"/>
                    </a:lnTo>
                    <a:lnTo>
                      <a:pt x="171" y="97"/>
                    </a:lnTo>
                    <a:lnTo>
                      <a:pt x="178" y="101"/>
                    </a:lnTo>
                    <a:lnTo>
                      <a:pt x="188" y="105"/>
                    </a:lnTo>
                    <a:lnTo>
                      <a:pt x="197" y="109"/>
                    </a:lnTo>
                    <a:lnTo>
                      <a:pt x="207" y="112"/>
                    </a:lnTo>
                    <a:lnTo>
                      <a:pt x="216" y="118"/>
                    </a:lnTo>
                    <a:lnTo>
                      <a:pt x="230" y="128"/>
                    </a:lnTo>
                    <a:lnTo>
                      <a:pt x="241" y="141"/>
                    </a:lnTo>
                    <a:lnTo>
                      <a:pt x="251" y="152"/>
                    </a:lnTo>
                    <a:lnTo>
                      <a:pt x="254" y="168"/>
                    </a:lnTo>
                    <a:lnTo>
                      <a:pt x="256" y="183"/>
                    </a:lnTo>
                    <a:lnTo>
                      <a:pt x="254" y="196"/>
                    </a:lnTo>
                    <a:lnTo>
                      <a:pt x="251" y="211"/>
                    </a:lnTo>
                    <a:lnTo>
                      <a:pt x="245" y="226"/>
                    </a:lnTo>
                    <a:lnTo>
                      <a:pt x="235" y="238"/>
                    </a:lnTo>
                    <a:lnTo>
                      <a:pt x="226" y="247"/>
                    </a:lnTo>
                    <a:lnTo>
                      <a:pt x="213" y="257"/>
                    </a:lnTo>
                    <a:lnTo>
                      <a:pt x="201" y="264"/>
                    </a:lnTo>
                    <a:lnTo>
                      <a:pt x="186" y="266"/>
                    </a:lnTo>
                    <a:lnTo>
                      <a:pt x="171" y="266"/>
                    </a:lnTo>
                    <a:lnTo>
                      <a:pt x="154" y="264"/>
                    </a:lnTo>
                    <a:lnTo>
                      <a:pt x="139" y="257"/>
                    </a:lnTo>
                    <a:lnTo>
                      <a:pt x="123" y="247"/>
                    </a:lnTo>
                    <a:lnTo>
                      <a:pt x="110" y="240"/>
                    </a:lnTo>
                    <a:lnTo>
                      <a:pt x="97" y="230"/>
                    </a:lnTo>
                    <a:lnTo>
                      <a:pt x="87" y="221"/>
                    </a:lnTo>
                    <a:lnTo>
                      <a:pt x="76" y="209"/>
                    </a:lnTo>
                    <a:lnTo>
                      <a:pt x="66" y="200"/>
                    </a:lnTo>
                    <a:lnTo>
                      <a:pt x="59" y="187"/>
                    </a:lnTo>
                    <a:lnTo>
                      <a:pt x="51" y="177"/>
                    </a:lnTo>
                    <a:lnTo>
                      <a:pt x="42" y="164"/>
                    </a:lnTo>
                    <a:lnTo>
                      <a:pt x="36" y="150"/>
                    </a:lnTo>
                    <a:lnTo>
                      <a:pt x="28" y="137"/>
                    </a:lnTo>
                    <a:lnTo>
                      <a:pt x="24" y="124"/>
                    </a:lnTo>
                    <a:lnTo>
                      <a:pt x="17" y="109"/>
                    </a:lnTo>
                    <a:lnTo>
                      <a:pt x="13" y="95"/>
                    </a:lnTo>
                    <a:lnTo>
                      <a:pt x="7" y="80"/>
                    </a:lnTo>
                    <a:lnTo>
                      <a:pt x="4" y="67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4" y="33"/>
                    </a:lnTo>
                    <a:lnTo>
                      <a:pt x="9" y="23"/>
                    </a:lnTo>
                    <a:lnTo>
                      <a:pt x="17" y="15"/>
                    </a:lnTo>
                    <a:lnTo>
                      <a:pt x="24" y="10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3" y="0"/>
                    </a:lnTo>
                    <a:lnTo>
                      <a:pt x="62" y="0"/>
                    </a:lnTo>
                    <a:lnTo>
                      <a:pt x="72" y="2"/>
                    </a:lnTo>
                    <a:lnTo>
                      <a:pt x="81" y="6"/>
                    </a:lnTo>
                    <a:lnTo>
                      <a:pt x="89" y="10"/>
                    </a:lnTo>
                    <a:lnTo>
                      <a:pt x="97" y="17"/>
                    </a:lnTo>
                    <a:lnTo>
                      <a:pt x="102" y="27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1A5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2"/>
              <p:cNvSpPr>
                <a:spLocks/>
              </p:cNvSpPr>
              <p:nvPr/>
            </p:nvSpPr>
            <p:spPr bwMode="auto">
              <a:xfrm>
                <a:off x="4065" y="1706"/>
                <a:ext cx="943" cy="1260"/>
              </a:xfrm>
              <a:custGeom>
                <a:avLst/>
                <a:gdLst>
                  <a:gd name="T0" fmla="*/ 149 w 1578"/>
                  <a:gd name="T1" fmla="*/ 1124 h 2471"/>
                  <a:gd name="T2" fmla="*/ 141 w 1578"/>
                  <a:gd name="T3" fmla="*/ 1110 h 2471"/>
                  <a:gd name="T4" fmla="*/ 146 w 1578"/>
                  <a:gd name="T5" fmla="*/ 1102 h 2471"/>
                  <a:gd name="T6" fmla="*/ 168 w 1578"/>
                  <a:gd name="T7" fmla="*/ 1090 h 2471"/>
                  <a:gd name="T8" fmla="*/ 202 w 1578"/>
                  <a:gd name="T9" fmla="*/ 1062 h 2471"/>
                  <a:gd name="T10" fmla="*/ 221 w 1578"/>
                  <a:gd name="T11" fmla="*/ 1032 h 2471"/>
                  <a:gd name="T12" fmla="*/ 228 w 1578"/>
                  <a:gd name="T13" fmla="*/ 998 h 2471"/>
                  <a:gd name="T14" fmla="*/ 228 w 1578"/>
                  <a:gd name="T15" fmla="*/ 961 h 2471"/>
                  <a:gd name="T16" fmla="*/ 227 w 1578"/>
                  <a:gd name="T17" fmla="*/ 919 h 2471"/>
                  <a:gd name="T18" fmla="*/ 204 w 1578"/>
                  <a:gd name="T19" fmla="*/ 822 h 2471"/>
                  <a:gd name="T20" fmla="*/ 158 w 1578"/>
                  <a:gd name="T21" fmla="*/ 738 h 2471"/>
                  <a:gd name="T22" fmla="*/ 102 w 1578"/>
                  <a:gd name="T23" fmla="*/ 659 h 2471"/>
                  <a:gd name="T24" fmla="*/ 48 w 1578"/>
                  <a:gd name="T25" fmla="*/ 577 h 2471"/>
                  <a:gd name="T26" fmla="*/ 10 w 1578"/>
                  <a:gd name="T27" fmla="*/ 484 h 2471"/>
                  <a:gd name="T28" fmla="*/ 0 w 1578"/>
                  <a:gd name="T29" fmla="*/ 383 h 2471"/>
                  <a:gd name="T30" fmla="*/ 14 w 1578"/>
                  <a:gd name="T31" fmla="*/ 288 h 2471"/>
                  <a:gd name="T32" fmla="*/ 51 w 1578"/>
                  <a:gd name="T33" fmla="*/ 199 h 2471"/>
                  <a:gd name="T34" fmla="*/ 110 w 1578"/>
                  <a:gd name="T35" fmla="*/ 120 h 2471"/>
                  <a:gd name="T36" fmla="*/ 193 w 1578"/>
                  <a:gd name="T37" fmla="*/ 56 h 2471"/>
                  <a:gd name="T38" fmla="*/ 275 w 1578"/>
                  <a:gd name="T39" fmla="*/ 16 h 2471"/>
                  <a:gd name="T40" fmla="*/ 320 w 1578"/>
                  <a:gd name="T41" fmla="*/ 5 h 2471"/>
                  <a:gd name="T42" fmla="*/ 367 w 1578"/>
                  <a:gd name="T43" fmla="*/ 0 h 2471"/>
                  <a:gd name="T44" fmla="*/ 415 w 1578"/>
                  <a:gd name="T45" fmla="*/ 1 h 2471"/>
                  <a:gd name="T46" fmla="*/ 463 w 1578"/>
                  <a:gd name="T47" fmla="*/ 4 h 2471"/>
                  <a:gd name="T48" fmla="*/ 508 w 1578"/>
                  <a:gd name="T49" fmla="*/ 9 h 2471"/>
                  <a:gd name="T50" fmla="*/ 714 w 1578"/>
                  <a:gd name="T51" fmla="*/ 62 h 2471"/>
                  <a:gd name="T52" fmla="*/ 851 w 1578"/>
                  <a:gd name="T53" fmla="*/ 164 h 2471"/>
                  <a:gd name="T54" fmla="*/ 926 w 1578"/>
                  <a:gd name="T55" fmla="*/ 300 h 2471"/>
                  <a:gd name="T56" fmla="*/ 943 w 1578"/>
                  <a:gd name="T57" fmla="*/ 459 h 2471"/>
                  <a:gd name="T58" fmla="*/ 910 w 1578"/>
                  <a:gd name="T59" fmla="*/ 631 h 2471"/>
                  <a:gd name="T60" fmla="*/ 862 w 1578"/>
                  <a:gd name="T61" fmla="*/ 737 h 2471"/>
                  <a:gd name="T62" fmla="*/ 810 w 1578"/>
                  <a:gd name="T63" fmla="*/ 803 h 2471"/>
                  <a:gd name="T64" fmla="*/ 752 w 1578"/>
                  <a:gd name="T65" fmla="*/ 865 h 2471"/>
                  <a:gd name="T66" fmla="*/ 694 w 1578"/>
                  <a:gd name="T67" fmla="*/ 927 h 2471"/>
                  <a:gd name="T68" fmla="*/ 648 w 1578"/>
                  <a:gd name="T69" fmla="*/ 995 h 2471"/>
                  <a:gd name="T70" fmla="*/ 623 w 1578"/>
                  <a:gd name="T71" fmla="*/ 1053 h 2471"/>
                  <a:gd name="T72" fmla="*/ 619 w 1578"/>
                  <a:gd name="T73" fmla="*/ 1076 h 2471"/>
                  <a:gd name="T74" fmla="*/ 618 w 1578"/>
                  <a:gd name="T75" fmla="*/ 1098 h 2471"/>
                  <a:gd name="T76" fmla="*/ 618 w 1578"/>
                  <a:gd name="T77" fmla="*/ 1122 h 2471"/>
                  <a:gd name="T78" fmla="*/ 617 w 1578"/>
                  <a:gd name="T79" fmla="*/ 1144 h 2471"/>
                  <a:gd name="T80" fmla="*/ 610 w 1578"/>
                  <a:gd name="T81" fmla="*/ 1167 h 2471"/>
                  <a:gd name="T82" fmla="*/ 558 w 1578"/>
                  <a:gd name="T83" fmla="*/ 1216 h 2471"/>
                  <a:gd name="T84" fmla="*/ 472 w 1578"/>
                  <a:gd name="T85" fmla="*/ 1248 h 2471"/>
                  <a:gd name="T86" fmla="*/ 372 w 1578"/>
                  <a:gd name="T87" fmla="*/ 1260 h 2471"/>
                  <a:gd name="T88" fmla="*/ 276 w 1578"/>
                  <a:gd name="T89" fmla="*/ 1250 h 2471"/>
                  <a:gd name="T90" fmla="*/ 202 w 1578"/>
                  <a:gd name="T91" fmla="*/ 1214 h 2471"/>
                  <a:gd name="T92" fmla="*/ 164 w 1578"/>
                  <a:gd name="T93" fmla="*/ 1198 h 2471"/>
                  <a:gd name="T94" fmla="*/ 132 w 1578"/>
                  <a:gd name="T95" fmla="*/ 1191 h 2471"/>
                  <a:gd name="T96" fmla="*/ 114 w 1578"/>
                  <a:gd name="T97" fmla="*/ 1176 h 2471"/>
                  <a:gd name="T98" fmla="*/ 109 w 1578"/>
                  <a:gd name="T99" fmla="*/ 1156 h 2471"/>
                  <a:gd name="T100" fmla="*/ 130 w 1578"/>
                  <a:gd name="T101" fmla="*/ 1140 h 2471"/>
                  <a:gd name="T102" fmla="*/ 160 w 1578"/>
                  <a:gd name="T103" fmla="*/ 1133 h 247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578"/>
                  <a:gd name="T157" fmla="*/ 0 h 2471"/>
                  <a:gd name="T158" fmla="*/ 1578 w 1578"/>
                  <a:gd name="T159" fmla="*/ 2471 h 247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578" h="2471">
                    <a:moveTo>
                      <a:pt x="268" y="2222"/>
                    </a:moveTo>
                    <a:lnTo>
                      <a:pt x="257" y="2213"/>
                    </a:lnTo>
                    <a:lnTo>
                      <a:pt x="249" y="2205"/>
                    </a:lnTo>
                    <a:lnTo>
                      <a:pt x="241" y="2196"/>
                    </a:lnTo>
                    <a:lnTo>
                      <a:pt x="238" y="2188"/>
                    </a:lnTo>
                    <a:lnTo>
                      <a:pt x="236" y="2177"/>
                    </a:lnTo>
                    <a:lnTo>
                      <a:pt x="238" y="2169"/>
                    </a:lnTo>
                    <a:lnTo>
                      <a:pt x="241" y="2165"/>
                    </a:lnTo>
                    <a:lnTo>
                      <a:pt x="245" y="2162"/>
                    </a:lnTo>
                    <a:lnTo>
                      <a:pt x="249" y="2158"/>
                    </a:lnTo>
                    <a:lnTo>
                      <a:pt x="257" y="2154"/>
                    </a:lnTo>
                    <a:lnTo>
                      <a:pt x="281" y="2137"/>
                    </a:lnTo>
                    <a:lnTo>
                      <a:pt x="304" y="2118"/>
                    </a:lnTo>
                    <a:lnTo>
                      <a:pt x="323" y="2099"/>
                    </a:lnTo>
                    <a:lnTo>
                      <a:pt x="338" y="2082"/>
                    </a:lnTo>
                    <a:lnTo>
                      <a:pt x="352" y="2063"/>
                    </a:lnTo>
                    <a:lnTo>
                      <a:pt x="363" y="2044"/>
                    </a:lnTo>
                    <a:lnTo>
                      <a:pt x="369" y="2023"/>
                    </a:lnTo>
                    <a:lnTo>
                      <a:pt x="376" y="2004"/>
                    </a:lnTo>
                    <a:lnTo>
                      <a:pt x="378" y="1981"/>
                    </a:lnTo>
                    <a:lnTo>
                      <a:pt x="382" y="1958"/>
                    </a:lnTo>
                    <a:lnTo>
                      <a:pt x="382" y="1935"/>
                    </a:lnTo>
                    <a:lnTo>
                      <a:pt x="384" y="1911"/>
                    </a:lnTo>
                    <a:lnTo>
                      <a:pt x="382" y="1884"/>
                    </a:lnTo>
                    <a:lnTo>
                      <a:pt x="382" y="1859"/>
                    </a:lnTo>
                    <a:lnTo>
                      <a:pt x="380" y="1829"/>
                    </a:lnTo>
                    <a:lnTo>
                      <a:pt x="380" y="1802"/>
                    </a:lnTo>
                    <a:lnTo>
                      <a:pt x="373" y="1734"/>
                    </a:lnTo>
                    <a:lnTo>
                      <a:pt x="361" y="1671"/>
                    </a:lnTo>
                    <a:lnTo>
                      <a:pt x="342" y="1612"/>
                    </a:lnTo>
                    <a:lnTo>
                      <a:pt x="321" y="1555"/>
                    </a:lnTo>
                    <a:lnTo>
                      <a:pt x="295" y="1500"/>
                    </a:lnTo>
                    <a:lnTo>
                      <a:pt x="264" y="1447"/>
                    </a:lnTo>
                    <a:lnTo>
                      <a:pt x="234" y="1396"/>
                    </a:lnTo>
                    <a:lnTo>
                      <a:pt x="203" y="1346"/>
                    </a:lnTo>
                    <a:lnTo>
                      <a:pt x="171" y="1293"/>
                    </a:lnTo>
                    <a:lnTo>
                      <a:pt x="139" y="1240"/>
                    </a:lnTo>
                    <a:lnTo>
                      <a:pt x="108" y="1186"/>
                    </a:lnTo>
                    <a:lnTo>
                      <a:pt x="80" y="1131"/>
                    </a:lnTo>
                    <a:lnTo>
                      <a:pt x="55" y="1074"/>
                    </a:lnTo>
                    <a:lnTo>
                      <a:pt x="34" y="1013"/>
                    </a:lnTo>
                    <a:lnTo>
                      <a:pt x="17" y="949"/>
                    </a:lnTo>
                    <a:lnTo>
                      <a:pt x="8" y="880"/>
                    </a:lnTo>
                    <a:lnTo>
                      <a:pt x="2" y="816"/>
                    </a:lnTo>
                    <a:lnTo>
                      <a:pt x="0" y="751"/>
                    </a:lnTo>
                    <a:lnTo>
                      <a:pt x="4" y="688"/>
                    </a:lnTo>
                    <a:lnTo>
                      <a:pt x="11" y="626"/>
                    </a:lnTo>
                    <a:lnTo>
                      <a:pt x="23" y="565"/>
                    </a:lnTo>
                    <a:lnTo>
                      <a:pt x="40" y="504"/>
                    </a:lnTo>
                    <a:lnTo>
                      <a:pt x="59" y="445"/>
                    </a:lnTo>
                    <a:lnTo>
                      <a:pt x="86" y="390"/>
                    </a:lnTo>
                    <a:lnTo>
                      <a:pt x="112" y="335"/>
                    </a:lnTo>
                    <a:lnTo>
                      <a:pt x="146" y="284"/>
                    </a:lnTo>
                    <a:lnTo>
                      <a:pt x="184" y="236"/>
                    </a:lnTo>
                    <a:lnTo>
                      <a:pt x="226" y="190"/>
                    </a:lnTo>
                    <a:lnTo>
                      <a:pt x="272" y="147"/>
                    </a:lnTo>
                    <a:lnTo>
                      <a:pt x="323" y="109"/>
                    </a:lnTo>
                    <a:lnTo>
                      <a:pt x="376" y="73"/>
                    </a:lnTo>
                    <a:lnTo>
                      <a:pt x="437" y="42"/>
                    </a:lnTo>
                    <a:lnTo>
                      <a:pt x="460" y="31"/>
                    </a:lnTo>
                    <a:lnTo>
                      <a:pt x="485" y="23"/>
                    </a:lnTo>
                    <a:lnTo>
                      <a:pt x="509" y="16"/>
                    </a:lnTo>
                    <a:lnTo>
                      <a:pt x="536" y="10"/>
                    </a:lnTo>
                    <a:lnTo>
                      <a:pt x="561" y="4"/>
                    </a:lnTo>
                    <a:lnTo>
                      <a:pt x="587" y="2"/>
                    </a:lnTo>
                    <a:lnTo>
                      <a:pt x="614" y="0"/>
                    </a:lnTo>
                    <a:lnTo>
                      <a:pt x="641" y="0"/>
                    </a:lnTo>
                    <a:lnTo>
                      <a:pt x="667" y="0"/>
                    </a:lnTo>
                    <a:lnTo>
                      <a:pt x="694" y="2"/>
                    </a:lnTo>
                    <a:lnTo>
                      <a:pt x="720" y="2"/>
                    </a:lnTo>
                    <a:lnTo>
                      <a:pt x="749" y="6"/>
                    </a:lnTo>
                    <a:lnTo>
                      <a:pt x="774" y="8"/>
                    </a:lnTo>
                    <a:lnTo>
                      <a:pt x="798" y="12"/>
                    </a:lnTo>
                    <a:lnTo>
                      <a:pt x="825" y="14"/>
                    </a:lnTo>
                    <a:lnTo>
                      <a:pt x="850" y="17"/>
                    </a:lnTo>
                    <a:lnTo>
                      <a:pt x="977" y="40"/>
                    </a:lnTo>
                    <a:lnTo>
                      <a:pt x="1093" y="76"/>
                    </a:lnTo>
                    <a:lnTo>
                      <a:pt x="1194" y="122"/>
                    </a:lnTo>
                    <a:lnTo>
                      <a:pt x="1283" y="179"/>
                    </a:lnTo>
                    <a:lnTo>
                      <a:pt x="1359" y="246"/>
                    </a:lnTo>
                    <a:lnTo>
                      <a:pt x="1424" y="322"/>
                    </a:lnTo>
                    <a:lnTo>
                      <a:pt x="1477" y="403"/>
                    </a:lnTo>
                    <a:lnTo>
                      <a:pt x="1519" y="495"/>
                    </a:lnTo>
                    <a:lnTo>
                      <a:pt x="1549" y="588"/>
                    </a:lnTo>
                    <a:lnTo>
                      <a:pt x="1568" y="690"/>
                    </a:lnTo>
                    <a:lnTo>
                      <a:pt x="1578" y="795"/>
                    </a:lnTo>
                    <a:lnTo>
                      <a:pt x="1578" y="901"/>
                    </a:lnTo>
                    <a:lnTo>
                      <a:pt x="1568" y="1012"/>
                    </a:lnTo>
                    <a:lnTo>
                      <a:pt x="1549" y="1126"/>
                    </a:lnTo>
                    <a:lnTo>
                      <a:pt x="1523" y="1238"/>
                    </a:lnTo>
                    <a:lnTo>
                      <a:pt x="1487" y="1352"/>
                    </a:lnTo>
                    <a:lnTo>
                      <a:pt x="1466" y="1399"/>
                    </a:lnTo>
                    <a:lnTo>
                      <a:pt x="1443" y="1445"/>
                    </a:lnTo>
                    <a:lnTo>
                      <a:pt x="1416" y="1489"/>
                    </a:lnTo>
                    <a:lnTo>
                      <a:pt x="1386" y="1532"/>
                    </a:lnTo>
                    <a:lnTo>
                      <a:pt x="1355" y="1574"/>
                    </a:lnTo>
                    <a:lnTo>
                      <a:pt x="1323" y="1614"/>
                    </a:lnTo>
                    <a:lnTo>
                      <a:pt x="1291" y="1654"/>
                    </a:lnTo>
                    <a:lnTo>
                      <a:pt x="1258" y="1696"/>
                    </a:lnTo>
                    <a:lnTo>
                      <a:pt x="1226" y="1734"/>
                    </a:lnTo>
                    <a:lnTo>
                      <a:pt x="1194" y="1776"/>
                    </a:lnTo>
                    <a:lnTo>
                      <a:pt x="1161" y="1818"/>
                    </a:lnTo>
                    <a:lnTo>
                      <a:pt x="1135" y="1859"/>
                    </a:lnTo>
                    <a:lnTo>
                      <a:pt x="1108" y="1903"/>
                    </a:lnTo>
                    <a:lnTo>
                      <a:pt x="1084" y="1951"/>
                    </a:lnTo>
                    <a:lnTo>
                      <a:pt x="1065" y="1998"/>
                    </a:lnTo>
                    <a:lnTo>
                      <a:pt x="1047" y="2051"/>
                    </a:lnTo>
                    <a:lnTo>
                      <a:pt x="1042" y="2065"/>
                    </a:lnTo>
                    <a:lnTo>
                      <a:pt x="1040" y="2080"/>
                    </a:lnTo>
                    <a:lnTo>
                      <a:pt x="1036" y="2093"/>
                    </a:lnTo>
                    <a:lnTo>
                      <a:pt x="1036" y="2110"/>
                    </a:lnTo>
                    <a:lnTo>
                      <a:pt x="1034" y="2124"/>
                    </a:lnTo>
                    <a:lnTo>
                      <a:pt x="1034" y="2139"/>
                    </a:lnTo>
                    <a:lnTo>
                      <a:pt x="1034" y="2154"/>
                    </a:lnTo>
                    <a:lnTo>
                      <a:pt x="1036" y="2169"/>
                    </a:lnTo>
                    <a:lnTo>
                      <a:pt x="1034" y="2182"/>
                    </a:lnTo>
                    <a:lnTo>
                      <a:pt x="1034" y="2200"/>
                    </a:lnTo>
                    <a:lnTo>
                      <a:pt x="1034" y="2213"/>
                    </a:lnTo>
                    <a:lnTo>
                      <a:pt x="1034" y="2228"/>
                    </a:lnTo>
                    <a:lnTo>
                      <a:pt x="1032" y="2243"/>
                    </a:lnTo>
                    <a:lnTo>
                      <a:pt x="1030" y="2258"/>
                    </a:lnTo>
                    <a:lnTo>
                      <a:pt x="1025" y="2272"/>
                    </a:lnTo>
                    <a:lnTo>
                      <a:pt x="1021" y="2289"/>
                    </a:lnTo>
                    <a:lnTo>
                      <a:pt x="998" y="2323"/>
                    </a:lnTo>
                    <a:lnTo>
                      <a:pt x="969" y="2355"/>
                    </a:lnTo>
                    <a:lnTo>
                      <a:pt x="933" y="2384"/>
                    </a:lnTo>
                    <a:lnTo>
                      <a:pt x="890" y="2409"/>
                    </a:lnTo>
                    <a:lnTo>
                      <a:pt x="840" y="2431"/>
                    </a:lnTo>
                    <a:lnTo>
                      <a:pt x="789" y="2447"/>
                    </a:lnTo>
                    <a:lnTo>
                      <a:pt x="734" y="2460"/>
                    </a:lnTo>
                    <a:lnTo>
                      <a:pt x="679" y="2469"/>
                    </a:lnTo>
                    <a:lnTo>
                      <a:pt x="622" y="2471"/>
                    </a:lnTo>
                    <a:lnTo>
                      <a:pt x="567" y="2471"/>
                    </a:lnTo>
                    <a:lnTo>
                      <a:pt x="511" y="2464"/>
                    </a:lnTo>
                    <a:lnTo>
                      <a:pt x="462" y="2452"/>
                    </a:lnTo>
                    <a:lnTo>
                      <a:pt x="414" y="2433"/>
                    </a:lnTo>
                    <a:lnTo>
                      <a:pt x="375" y="2411"/>
                    </a:lnTo>
                    <a:lnTo>
                      <a:pt x="338" y="2380"/>
                    </a:lnTo>
                    <a:lnTo>
                      <a:pt x="314" y="2346"/>
                    </a:lnTo>
                    <a:lnTo>
                      <a:pt x="293" y="2350"/>
                    </a:lnTo>
                    <a:lnTo>
                      <a:pt x="274" y="2350"/>
                    </a:lnTo>
                    <a:lnTo>
                      <a:pt x="255" y="2348"/>
                    </a:lnTo>
                    <a:lnTo>
                      <a:pt x="238" y="2344"/>
                    </a:lnTo>
                    <a:lnTo>
                      <a:pt x="221" y="2336"/>
                    </a:lnTo>
                    <a:lnTo>
                      <a:pt x="209" y="2329"/>
                    </a:lnTo>
                    <a:lnTo>
                      <a:pt x="198" y="2317"/>
                    </a:lnTo>
                    <a:lnTo>
                      <a:pt x="190" y="2306"/>
                    </a:lnTo>
                    <a:lnTo>
                      <a:pt x="183" y="2293"/>
                    </a:lnTo>
                    <a:lnTo>
                      <a:pt x="181" y="2279"/>
                    </a:lnTo>
                    <a:lnTo>
                      <a:pt x="183" y="2268"/>
                    </a:lnTo>
                    <a:lnTo>
                      <a:pt x="190" y="2255"/>
                    </a:lnTo>
                    <a:lnTo>
                      <a:pt x="200" y="2243"/>
                    </a:lnTo>
                    <a:lnTo>
                      <a:pt x="217" y="2236"/>
                    </a:lnTo>
                    <a:lnTo>
                      <a:pt x="238" y="2226"/>
                    </a:lnTo>
                    <a:lnTo>
                      <a:pt x="268" y="2222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3"/>
              <p:cNvSpPr>
                <a:spLocks/>
              </p:cNvSpPr>
              <p:nvPr/>
            </p:nvSpPr>
            <p:spPr bwMode="auto">
              <a:xfrm>
                <a:off x="4329" y="2988"/>
                <a:ext cx="205" cy="68"/>
              </a:xfrm>
              <a:custGeom>
                <a:avLst/>
                <a:gdLst>
                  <a:gd name="T0" fmla="*/ 37 w 340"/>
                  <a:gd name="T1" fmla="*/ 0 h 135"/>
                  <a:gd name="T2" fmla="*/ 56 w 340"/>
                  <a:gd name="T3" fmla="*/ 2 h 135"/>
                  <a:gd name="T4" fmla="*/ 75 w 340"/>
                  <a:gd name="T5" fmla="*/ 5 h 135"/>
                  <a:gd name="T6" fmla="*/ 93 w 340"/>
                  <a:gd name="T7" fmla="*/ 9 h 135"/>
                  <a:gd name="T8" fmla="*/ 111 w 340"/>
                  <a:gd name="T9" fmla="*/ 13 h 135"/>
                  <a:gd name="T10" fmla="*/ 130 w 340"/>
                  <a:gd name="T11" fmla="*/ 16 h 135"/>
                  <a:gd name="T12" fmla="*/ 148 w 340"/>
                  <a:gd name="T13" fmla="*/ 19 h 135"/>
                  <a:gd name="T14" fmla="*/ 167 w 340"/>
                  <a:gd name="T15" fmla="*/ 21 h 135"/>
                  <a:gd name="T16" fmla="*/ 183 w 340"/>
                  <a:gd name="T17" fmla="*/ 21 h 135"/>
                  <a:gd name="T18" fmla="*/ 194 w 340"/>
                  <a:gd name="T19" fmla="*/ 25 h 135"/>
                  <a:gd name="T20" fmla="*/ 201 w 340"/>
                  <a:gd name="T21" fmla="*/ 32 h 135"/>
                  <a:gd name="T22" fmla="*/ 205 w 340"/>
                  <a:gd name="T23" fmla="*/ 39 h 135"/>
                  <a:gd name="T24" fmla="*/ 205 w 340"/>
                  <a:gd name="T25" fmla="*/ 49 h 135"/>
                  <a:gd name="T26" fmla="*/ 201 w 340"/>
                  <a:gd name="T27" fmla="*/ 56 h 135"/>
                  <a:gd name="T28" fmla="*/ 194 w 340"/>
                  <a:gd name="T29" fmla="*/ 63 h 135"/>
                  <a:gd name="T30" fmla="*/ 183 w 340"/>
                  <a:gd name="T31" fmla="*/ 67 h 135"/>
                  <a:gd name="T32" fmla="*/ 167 w 340"/>
                  <a:gd name="T33" fmla="*/ 68 h 135"/>
                  <a:gd name="T34" fmla="*/ 148 w 340"/>
                  <a:gd name="T35" fmla="*/ 66 h 135"/>
                  <a:gd name="T36" fmla="*/ 128 w 340"/>
                  <a:gd name="T37" fmla="*/ 63 h 135"/>
                  <a:gd name="T38" fmla="*/ 110 w 340"/>
                  <a:gd name="T39" fmla="*/ 59 h 135"/>
                  <a:gd name="T40" fmla="*/ 92 w 340"/>
                  <a:gd name="T41" fmla="*/ 55 h 135"/>
                  <a:gd name="T42" fmla="*/ 72 w 340"/>
                  <a:gd name="T43" fmla="*/ 51 h 135"/>
                  <a:gd name="T44" fmla="*/ 54 w 340"/>
                  <a:gd name="T45" fmla="*/ 47 h 135"/>
                  <a:gd name="T46" fmla="*/ 34 w 340"/>
                  <a:gd name="T47" fmla="*/ 43 h 135"/>
                  <a:gd name="T48" fmla="*/ 18 w 340"/>
                  <a:gd name="T49" fmla="*/ 41 h 135"/>
                  <a:gd name="T50" fmla="*/ 8 w 340"/>
                  <a:gd name="T51" fmla="*/ 37 h 135"/>
                  <a:gd name="T52" fmla="*/ 2 w 340"/>
                  <a:gd name="T53" fmla="*/ 31 h 135"/>
                  <a:gd name="T54" fmla="*/ 0 w 340"/>
                  <a:gd name="T55" fmla="*/ 24 h 135"/>
                  <a:gd name="T56" fmla="*/ 0 w 340"/>
                  <a:gd name="T57" fmla="*/ 16 h 135"/>
                  <a:gd name="T58" fmla="*/ 5 w 340"/>
                  <a:gd name="T59" fmla="*/ 9 h 135"/>
                  <a:gd name="T60" fmla="*/ 11 w 340"/>
                  <a:gd name="T61" fmla="*/ 3 h 135"/>
                  <a:gd name="T62" fmla="*/ 22 w 340"/>
                  <a:gd name="T63" fmla="*/ 0 h 135"/>
                  <a:gd name="T64" fmla="*/ 28 w 340"/>
                  <a:gd name="T65" fmla="*/ 0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0"/>
                  <a:gd name="T100" fmla="*/ 0 h 135"/>
                  <a:gd name="T101" fmla="*/ 340 w 340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0" h="135">
                    <a:moveTo>
                      <a:pt x="46" y="0"/>
                    </a:moveTo>
                    <a:lnTo>
                      <a:pt x="61" y="0"/>
                    </a:lnTo>
                    <a:lnTo>
                      <a:pt x="76" y="2"/>
                    </a:lnTo>
                    <a:lnTo>
                      <a:pt x="93" y="4"/>
                    </a:lnTo>
                    <a:lnTo>
                      <a:pt x="108" y="6"/>
                    </a:lnTo>
                    <a:lnTo>
                      <a:pt x="124" y="10"/>
                    </a:lnTo>
                    <a:lnTo>
                      <a:pt x="139" y="13"/>
                    </a:lnTo>
                    <a:lnTo>
                      <a:pt x="154" y="17"/>
                    </a:lnTo>
                    <a:lnTo>
                      <a:pt x="169" y="21"/>
                    </a:lnTo>
                    <a:lnTo>
                      <a:pt x="184" y="25"/>
                    </a:lnTo>
                    <a:lnTo>
                      <a:pt x="200" y="29"/>
                    </a:lnTo>
                    <a:lnTo>
                      <a:pt x="215" y="32"/>
                    </a:lnTo>
                    <a:lnTo>
                      <a:pt x="230" y="34"/>
                    </a:lnTo>
                    <a:lnTo>
                      <a:pt x="245" y="38"/>
                    </a:lnTo>
                    <a:lnTo>
                      <a:pt x="262" y="40"/>
                    </a:lnTo>
                    <a:lnTo>
                      <a:pt x="277" y="42"/>
                    </a:lnTo>
                    <a:lnTo>
                      <a:pt x="295" y="42"/>
                    </a:lnTo>
                    <a:lnTo>
                      <a:pt x="304" y="42"/>
                    </a:lnTo>
                    <a:lnTo>
                      <a:pt x="314" y="46"/>
                    </a:lnTo>
                    <a:lnTo>
                      <a:pt x="321" y="50"/>
                    </a:lnTo>
                    <a:lnTo>
                      <a:pt x="329" y="57"/>
                    </a:lnTo>
                    <a:lnTo>
                      <a:pt x="333" y="63"/>
                    </a:lnTo>
                    <a:lnTo>
                      <a:pt x="336" y="70"/>
                    </a:lnTo>
                    <a:lnTo>
                      <a:pt x="340" y="78"/>
                    </a:lnTo>
                    <a:lnTo>
                      <a:pt x="340" y="88"/>
                    </a:lnTo>
                    <a:lnTo>
                      <a:pt x="340" y="97"/>
                    </a:lnTo>
                    <a:lnTo>
                      <a:pt x="336" y="105"/>
                    </a:lnTo>
                    <a:lnTo>
                      <a:pt x="333" y="112"/>
                    </a:lnTo>
                    <a:lnTo>
                      <a:pt x="329" y="120"/>
                    </a:lnTo>
                    <a:lnTo>
                      <a:pt x="321" y="126"/>
                    </a:lnTo>
                    <a:lnTo>
                      <a:pt x="314" y="131"/>
                    </a:lnTo>
                    <a:lnTo>
                      <a:pt x="304" y="133"/>
                    </a:lnTo>
                    <a:lnTo>
                      <a:pt x="295" y="135"/>
                    </a:lnTo>
                    <a:lnTo>
                      <a:pt x="277" y="135"/>
                    </a:lnTo>
                    <a:lnTo>
                      <a:pt x="260" y="133"/>
                    </a:lnTo>
                    <a:lnTo>
                      <a:pt x="245" y="131"/>
                    </a:lnTo>
                    <a:lnTo>
                      <a:pt x="230" y="129"/>
                    </a:lnTo>
                    <a:lnTo>
                      <a:pt x="213" y="126"/>
                    </a:lnTo>
                    <a:lnTo>
                      <a:pt x="198" y="122"/>
                    </a:lnTo>
                    <a:lnTo>
                      <a:pt x="182" y="118"/>
                    </a:lnTo>
                    <a:lnTo>
                      <a:pt x="167" y="116"/>
                    </a:lnTo>
                    <a:lnTo>
                      <a:pt x="152" y="110"/>
                    </a:lnTo>
                    <a:lnTo>
                      <a:pt x="135" y="107"/>
                    </a:lnTo>
                    <a:lnTo>
                      <a:pt x="120" y="101"/>
                    </a:lnTo>
                    <a:lnTo>
                      <a:pt x="104" y="99"/>
                    </a:lnTo>
                    <a:lnTo>
                      <a:pt x="89" y="93"/>
                    </a:lnTo>
                    <a:lnTo>
                      <a:pt x="72" y="89"/>
                    </a:lnTo>
                    <a:lnTo>
                      <a:pt x="57" y="86"/>
                    </a:lnTo>
                    <a:lnTo>
                      <a:pt x="42" y="84"/>
                    </a:lnTo>
                    <a:lnTo>
                      <a:pt x="30" y="82"/>
                    </a:lnTo>
                    <a:lnTo>
                      <a:pt x="21" y="78"/>
                    </a:lnTo>
                    <a:lnTo>
                      <a:pt x="13" y="74"/>
                    </a:lnTo>
                    <a:lnTo>
                      <a:pt x="9" y="69"/>
                    </a:lnTo>
                    <a:lnTo>
                      <a:pt x="4" y="61"/>
                    </a:lnTo>
                    <a:lnTo>
                      <a:pt x="2" y="53"/>
                    </a:lnTo>
                    <a:lnTo>
                      <a:pt x="0" y="48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4" y="25"/>
                    </a:lnTo>
                    <a:lnTo>
                      <a:pt x="8" y="17"/>
                    </a:lnTo>
                    <a:lnTo>
                      <a:pt x="13" y="13"/>
                    </a:lnTo>
                    <a:lnTo>
                      <a:pt x="19" y="6"/>
                    </a:lnTo>
                    <a:lnTo>
                      <a:pt x="27" y="4"/>
                    </a:lnTo>
                    <a:lnTo>
                      <a:pt x="3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ACCD9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4"/>
              <p:cNvSpPr>
                <a:spLocks/>
              </p:cNvSpPr>
              <p:nvPr/>
            </p:nvSpPr>
            <p:spPr bwMode="auto">
              <a:xfrm>
                <a:off x="4321" y="3074"/>
                <a:ext cx="192" cy="62"/>
              </a:xfrm>
              <a:custGeom>
                <a:avLst/>
                <a:gdLst>
                  <a:gd name="T0" fmla="*/ 36 w 323"/>
                  <a:gd name="T1" fmla="*/ 10 h 122"/>
                  <a:gd name="T2" fmla="*/ 52 w 323"/>
                  <a:gd name="T3" fmla="*/ 11 h 122"/>
                  <a:gd name="T4" fmla="*/ 68 w 323"/>
                  <a:gd name="T5" fmla="*/ 12 h 122"/>
                  <a:gd name="T6" fmla="*/ 87 w 323"/>
                  <a:gd name="T7" fmla="*/ 11 h 122"/>
                  <a:gd name="T8" fmla="*/ 105 w 323"/>
                  <a:gd name="T9" fmla="*/ 10 h 122"/>
                  <a:gd name="T10" fmla="*/ 123 w 323"/>
                  <a:gd name="T11" fmla="*/ 9 h 122"/>
                  <a:gd name="T12" fmla="*/ 140 w 323"/>
                  <a:gd name="T13" fmla="*/ 6 h 122"/>
                  <a:gd name="T14" fmla="*/ 155 w 323"/>
                  <a:gd name="T15" fmla="*/ 3 h 122"/>
                  <a:gd name="T16" fmla="*/ 167 w 323"/>
                  <a:gd name="T17" fmla="*/ 0 h 122"/>
                  <a:gd name="T18" fmla="*/ 176 w 323"/>
                  <a:gd name="T19" fmla="*/ 0 h 122"/>
                  <a:gd name="T20" fmla="*/ 183 w 323"/>
                  <a:gd name="T21" fmla="*/ 4 h 122"/>
                  <a:gd name="T22" fmla="*/ 188 w 323"/>
                  <a:gd name="T23" fmla="*/ 10 h 122"/>
                  <a:gd name="T24" fmla="*/ 192 w 323"/>
                  <a:gd name="T25" fmla="*/ 17 h 122"/>
                  <a:gd name="T26" fmla="*/ 192 w 323"/>
                  <a:gd name="T27" fmla="*/ 23 h 122"/>
                  <a:gd name="T28" fmla="*/ 188 w 323"/>
                  <a:gd name="T29" fmla="*/ 31 h 122"/>
                  <a:gd name="T30" fmla="*/ 182 w 323"/>
                  <a:gd name="T31" fmla="*/ 38 h 122"/>
                  <a:gd name="T32" fmla="*/ 165 w 323"/>
                  <a:gd name="T33" fmla="*/ 46 h 122"/>
                  <a:gd name="T34" fmla="*/ 142 w 323"/>
                  <a:gd name="T35" fmla="*/ 52 h 122"/>
                  <a:gd name="T36" fmla="*/ 124 w 323"/>
                  <a:gd name="T37" fmla="*/ 57 h 122"/>
                  <a:gd name="T38" fmla="*/ 107 w 323"/>
                  <a:gd name="T39" fmla="*/ 60 h 122"/>
                  <a:gd name="T40" fmla="*/ 92 w 323"/>
                  <a:gd name="T41" fmla="*/ 61 h 122"/>
                  <a:gd name="T42" fmla="*/ 73 w 323"/>
                  <a:gd name="T43" fmla="*/ 59 h 122"/>
                  <a:gd name="T44" fmla="*/ 54 w 323"/>
                  <a:gd name="T45" fmla="*/ 55 h 122"/>
                  <a:gd name="T46" fmla="*/ 32 w 323"/>
                  <a:gd name="T47" fmla="*/ 49 h 122"/>
                  <a:gd name="T48" fmla="*/ 12 w 323"/>
                  <a:gd name="T49" fmla="*/ 45 h 122"/>
                  <a:gd name="T50" fmla="*/ 4 w 323"/>
                  <a:gd name="T51" fmla="*/ 40 h 122"/>
                  <a:gd name="T52" fmla="*/ 0 w 323"/>
                  <a:gd name="T53" fmla="*/ 33 h 122"/>
                  <a:gd name="T54" fmla="*/ 0 w 323"/>
                  <a:gd name="T55" fmla="*/ 27 h 122"/>
                  <a:gd name="T56" fmla="*/ 2 w 323"/>
                  <a:gd name="T57" fmla="*/ 19 h 122"/>
                  <a:gd name="T58" fmla="*/ 7 w 323"/>
                  <a:gd name="T59" fmla="*/ 14 h 122"/>
                  <a:gd name="T60" fmla="*/ 14 w 323"/>
                  <a:gd name="T61" fmla="*/ 10 h 122"/>
                  <a:gd name="T62" fmla="*/ 25 w 323"/>
                  <a:gd name="T63" fmla="*/ 9 h 122"/>
                  <a:gd name="T64" fmla="*/ 30 w 323"/>
                  <a:gd name="T65" fmla="*/ 10 h 1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3"/>
                  <a:gd name="T100" fmla="*/ 0 h 122"/>
                  <a:gd name="T101" fmla="*/ 323 w 323"/>
                  <a:gd name="T102" fmla="*/ 122 h 1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3" h="122">
                    <a:moveTo>
                      <a:pt x="51" y="19"/>
                    </a:moveTo>
                    <a:lnTo>
                      <a:pt x="61" y="19"/>
                    </a:lnTo>
                    <a:lnTo>
                      <a:pt x="74" y="21"/>
                    </a:lnTo>
                    <a:lnTo>
                      <a:pt x="87" y="21"/>
                    </a:lnTo>
                    <a:lnTo>
                      <a:pt x="100" y="23"/>
                    </a:lnTo>
                    <a:lnTo>
                      <a:pt x="114" y="23"/>
                    </a:lnTo>
                    <a:lnTo>
                      <a:pt x="131" y="23"/>
                    </a:lnTo>
                    <a:lnTo>
                      <a:pt x="146" y="21"/>
                    </a:lnTo>
                    <a:lnTo>
                      <a:pt x="161" y="21"/>
                    </a:lnTo>
                    <a:lnTo>
                      <a:pt x="177" y="19"/>
                    </a:lnTo>
                    <a:lnTo>
                      <a:pt x="192" y="19"/>
                    </a:lnTo>
                    <a:lnTo>
                      <a:pt x="207" y="17"/>
                    </a:lnTo>
                    <a:lnTo>
                      <a:pt x="222" y="15"/>
                    </a:lnTo>
                    <a:lnTo>
                      <a:pt x="235" y="12"/>
                    </a:lnTo>
                    <a:lnTo>
                      <a:pt x="249" y="10"/>
                    </a:lnTo>
                    <a:lnTo>
                      <a:pt x="260" y="6"/>
                    </a:lnTo>
                    <a:lnTo>
                      <a:pt x="273" y="2"/>
                    </a:lnTo>
                    <a:lnTo>
                      <a:pt x="281" y="0"/>
                    </a:lnTo>
                    <a:lnTo>
                      <a:pt x="289" y="0"/>
                    </a:lnTo>
                    <a:lnTo>
                      <a:pt x="296" y="0"/>
                    </a:lnTo>
                    <a:lnTo>
                      <a:pt x="304" y="4"/>
                    </a:lnTo>
                    <a:lnTo>
                      <a:pt x="308" y="8"/>
                    </a:lnTo>
                    <a:lnTo>
                      <a:pt x="313" y="14"/>
                    </a:lnTo>
                    <a:lnTo>
                      <a:pt x="317" y="19"/>
                    </a:lnTo>
                    <a:lnTo>
                      <a:pt x="321" y="27"/>
                    </a:lnTo>
                    <a:lnTo>
                      <a:pt x="323" y="33"/>
                    </a:lnTo>
                    <a:lnTo>
                      <a:pt x="323" y="40"/>
                    </a:lnTo>
                    <a:lnTo>
                      <a:pt x="323" y="46"/>
                    </a:lnTo>
                    <a:lnTo>
                      <a:pt x="321" y="55"/>
                    </a:lnTo>
                    <a:lnTo>
                      <a:pt x="317" y="61"/>
                    </a:lnTo>
                    <a:lnTo>
                      <a:pt x="313" y="69"/>
                    </a:lnTo>
                    <a:lnTo>
                      <a:pt x="306" y="74"/>
                    </a:lnTo>
                    <a:lnTo>
                      <a:pt x="298" y="80"/>
                    </a:lnTo>
                    <a:lnTo>
                      <a:pt x="277" y="90"/>
                    </a:lnTo>
                    <a:lnTo>
                      <a:pt x="256" y="97"/>
                    </a:lnTo>
                    <a:lnTo>
                      <a:pt x="239" y="103"/>
                    </a:lnTo>
                    <a:lnTo>
                      <a:pt x="224" y="109"/>
                    </a:lnTo>
                    <a:lnTo>
                      <a:pt x="209" y="112"/>
                    </a:lnTo>
                    <a:lnTo>
                      <a:pt x="194" y="116"/>
                    </a:lnTo>
                    <a:lnTo>
                      <a:pt x="180" y="118"/>
                    </a:lnTo>
                    <a:lnTo>
                      <a:pt x="167" y="122"/>
                    </a:lnTo>
                    <a:lnTo>
                      <a:pt x="154" y="120"/>
                    </a:lnTo>
                    <a:lnTo>
                      <a:pt x="139" y="118"/>
                    </a:lnTo>
                    <a:lnTo>
                      <a:pt x="123" y="116"/>
                    </a:lnTo>
                    <a:lnTo>
                      <a:pt x="108" y="114"/>
                    </a:lnTo>
                    <a:lnTo>
                      <a:pt x="91" y="109"/>
                    </a:lnTo>
                    <a:lnTo>
                      <a:pt x="72" y="105"/>
                    </a:lnTo>
                    <a:lnTo>
                      <a:pt x="53" y="97"/>
                    </a:lnTo>
                    <a:lnTo>
                      <a:pt x="30" y="92"/>
                    </a:lnTo>
                    <a:lnTo>
                      <a:pt x="21" y="88"/>
                    </a:lnTo>
                    <a:lnTo>
                      <a:pt x="13" y="84"/>
                    </a:lnTo>
                    <a:lnTo>
                      <a:pt x="7" y="78"/>
                    </a:lnTo>
                    <a:lnTo>
                      <a:pt x="4" y="73"/>
                    </a:lnTo>
                    <a:lnTo>
                      <a:pt x="0" y="65"/>
                    </a:lnTo>
                    <a:lnTo>
                      <a:pt x="0" y="59"/>
                    </a:lnTo>
                    <a:lnTo>
                      <a:pt x="0" y="53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7" y="33"/>
                    </a:lnTo>
                    <a:lnTo>
                      <a:pt x="11" y="27"/>
                    </a:lnTo>
                    <a:lnTo>
                      <a:pt x="17" y="23"/>
                    </a:lnTo>
                    <a:lnTo>
                      <a:pt x="24" y="19"/>
                    </a:lnTo>
                    <a:lnTo>
                      <a:pt x="32" y="17"/>
                    </a:lnTo>
                    <a:lnTo>
                      <a:pt x="42" y="17"/>
                    </a:lnTo>
                    <a:lnTo>
                      <a:pt x="51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5"/>
              <p:cNvSpPr>
                <a:spLocks/>
              </p:cNvSpPr>
              <p:nvPr/>
            </p:nvSpPr>
            <p:spPr bwMode="auto">
              <a:xfrm>
                <a:off x="4386" y="3142"/>
                <a:ext cx="116" cy="49"/>
              </a:xfrm>
              <a:custGeom>
                <a:avLst/>
                <a:gdLst>
                  <a:gd name="T0" fmla="*/ 28 w 194"/>
                  <a:gd name="T1" fmla="*/ 10 h 97"/>
                  <a:gd name="T2" fmla="*/ 34 w 194"/>
                  <a:gd name="T3" fmla="*/ 12 h 97"/>
                  <a:gd name="T4" fmla="*/ 40 w 194"/>
                  <a:gd name="T5" fmla="*/ 12 h 97"/>
                  <a:gd name="T6" fmla="*/ 47 w 194"/>
                  <a:gd name="T7" fmla="*/ 11 h 97"/>
                  <a:gd name="T8" fmla="*/ 53 w 194"/>
                  <a:gd name="T9" fmla="*/ 10 h 97"/>
                  <a:gd name="T10" fmla="*/ 60 w 194"/>
                  <a:gd name="T11" fmla="*/ 8 h 97"/>
                  <a:gd name="T12" fmla="*/ 66 w 194"/>
                  <a:gd name="T13" fmla="*/ 6 h 97"/>
                  <a:gd name="T14" fmla="*/ 69 w 194"/>
                  <a:gd name="T15" fmla="*/ 5 h 97"/>
                  <a:gd name="T16" fmla="*/ 73 w 194"/>
                  <a:gd name="T17" fmla="*/ 4 h 97"/>
                  <a:gd name="T18" fmla="*/ 76 w 194"/>
                  <a:gd name="T19" fmla="*/ 3 h 97"/>
                  <a:gd name="T20" fmla="*/ 81 w 194"/>
                  <a:gd name="T21" fmla="*/ 2 h 97"/>
                  <a:gd name="T22" fmla="*/ 87 w 194"/>
                  <a:gd name="T23" fmla="*/ 0 h 97"/>
                  <a:gd name="T24" fmla="*/ 92 w 194"/>
                  <a:gd name="T25" fmla="*/ 0 h 97"/>
                  <a:gd name="T26" fmla="*/ 97 w 194"/>
                  <a:gd name="T27" fmla="*/ 0 h 97"/>
                  <a:gd name="T28" fmla="*/ 102 w 194"/>
                  <a:gd name="T29" fmla="*/ 3 h 97"/>
                  <a:gd name="T30" fmla="*/ 105 w 194"/>
                  <a:gd name="T31" fmla="*/ 4 h 97"/>
                  <a:gd name="T32" fmla="*/ 109 w 194"/>
                  <a:gd name="T33" fmla="*/ 8 h 97"/>
                  <a:gd name="T34" fmla="*/ 112 w 194"/>
                  <a:gd name="T35" fmla="*/ 11 h 97"/>
                  <a:gd name="T36" fmla="*/ 115 w 194"/>
                  <a:gd name="T37" fmla="*/ 16 h 97"/>
                  <a:gd name="T38" fmla="*/ 115 w 194"/>
                  <a:gd name="T39" fmla="*/ 18 h 97"/>
                  <a:gd name="T40" fmla="*/ 116 w 194"/>
                  <a:gd name="T41" fmla="*/ 23 h 97"/>
                  <a:gd name="T42" fmla="*/ 115 w 194"/>
                  <a:gd name="T43" fmla="*/ 27 h 97"/>
                  <a:gd name="T44" fmla="*/ 114 w 194"/>
                  <a:gd name="T45" fmla="*/ 31 h 97"/>
                  <a:gd name="T46" fmla="*/ 111 w 194"/>
                  <a:gd name="T47" fmla="*/ 35 h 97"/>
                  <a:gd name="T48" fmla="*/ 108 w 194"/>
                  <a:gd name="T49" fmla="*/ 38 h 97"/>
                  <a:gd name="T50" fmla="*/ 103 w 194"/>
                  <a:gd name="T51" fmla="*/ 41 h 97"/>
                  <a:gd name="T52" fmla="*/ 99 w 194"/>
                  <a:gd name="T53" fmla="*/ 44 h 97"/>
                  <a:gd name="T54" fmla="*/ 93 w 194"/>
                  <a:gd name="T55" fmla="*/ 45 h 97"/>
                  <a:gd name="T56" fmla="*/ 87 w 194"/>
                  <a:gd name="T57" fmla="*/ 47 h 97"/>
                  <a:gd name="T58" fmla="*/ 83 w 194"/>
                  <a:gd name="T59" fmla="*/ 48 h 97"/>
                  <a:gd name="T60" fmla="*/ 77 w 194"/>
                  <a:gd name="T61" fmla="*/ 49 h 97"/>
                  <a:gd name="T62" fmla="*/ 73 w 194"/>
                  <a:gd name="T63" fmla="*/ 49 h 97"/>
                  <a:gd name="T64" fmla="*/ 67 w 194"/>
                  <a:gd name="T65" fmla="*/ 49 h 97"/>
                  <a:gd name="T66" fmla="*/ 63 w 194"/>
                  <a:gd name="T67" fmla="*/ 49 h 97"/>
                  <a:gd name="T68" fmla="*/ 58 w 194"/>
                  <a:gd name="T69" fmla="*/ 49 h 97"/>
                  <a:gd name="T70" fmla="*/ 53 w 194"/>
                  <a:gd name="T71" fmla="*/ 49 h 97"/>
                  <a:gd name="T72" fmla="*/ 47 w 194"/>
                  <a:gd name="T73" fmla="*/ 48 h 97"/>
                  <a:gd name="T74" fmla="*/ 42 w 194"/>
                  <a:gd name="T75" fmla="*/ 48 h 97"/>
                  <a:gd name="T76" fmla="*/ 36 w 194"/>
                  <a:gd name="T77" fmla="*/ 47 h 97"/>
                  <a:gd name="T78" fmla="*/ 30 w 194"/>
                  <a:gd name="T79" fmla="*/ 46 h 97"/>
                  <a:gd name="T80" fmla="*/ 26 w 194"/>
                  <a:gd name="T81" fmla="*/ 46 h 97"/>
                  <a:gd name="T82" fmla="*/ 20 w 194"/>
                  <a:gd name="T83" fmla="*/ 44 h 97"/>
                  <a:gd name="T84" fmla="*/ 15 w 194"/>
                  <a:gd name="T85" fmla="*/ 44 h 97"/>
                  <a:gd name="T86" fmla="*/ 10 w 194"/>
                  <a:gd name="T87" fmla="*/ 42 h 97"/>
                  <a:gd name="T88" fmla="*/ 7 w 194"/>
                  <a:gd name="T89" fmla="*/ 40 h 97"/>
                  <a:gd name="T90" fmla="*/ 4 w 194"/>
                  <a:gd name="T91" fmla="*/ 37 h 97"/>
                  <a:gd name="T92" fmla="*/ 2 w 194"/>
                  <a:gd name="T93" fmla="*/ 36 h 97"/>
                  <a:gd name="T94" fmla="*/ 0 w 194"/>
                  <a:gd name="T95" fmla="*/ 32 h 97"/>
                  <a:gd name="T96" fmla="*/ 0 w 194"/>
                  <a:gd name="T97" fmla="*/ 29 h 97"/>
                  <a:gd name="T98" fmla="*/ 0 w 194"/>
                  <a:gd name="T99" fmla="*/ 26 h 97"/>
                  <a:gd name="T100" fmla="*/ 2 w 194"/>
                  <a:gd name="T101" fmla="*/ 23 h 97"/>
                  <a:gd name="T102" fmla="*/ 4 w 194"/>
                  <a:gd name="T103" fmla="*/ 20 h 97"/>
                  <a:gd name="T104" fmla="*/ 6 w 194"/>
                  <a:gd name="T105" fmla="*/ 17 h 97"/>
                  <a:gd name="T106" fmla="*/ 8 w 194"/>
                  <a:gd name="T107" fmla="*/ 14 h 97"/>
                  <a:gd name="T108" fmla="*/ 11 w 194"/>
                  <a:gd name="T109" fmla="*/ 13 h 97"/>
                  <a:gd name="T110" fmla="*/ 15 w 194"/>
                  <a:gd name="T111" fmla="*/ 10 h 97"/>
                  <a:gd name="T112" fmla="*/ 19 w 194"/>
                  <a:gd name="T113" fmla="*/ 10 h 97"/>
                  <a:gd name="T114" fmla="*/ 23 w 194"/>
                  <a:gd name="T115" fmla="*/ 9 h 97"/>
                  <a:gd name="T116" fmla="*/ 28 w 194"/>
                  <a:gd name="T117" fmla="*/ 10 h 97"/>
                  <a:gd name="T118" fmla="*/ 28 w 194"/>
                  <a:gd name="T119" fmla="*/ 10 h 9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4"/>
                  <a:gd name="T181" fmla="*/ 0 h 97"/>
                  <a:gd name="T182" fmla="*/ 194 w 194"/>
                  <a:gd name="T183" fmla="*/ 97 h 9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4" h="97">
                    <a:moveTo>
                      <a:pt x="46" y="19"/>
                    </a:moveTo>
                    <a:lnTo>
                      <a:pt x="57" y="23"/>
                    </a:lnTo>
                    <a:lnTo>
                      <a:pt x="67" y="23"/>
                    </a:lnTo>
                    <a:lnTo>
                      <a:pt x="78" y="21"/>
                    </a:lnTo>
                    <a:lnTo>
                      <a:pt x="89" y="19"/>
                    </a:lnTo>
                    <a:lnTo>
                      <a:pt x="101" y="16"/>
                    </a:lnTo>
                    <a:lnTo>
                      <a:pt x="110" y="12"/>
                    </a:lnTo>
                    <a:lnTo>
                      <a:pt x="116" y="10"/>
                    </a:lnTo>
                    <a:lnTo>
                      <a:pt x="122" y="8"/>
                    </a:lnTo>
                    <a:lnTo>
                      <a:pt x="127" y="6"/>
                    </a:lnTo>
                    <a:lnTo>
                      <a:pt x="135" y="4"/>
                    </a:lnTo>
                    <a:lnTo>
                      <a:pt x="145" y="0"/>
                    </a:lnTo>
                    <a:lnTo>
                      <a:pt x="154" y="0"/>
                    </a:lnTo>
                    <a:lnTo>
                      <a:pt x="162" y="0"/>
                    </a:lnTo>
                    <a:lnTo>
                      <a:pt x="171" y="6"/>
                    </a:lnTo>
                    <a:lnTo>
                      <a:pt x="175" y="8"/>
                    </a:lnTo>
                    <a:lnTo>
                      <a:pt x="183" y="16"/>
                    </a:lnTo>
                    <a:lnTo>
                      <a:pt x="188" y="21"/>
                    </a:lnTo>
                    <a:lnTo>
                      <a:pt x="192" y="31"/>
                    </a:lnTo>
                    <a:lnTo>
                      <a:pt x="192" y="36"/>
                    </a:lnTo>
                    <a:lnTo>
                      <a:pt x="194" y="46"/>
                    </a:lnTo>
                    <a:lnTo>
                      <a:pt x="192" y="54"/>
                    </a:lnTo>
                    <a:lnTo>
                      <a:pt x="190" y="61"/>
                    </a:lnTo>
                    <a:lnTo>
                      <a:pt x="186" y="69"/>
                    </a:lnTo>
                    <a:lnTo>
                      <a:pt x="181" y="76"/>
                    </a:lnTo>
                    <a:lnTo>
                      <a:pt x="173" y="82"/>
                    </a:lnTo>
                    <a:lnTo>
                      <a:pt x="165" y="88"/>
                    </a:lnTo>
                    <a:lnTo>
                      <a:pt x="156" y="90"/>
                    </a:lnTo>
                    <a:lnTo>
                      <a:pt x="146" y="93"/>
                    </a:lnTo>
                    <a:lnTo>
                      <a:pt x="139" y="95"/>
                    </a:lnTo>
                    <a:lnTo>
                      <a:pt x="129" y="97"/>
                    </a:lnTo>
                    <a:lnTo>
                      <a:pt x="122" y="97"/>
                    </a:lnTo>
                    <a:lnTo>
                      <a:pt x="112" y="97"/>
                    </a:lnTo>
                    <a:lnTo>
                      <a:pt x="105" y="97"/>
                    </a:lnTo>
                    <a:lnTo>
                      <a:pt x="97" y="97"/>
                    </a:lnTo>
                    <a:lnTo>
                      <a:pt x="88" y="97"/>
                    </a:lnTo>
                    <a:lnTo>
                      <a:pt x="78" y="95"/>
                    </a:lnTo>
                    <a:lnTo>
                      <a:pt x="70" y="95"/>
                    </a:lnTo>
                    <a:lnTo>
                      <a:pt x="61" y="93"/>
                    </a:lnTo>
                    <a:lnTo>
                      <a:pt x="51" y="92"/>
                    </a:lnTo>
                    <a:lnTo>
                      <a:pt x="44" y="92"/>
                    </a:lnTo>
                    <a:lnTo>
                      <a:pt x="34" y="88"/>
                    </a:lnTo>
                    <a:lnTo>
                      <a:pt x="25" y="88"/>
                    </a:lnTo>
                    <a:lnTo>
                      <a:pt x="17" y="84"/>
                    </a:lnTo>
                    <a:lnTo>
                      <a:pt x="11" y="80"/>
                    </a:lnTo>
                    <a:lnTo>
                      <a:pt x="6" y="74"/>
                    </a:lnTo>
                    <a:lnTo>
                      <a:pt x="4" y="71"/>
                    </a:lnTo>
                    <a:lnTo>
                      <a:pt x="0" y="63"/>
                    </a:lnTo>
                    <a:lnTo>
                      <a:pt x="0" y="57"/>
                    </a:lnTo>
                    <a:lnTo>
                      <a:pt x="0" y="52"/>
                    </a:lnTo>
                    <a:lnTo>
                      <a:pt x="4" y="46"/>
                    </a:lnTo>
                    <a:lnTo>
                      <a:pt x="6" y="40"/>
                    </a:lnTo>
                    <a:lnTo>
                      <a:pt x="10" y="33"/>
                    </a:lnTo>
                    <a:lnTo>
                      <a:pt x="13" y="27"/>
                    </a:lnTo>
                    <a:lnTo>
                      <a:pt x="19" y="25"/>
                    </a:lnTo>
                    <a:lnTo>
                      <a:pt x="25" y="19"/>
                    </a:lnTo>
                    <a:lnTo>
                      <a:pt x="31" y="19"/>
                    </a:lnTo>
                    <a:lnTo>
                      <a:pt x="38" y="17"/>
                    </a:lnTo>
                    <a:lnTo>
                      <a:pt x="46" y="19"/>
                    </a:lnTo>
                    <a:close/>
                  </a:path>
                </a:pathLst>
              </a:custGeom>
              <a:solidFill>
                <a:srgbClr val="4DFFB3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76"/>
              <p:cNvSpPr>
                <a:spLocks/>
              </p:cNvSpPr>
              <p:nvPr/>
            </p:nvSpPr>
            <p:spPr bwMode="auto">
              <a:xfrm>
                <a:off x="4078" y="1699"/>
                <a:ext cx="908" cy="1168"/>
              </a:xfrm>
              <a:custGeom>
                <a:avLst/>
                <a:gdLst>
                  <a:gd name="T0" fmla="*/ 145 w 1517"/>
                  <a:gd name="T1" fmla="*/ 1088 h 2293"/>
                  <a:gd name="T2" fmla="*/ 154 w 1517"/>
                  <a:gd name="T3" fmla="*/ 1071 h 2293"/>
                  <a:gd name="T4" fmla="*/ 165 w 1517"/>
                  <a:gd name="T5" fmla="*/ 1055 h 2293"/>
                  <a:gd name="T6" fmla="*/ 174 w 1517"/>
                  <a:gd name="T7" fmla="*/ 1040 h 2293"/>
                  <a:gd name="T8" fmla="*/ 198 w 1517"/>
                  <a:gd name="T9" fmla="*/ 931 h 2293"/>
                  <a:gd name="T10" fmla="*/ 168 w 1517"/>
                  <a:gd name="T11" fmla="*/ 798 h 2293"/>
                  <a:gd name="T12" fmla="*/ 104 w 1517"/>
                  <a:gd name="T13" fmla="*/ 670 h 2293"/>
                  <a:gd name="T14" fmla="*/ 38 w 1517"/>
                  <a:gd name="T15" fmla="*/ 547 h 2293"/>
                  <a:gd name="T16" fmla="*/ 4 w 1517"/>
                  <a:gd name="T17" fmla="*/ 433 h 2293"/>
                  <a:gd name="T18" fmla="*/ 4 w 1517"/>
                  <a:gd name="T19" fmla="*/ 318 h 2293"/>
                  <a:gd name="T20" fmla="*/ 40 w 1517"/>
                  <a:gd name="T21" fmla="*/ 208 h 2293"/>
                  <a:gd name="T22" fmla="*/ 115 w 1517"/>
                  <a:gd name="T23" fmla="*/ 115 h 2293"/>
                  <a:gd name="T24" fmla="*/ 273 w 1517"/>
                  <a:gd name="T25" fmla="*/ 26 h 2293"/>
                  <a:gd name="T26" fmla="*/ 471 w 1517"/>
                  <a:gd name="T27" fmla="*/ 0 h 2293"/>
                  <a:gd name="T28" fmla="*/ 662 w 1517"/>
                  <a:gd name="T29" fmla="*/ 44 h 2293"/>
                  <a:gd name="T30" fmla="*/ 812 w 1517"/>
                  <a:gd name="T31" fmla="*/ 159 h 2293"/>
                  <a:gd name="T32" fmla="*/ 883 w 1517"/>
                  <a:gd name="T33" fmla="*/ 290 h 2293"/>
                  <a:gd name="T34" fmla="*/ 908 w 1517"/>
                  <a:gd name="T35" fmla="*/ 420 h 2293"/>
                  <a:gd name="T36" fmla="*/ 894 w 1517"/>
                  <a:gd name="T37" fmla="*/ 550 h 2293"/>
                  <a:gd name="T38" fmla="*/ 846 w 1517"/>
                  <a:gd name="T39" fmla="*/ 677 h 2293"/>
                  <a:gd name="T40" fmla="*/ 772 w 1517"/>
                  <a:gd name="T41" fmla="*/ 789 h 2293"/>
                  <a:gd name="T42" fmla="*/ 697 w 1517"/>
                  <a:gd name="T43" fmla="*/ 886 h 2293"/>
                  <a:gd name="T44" fmla="*/ 640 w 1517"/>
                  <a:gd name="T45" fmla="*/ 986 h 2293"/>
                  <a:gd name="T46" fmla="*/ 611 w 1517"/>
                  <a:gd name="T47" fmla="*/ 1106 h 2293"/>
                  <a:gd name="T48" fmla="*/ 603 w 1517"/>
                  <a:gd name="T49" fmla="*/ 1157 h 2293"/>
                  <a:gd name="T50" fmla="*/ 584 w 1517"/>
                  <a:gd name="T51" fmla="*/ 1167 h 2293"/>
                  <a:gd name="T52" fmla="*/ 558 w 1517"/>
                  <a:gd name="T53" fmla="*/ 1164 h 2293"/>
                  <a:gd name="T54" fmla="*/ 545 w 1517"/>
                  <a:gd name="T55" fmla="*/ 1148 h 2293"/>
                  <a:gd name="T56" fmla="*/ 556 w 1517"/>
                  <a:gd name="T57" fmla="*/ 1034 h 2293"/>
                  <a:gd name="T58" fmla="*/ 603 w 1517"/>
                  <a:gd name="T59" fmla="*/ 920 h 2293"/>
                  <a:gd name="T60" fmla="*/ 673 w 1517"/>
                  <a:gd name="T61" fmla="*/ 819 h 2293"/>
                  <a:gd name="T62" fmla="*/ 754 w 1517"/>
                  <a:gd name="T63" fmla="*/ 712 h 2293"/>
                  <a:gd name="T64" fmla="*/ 840 w 1517"/>
                  <a:gd name="T65" fmla="*/ 487 h 2293"/>
                  <a:gd name="T66" fmla="*/ 794 w 1517"/>
                  <a:gd name="T67" fmla="*/ 237 h 2293"/>
                  <a:gd name="T68" fmla="*/ 620 w 1517"/>
                  <a:gd name="T69" fmla="*/ 69 h 2293"/>
                  <a:gd name="T70" fmla="*/ 340 w 1517"/>
                  <a:gd name="T71" fmla="*/ 57 h 2293"/>
                  <a:gd name="T72" fmla="*/ 163 w 1517"/>
                  <a:gd name="T73" fmla="*/ 142 h 2293"/>
                  <a:gd name="T74" fmla="*/ 83 w 1517"/>
                  <a:gd name="T75" fmla="*/ 238 h 2293"/>
                  <a:gd name="T76" fmla="*/ 49 w 1517"/>
                  <a:gd name="T77" fmla="*/ 351 h 2293"/>
                  <a:gd name="T78" fmla="*/ 59 w 1517"/>
                  <a:gd name="T79" fmla="*/ 475 h 2293"/>
                  <a:gd name="T80" fmla="*/ 86 w 1517"/>
                  <a:gd name="T81" fmla="*/ 552 h 2293"/>
                  <a:gd name="T82" fmla="*/ 116 w 1517"/>
                  <a:gd name="T83" fmla="*/ 611 h 2293"/>
                  <a:gd name="T84" fmla="*/ 148 w 1517"/>
                  <a:gd name="T85" fmla="*/ 669 h 2293"/>
                  <a:gd name="T86" fmla="*/ 176 w 1517"/>
                  <a:gd name="T87" fmla="*/ 728 h 2293"/>
                  <a:gd name="T88" fmla="*/ 204 w 1517"/>
                  <a:gd name="T89" fmla="*/ 807 h 2293"/>
                  <a:gd name="T90" fmla="*/ 222 w 1517"/>
                  <a:gd name="T91" fmla="*/ 907 h 2293"/>
                  <a:gd name="T92" fmla="*/ 216 w 1517"/>
                  <a:gd name="T93" fmla="*/ 1006 h 2293"/>
                  <a:gd name="T94" fmla="*/ 175 w 1517"/>
                  <a:gd name="T95" fmla="*/ 1092 h 2293"/>
                  <a:gd name="T96" fmla="*/ 145 w 1517"/>
                  <a:gd name="T97" fmla="*/ 1112 h 2293"/>
                  <a:gd name="T98" fmla="*/ 139 w 1517"/>
                  <a:gd name="T99" fmla="*/ 1103 h 229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17"/>
                  <a:gd name="T151" fmla="*/ 0 h 2293"/>
                  <a:gd name="T152" fmla="*/ 1517 w 1517"/>
                  <a:gd name="T153" fmla="*/ 2293 h 229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17" h="2293">
                    <a:moveTo>
                      <a:pt x="234" y="2159"/>
                    </a:moveTo>
                    <a:lnTo>
                      <a:pt x="236" y="2150"/>
                    </a:lnTo>
                    <a:lnTo>
                      <a:pt x="239" y="2142"/>
                    </a:lnTo>
                    <a:lnTo>
                      <a:pt x="243" y="2135"/>
                    </a:lnTo>
                    <a:lnTo>
                      <a:pt x="247" y="2127"/>
                    </a:lnTo>
                    <a:lnTo>
                      <a:pt x="251" y="2120"/>
                    </a:lnTo>
                    <a:lnTo>
                      <a:pt x="255" y="2112"/>
                    </a:lnTo>
                    <a:lnTo>
                      <a:pt x="258" y="2102"/>
                    </a:lnTo>
                    <a:lnTo>
                      <a:pt x="264" y="2097"/>
                    </a:lnTo>
                    <a:lnTo>
                      <a:pt x="268" y="2087"/>
                    </a:lnTo>
                    <a:lnTo>
                      <a:pt x="274" y="2082"/>
                    </a:lnTo>
                    <a:lnTo>
                      <a:pt x="275" y="2072"/>
                    </a:lnTo>
                    <a:lnTo>
                      <a:pt x="281" y="2066"/>
                    </a:lnTo>
                    <a:lnTo>
                      <a:pt x="285" y="2057"/>
                    </a:lnTo>
                    <a:lnTo>
                      <a:pt x="289" y="2049"/>
                    </a:lnTo>
                    <a:lnTo>
                      <a:pt x="291" y="2042"/>
                    </a:lnTo>
                    <a:lnTo>
                      <a:pt x="296" y="2034"/>
                    </a:lnTo>
                    <a:lnTo>
                      <a:pt x="315" y="1964"/>
                    </a:lnTo>
                    <a:lnTo>
                      <a:pt x="327" y="1895"/>
                    </a:lnTo>
                    <a:lnTo>
                      <a:pt x="331" y="1827"/>
                    </a:lnTo>
                    <a:lnTo>
                      <a:pt x="327" y="1762"/>
                    </a:lnTo>
                    <a:lnTo>
                      <a:pt x="317" y="1694"/>
                    </a:lnTo>
                    <a:lnTo>
                      <a:pt x="302" y="1631"/>
                    </a:lnTo>
                    <a:lnTo>
                      <a:pt x="281" y="1566"/>
                    </a:lnTo>
                    <a:lnTo>
                      <a:pt x="258" y="1504"/>
                    </a:lnTo>
                    <a:lnTo>
                      <a:pt x="230" y="1439"/>
                    </a:lnTo>
                    <a:lnTo>
                      <a:pt x="201" y="1378"/>
                    </a:lnTo>
                    <a:lnTo>
                      <a:pt x="173" y="1315"/>
                    </a:lnTo>
                    <a:lnTo>
                      <a:pt x="142" y="1255"/>
                    </a:lnTo>
                    <a:lnTo>
                      <a:pt x="114" y="1194"/>
                    </a:lnTo>
                    <a:lnTo>
                      <a:pt x="87" y="1133"/>
                    </a:lnTo>
                    <a:lnTo>
                      <a:pt x="63" y="1074"/>
                    </a:lnTo>
                    <a:lnTo>
                      <a:pt x="44" y="1015"/>
                    </a:lnTo>
                    <a:lnTo>
                      <a:pt x="26" y="960"/>
                    </a:lnTo>
                    <a:lnTo>
                      <a:pt x="15" y="905"/>
                    </a:lnTo>
                    <a:lnTo>
                      <a:pt x="7" y="850"/>
                    </a:lnTo>
                    <a:lnTo>
                      <a:pt x="2" y="793"/>
                    </a:lnTo>
                    <a:lnTo>
                      <a:pt x="0" y="736"/>
                    </a:lnTo>
                    <a:lnTo>
                      <a:pt x="2" y="679"/>
                    </a:lnTo>
                    <a:lnTo>
                      <a:pt x="7" y="624"/>
                    </a:lnTo>
                    <a:lnTo>
                      <a:pt x="17" y="568"/>
                    </a:lnTo>
                    <a:lnTo>
                      <a:pt x="30" y="513"/>
                    </a:lnTo>
                    <a:lnTo>
                      <a:pt x="47" y="462"/>
                    </a:lnTo>
                    <a:lnTo>
                      <a:pt x="66" y="409"/>
                    </a:lnTo>
                    <a:lnTo>
                      <a:pt x="93" y="359"/>
                    </a:lnTo>
                    <a:lnTo>
                      <a:pt x="122" y="312"/>
                    </a:lnTo>
                    <a:lnTo>
                      <a:pt x="154" y="268"/>
                    </a:lnTo>
                    <a:lnTo>
                      <a:pt x="192" y="226"/>
                    </a:lnTo>
                    <a:lnTo>
                      <a:pt x="234" y="186"/>
                    </a:lnTo>
                    <a:lnTo>
                      <a:pt x="304" y="133"/>
                    </a:lnTo>
                    <a:lnTo>
                      <a:pt x="378" y="88"/>
                    </a:lnTo>
                    <a:lnTo>
                      <a:pt x="456" y="51"/>
                    </a:lnTo>
                    <a:lnTo>
                      <a:pt x="538" y="27"/>
                    </a:lnTo>
                    <a:lnTo>
                      <a:pt x="620" y="8"/>
                    </a:lnTo>
                    <a:lnTo>
                      <a:pt x="703" y="0"/>
                    </a:lnTo>
                    <a:lnTo>
                      <a:pt x="787" y="0"/>
                    </a:lnTo>
                    <a:lnTo>
                      <a:pt x="870" y="10"/>
                    </a:lnTo>
                    <a:lnTo>
                      <a:pt x="952" y="25"/>
                    </a:lnTo>
                    <a:lnTo>
                      <a:pt x="1032" y="51"/>
                    </a:lnTo>
                    <a:lnTo>
                      <a:pt x="1106" y="86"/>
                    </a:lnTo>
                    <a:lnTo>
                      <a:pt x="1178" y="129"/>
                    </a:lnTo>
                    <a:lnTo>
                      <a:pt x="1243" y="181"/>
                    </a:lnTo>
                    <a:lnTo>
                      <a:pt x="1304" y="242"/>
                    </a:lnTo>
                    <a:lnTo>
                      <a:pt x="1357" y="312"/>
                    </a:lnTo>
                    <a:lnTo>
                      <a:pt x="1403" y="390"/>
                    </a:lnTo>
                    <a:lnTo>
                      <a:pt x="1429" y="447"/>
                    </a:lnTo>
                    <a:lnTo>
                      <a:pt x="1454" y="510"/>
                    </a:lnTo>
                    <a:lnTo>
                      <a:pt x="1475" y="570"/>
                    </a:lnTo>
                    <a:lnTo>
                      <a:pt x="1492" y="635"/>
                    </a:lnTo>
                    <a:lnTo>
                      <a:pt x="1503" y="696"/>
                    </a:lnTo>
                    <a:lnTo>
                      <a:pt x="1511" y="760"/>
                    </a:lnTo>
                    <a:lnTo>
                      <a:pt x="1517" y="825"/>
                    </a:lnTo>
                    <a:lnTo>
                      <a:pt x="1517" y="890"/>
                    </a:lnTo>
                    <a:lnTo>
                      <a:pt x="1513" y="952"/>
                    </a:lnTo>
                    <a:lnTo>
                      <a:pt x="1507" y="1017"/>
                    </a:lnTo>
                    <a:lnTo>
                      <a:pt x="1494" y="1080"/>
                    </a:lnTo>
                    <a:lnTo>
                      <a:pt x="1481" y="1144"/>
                    </a:lnTo>
                    <a:lnTo>
                      <a:pt x="1462" y="1205"/>
                    </a:lnTo>
                    <a:lnTo>
                      <a:pt x="1439" y="1268"/>
                    </a:lnTo>
                    <a:lnTo>
                      <a:pt x="1414" y="1329"/>
                    </a:lnTo>
                    <a:lnTo>
                      <a:pt x="1386" y="1388"/>
                    </a:lnTo>
                    <a:lnTo>
                      <a:pt x="1353" y="1445"/>
                    </a:lnTo>
                    <a:lnTo>
                      <a:pt x="1321" y="1500"/>
                    </a:lnTo>
                    <a:lnTo>
                      <a:pt x="1289" y="1549"/>
                    </a:lnTo>
                    <a:lnTo>
                      <a:pt x="1256" y="1599"/>
                    </a:lnTo>
                    <a:lnTo>
                      <a:pt x="1224" y="1646"/>
                    </a:lnTo>
                    <a:lnTo>
                      <a:pt x="1194" y="1694"/>
                    </a:lnTo>
                    <a:lnTo>
                      <a:pt x="1165" y="1739"/>
                    </a:lnTo>
                    <a:lnTo>
                      <a:pt x="1138" y="1787"/>
                    </a:lnTo>
                    <a:lnTo>
                      <a:pt x="1112" y="1834"/>
                    </a:lnTo>
                    <a:lnTo>
                      <a:pt x="1089" y="1884"/>
                    </a:lnTo>
                    <a:lnTo>
                      <a:pt x="1070" y="1935"/>
                    </a:lnTo>
                    <a:lnTo>
                      <a:pt x="1053" y="1988"/>
                    </a:lnTo>
                    <a:lnTo>
                      <a:pt x="1038" y="2045"/>
                    </a:lnTo>
                    <a:lnTo>
                      <a:pt x="1028" y="2106"/>
                    </a:lnTo>
                    <a:lnTo>
                      <a:pt x="1021" y="2171"/>
                    </a:lnTo>
                    <a:lnTo>
                      <a:pt x="1019" y="2241"/>
                    </a:lnTo>
                    <a:lnTo>
                      <a:pt x="1017" y="2253"/>
                    </a:lnTo>
                    <a:lnTo>
                      <a:pt x="1015" y="2264"/>
                    </a:lnTo>
                    <a:lnTo>
                      <a:pt x="1007" y="2272"/>
                    </a:lnTo>
                    <a:lnTo>
                      <a:pt x="1002" y="2279"/>
                    </a:lnTo>
                    <a:lnTo>
                      <a:pt x="992" y="2285"/>
                    </a:lnTo>
                    <a:lnTo>
                      <a:pt x="984" y="2289"/>
                    </a:lnTo>
                    <a:lnTo>
                      <a:pt x="975" y="2291"/>
                    </a:lnTo>
                    <a:lnTo>
                      <a:pt x="965" y="2293"/>
                    </a:lnTo>
                    <a:lnTo>
                      <a:pt x="954" y="2291"/>
                    </a:lnTo>
                    <a:lnTo>
                      <a:pt x="943" y="2289"/>
                    </a:lnTo>
                    <a:lnTo>
                      <a:pt x="933" y="2285"/>
                    </a:lnTo>
                    <a:lnTo>
                      <a:pt x="927" y="2279"/>
                    </a:lnTo>
                    <a:lnTo>
                      <a:pt x="920" y="2272"/>
                    </a:lnTo>
                    <a:lnTo>
                      <a:pt x="914" y="2264"/>
                    </a:lnTo>
                    <a:lnTo>
                      <a:pt x="910" y="2253"/>
                    </a:lnTo>
                    <a:lnTo>
                      <a:pt x="910" y="2241"/>
                    </a:lnTo>
                    <a:lnTo>
                      <a:pt x="912" y="2165"/>
                    </a:lnTo>
                    <a:lnTo>
                      <a:pt x="920" y="2095"/>
                    </a:lnTo>
                    <a:lnTo>
                      <a:pt x="929" y="2030"/>
                    </a:lnTo>
                    <a:lnTo>
                      <a:pt x="945" y="1969"/>
                    </a:lnTo>
                    <a:lnTo>
                      <a:pt x="964" y="1912"/>
                    </a:lnTo>
                    <a:lnTo>
                      <a:pt x="984" y="1859"/>
                    </a:lnTo>
                    <a:lnTo>
                      <a:pt x="1007" y="1806"/>
                    </a:lnTo>
                    <a:lnTo>
                      <a:pt x="1036" y="1756"/>
                    </a:lnTo>
                    <a:lnTo>
                      <a:pt x="1062" y="1707"/>
                    </a:lnTo>
                    <a:lnTo>
                      <a:pt x="1093" y="1660"/>
                    </a:lnTo>
                    <a:lnTo>
                      <a:pt x="1125" y="1608"/>
                    </a:lnTo>
                    <a:lnTo>
                      <a:pt x="1157" y="1561"/>
                    </a:lnTo>
                    <a:lnTo>
                      <a:pt x="1192" y="1507"/>
                    </a:lnTo>
                    <a:lnTo>
                      <a:pt x="1226" y="1454"/>
                    </a:lnTo>
                    <a:lnTo>
                      <a:pt x="1260" y="1397"/>
                    </a:lnTo>
                    <a:lnTo>
                      <a:pt x="1292" y="1336"/>
                    </a:lnTo>
                    <a:lnTo>
                      <a:pt x="1346" y="1211"/>
                    </a:lnTo>
                    <a:lnTo>
                      <a:pt x="1384" y="1085"/>
                    </a:lnTo>
                    <a:lnTo>
                      <a:pt x="1403" y="956"/>
                    </a:lnTo>
                    <a:lnTo>
                      <a:pt x="1406" y="827"/>
                    </a:lnTo>
                    <a:lnTo>
                      <a:pt x="1393" y="702"/>
                    </a:lnTo>
                    <a:lnTo>
                      <a:pt x="1368" y="580"/>
                    </a:lnTo>
                    <a:lnTo>
                      <a:pt x="1327" y="466"/>
                    </a:lnTo>
                    <a:lnTo>
                      <a:pt x="1273" y="363"/>
                    </a:lnTo>
                    <a:lnTo>
                      <a:pt x="1205" y="272"/>
                    </a:lnTo>
                    <a:lnTo>
                      <a:pt x="1127" y="194"/>
                    </a:lnTo>
                    <a:lnTo>
                      <a:pt x="1036" y="135"/>
                    </a:lnTo>
                    <a:lnTo>
                      <a:pt x="933" y="95"/>
                    </a:lnTo>
                    <a:lnTo>
                      <a:pt x="821" y="74"/>
                    </a:lnTo>
                    <a:lnTo>
                      <a:pt x="699" y="80"/>
                    </a:lnTo>
                    <a:lnTo>
                      <a:pt x="568" y="112"/>
                    </a:lnTo>
                    <a:lnTo>
                      <a:pt x="429" y="173"/>
                    </a:lnTo>
                    <a:lnTo>
                      <a:pt x="371" y="204"/>
                    </a:lnTo>
                    <a:lnTo>
                      <a:pt x="319" y="240"/>
                    </a:lnTo>
                    <a:lnTo>
                      <a:pt x="272" y="278"/>
                    </a:lnTo>
                    <a:lnTo>
                      <a:pt x="232" y="321"/>
                    </a:lnTo>
                    <a:lnTo>
                      <a:pt x="196" y="367"/>
                    </a:lnTo>
                    <a:lnTo>
                      <a:pt x="165" y="416"/>
                    </a:lnTo>
                    <a:lnTo>
                      <a:pt x="139" y="468"/>
                    </a:lnTo>
                    <a:lnTo>
                      <a:pt x="118" y="521"/>
                    </a:lnTo>
                    <a:lnTo>
                      <a:pt x="101" y="574"/>
                    </a:lnTo>
                    <a:lnTo>
                      <a:pt x="89" y="633"/>
                    </a:lnTo>
                    <a:lnTo>
                      <a:pt x="82" y="690"/>
                    </a:lnTo>
                    <a:lnTo>
                      <a:pt x="80" y="751"/>
                    </a:lnTo>
                    <a:lnTo>
                      <a:pt x="82" y="810"/>
                    </a:lnTo>
                    <a:lnTo>
                      <a:pt x="87" y="871"/>
                    </a:lnTo>
                    <a:lnTo>
                      <a:pt x="99" y="933"/>
                    </a:lnTo>
                    <a:lnTo>
                      <a:pt x="116" y="994"/>
                    </a:lnTo>
                    <a:lnTo>
                      <a:pt x="123" y="1025"/>
                    </a:lnTo>
                    <a:lnTo>
                      <a:pt x="133" y="1053"/>
                    </a:lnTo>
                    <a:lnTo>
                      <a:pt x="144" y="1084"/>
                    </a:lnTo>
                    <a:lnTo>
                      <a:pt x="158" y="1112"/>
                    </a:lnTo>
                    <a:lnTo>
                      <a:pt x="169" y="1141"/>
                    </a:lnTo>
                    <a:lnTo>
                      <a:pt x="182" y="1171"/>
                    </a:lnTo>
                    <a:lnTo>
                      <a:pt x="194" y="1200"/>
                    </a:lnTo>
                    <a:lnTo>
                      <a:pt x="209" y="1228"/>
                    </a:lnTo>
                    <a:lnTo>
                      <a:pt x="220" y="1255"/>
                    </a:lnTo>
                    <a:lnTo>
                      <a:pt x="234" y="1285"/>
                    </a:lnTo>
                    <a:lnTo>
                      <a:pt x="247" y="1314"/>
                    </a:lnTo>
                    <a:lnTo>
                      <a:pt x="260" y="1342"/>
                    </a:lnTo>
                    <a:lnTo>
                      <a:pt x="272" y="1371"/>
                    </a:lnTo>
                    <a:lnTo>
                      <a:pt x="283" y="1399"/>
                    </a:lnTo>
                    <a:lnTo>
                      <a:pt x="294" y="1430"/>
                    </a:lnTo>
                    <a:lnTo>
                      <a:pt x="306" y="1460"/>
                    </a:lnTo>
                    <a:lnTo>
                      <a:pt x="317" y="1500"/>
                    </a:lnTo>
                    <a:lnTo>
                      <a:pt x="331" y="1542"/>
                    </a:lnTo>
                    <a:lnTo>
                      <a:pt x="340" y="1585"/>
                    </a:lnTo>
                    <a:lnTo>
                      <a:pt x="352" y="1633"/>
                    </a:lnTo>
                    <a:lnTo>
                      <a:pt x="359" y="1680"/>
                    </a:lnTo>
                    <a:lnTo>
                      <a:pt x="367" y="1730"/>
                    </a:lnTo>
                    <a:lnTo>
                      <a:pt x="371" y="1781"/>
                    </a:lnTo>
                    <a:lnTo>
                      <a:pt x="374" y="1831"/>
                    </a:lnTo>
                    <a:lnTo>
                      <a:pt x="372" y="1880"/>
                    </a:lnTo>
                    <a:lnTo>
                      <a:pt x="369" y="1929"/>
                    </a:lnTo>
                    <a:lnTo>
                      <a:pt x="361" y="1975"/>
                    </a:lnTo>
                    <a:lnTo>
                      <a:pt x="352" y="2023"/>
                    </a:lnTo>
                    <a:lnTo>
                      <a:pt x="336" y="2066"/>
                    </a:lnTo>
                    <a:lnTo>
                      <a:pt x="317" y="2108"/>
                    </a:lnTo>
                    <a:lnTo>
                      <a:pt x="293" y="2144"/>
                    </a:lnTo>
                    <a:lnTo>
                      <a:pt x="264" y="2180"/>
                    </a:lnTo>
                    <a:lnTo>
                      <a:pt x="256" y="2182"/>
                    </a:lnTo>
                    <a:lnTo>
                      <a:pt x="249" y="2186"/>
                    </a:lnTo>
                    <a:lnTo>
                      <a:pt x="243" y="2184"/>
                    </a:lnTo>
                    <a:lnTo>
                      <a:pt x="239" y="2182"/>
                    </a:lnTo>
                    <a:lnTo>
                      <a:pt x="236" y="2178"/>
                    </a:lnTo>
                    <a:lnTo>
                      <a:pt x="232" y="2173"/>
                    </a:lnTo>
                    <a:lnTo>
                      <a:pt x="232" y="2165"/>
                    </a:lnTo>
                    <a:lnTo>
                      <a:pt x="234" y="21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4156" y="2782"/>
                <a:ext cx="560" cy="173"/>
              </a:xfrm>
              <a:custGeom>
                <a:avLst/>
                <a:gdLst>
                  <a:gd name="T0" fmla="*/ 63 w 935"/>
                  <a:gd name="T1" fmla="*/ 33 h 340"/>
                  <a:gd name="T2" fmla="*/ 41 w 935"/>
                  <a:gd name="T3" fmla="*/ 57 h 340"/>
                  <a:gd name="T4" fmla="*/ 46 w 935"/>
                  <a:gd name="T5" fmla="*/ 79 h 340"/>
                  <a:gd name="T6" fmla="*/ 68 w 935"/>
                  <a:gd name="T7" fmla="*/ 99 h 340"/>
                  <a:gd name="T8" fmla="*/ 105 w 935"/>
                  <a:gd name="T9" fmla="*/ 114 h 340"/>
                  <a:gd name="T10" fmla="*/ 148 w 935"/>
                  <a:gd name="T11" fmla="*/ 127 h 340"/>
                  <a:gd name="T12" fmla="*/ 195 w 935"/>
                  <a:gd name="T13" fmla="*/ 134 h 340"/>
                  <a:gd name="T14" fmla="*/ 237 w 935"/>
                  <a:gd name="T15" fmla="*/ 139 h 340"/>
                  <a:gd name="T16" fmla="*/ 264 w 935"/>
                  <a:gd name="T17" fmla="*/ 138 h 340"/>
                  <a:gd name="T18" fmla="*/ 284 w 935"/>
                  <a:gd name="T19" fmla="*/ 136 h 340"/>
                  <a:gd name="T20" fmla="*/ 305 w 935"/>
                  <a:gd name="T21" fmla="*/ 133 h 340"/>
                  <a:gd name="T22" fmla="*/ 326 w 935"/>
                  <a:gd name="T23" fmla="*/ 131 h 340"/>
                  <a:gd name="T24" fmla="*/ 345 w 935"/>
                  <a:gd name="T25" fmla="*/ 128 h 340"/>
                  <a:gd name="T26" fmla="*/ 365 w 935"/>
                  <a:gd name="T27" fmla="*/ 124 h 340"/>
                  <a:gd name="T28" fmla="*/ 385 w 935"/>
                  <a:gd name="T29" fmla="*/ 121 h 340"/>
                  <a:gd name="T30" fmla="*/ 405 w 935"/>
                  <a:gd name="T31" fmla="*/ 118 h 340"/>
                  <a:gd name="T32" fmla="*/ 426 w 935"/>
                  <a:gd name="T33" fmla="*/ 113 h 340"/>
                  <a:gd name="T34" fmla="*/ 444 w 935"/>
                  <a:gd name="T35" fmla="*/ 109 h 340"/>
                  <a:gd name="T36" fmla="*/ 459 w 935"/>
                  <a:gd name="T37" fmla="*/ 104 h 340"/>
                  <a:gd name="T38" fmla="*/ 471 w 935"/>
                  <a:gd name="T39" fmla="*/ 99 h 340"/>
                  <a:gd name="T40" fmla="*/ 482 w 935"/>
                  <a:gd name="T41" fmla="*/ 92 h 340"/>
                  <a:gd name="T42" fmla="*/ 491 w 935"/>
                  <a:gd name="T43" fmla="*/ 82 h 340"/>
                  <a:gd name="T44" fmla="*/ 499 w 935"/>
                  <a:gd name="T45" fmla="*/ 71 h 340"/>
                  <a:gd name="T46" fmla="*/ 507 w 935"/>
                  <a:gd name="T47" fmla="*/ 56 h 340"/>
                  <a:gd name="T48" fmla="*/ 513 w 935"/>
                  <a:gd name="T49" fmla="*/ 42 h 340"/>
                  <a:gd name="T50" fmla="*/ 520 w 935"/>
                  <a:gd name="T51" fmla="*/ 34 h 340"/>
                  <a:gd name="T52" fmla="*/ 527 w 935"/>
                  <a:gd name="T53" fmla="*/ 30 h 340"/>
                  <a:gd name="T54" fmla="*/ 536 w 935"/>
                  <a:gd name="T55" fmla="*/ 28 h 340"/>
                  <a:gd name="T56" fmla="*/ 543 w 935"/>
                  <a:gd name="T57" fmla="*/ 28 h 340"/>
                  <a:gd name="T58" fmla="*/ 550 w 935"/>
                  <a:gd name="T59" fmla="*/ 32 h 340"/>
                  <a:gd name="T60" fmla="*/ 556 w 935"/>
                  <a:gd name="T61" fmla="*/ 39 h 340"/>
                  <a:gd name="T62" fmla="*/ 560 w 935"/>
                  <a:gd name="T63" fmla="*/ 47 h 340"/>
                  <a:gd name="T64" fmla="*/ 557 w 935"/>
                  <a:gd name="T65" fmla="*/ 75 h 340"/>
                  <a:gd name="T66" fmla="*/ 525 w 935"/>
                  <a:gd name="T67" fmla="*/ 113 h 340"/>
                  <a:gd name="T68" fmla="*/ 466 w 935"/>
                  <a:gd name="T69" fmla="*/ 142 h 340"/>
                  <a:gd name="T70" fmla="*/ 389 w 935"/>
                  <a:gd name="T71" fmla="*/ 162 h 340"/>
                  <a:gd name="T72" fmla="*/ 303 w 935"/>
                  <a:gd name="T73" fmla="*/ 172 h 340"/>
                  <a:gd name="T74" fmla="*/ 215 w 935"/>
                  <a:gd name="T75" fmla="*/ 170 h 340"/>
                  <a:gd name="T76" fmla="*/ 134 w 935"/>
                  <a:gd name="T77" fmla="*/ 159 h 340"/>
                  <a:gd name="T78" fmla="*/ 66 w 935"/>
                  <a:gd name="T79" fmla="*/ 133 h 340"/>
                  <a:gd name="T80" fmla="*/ 19 w 935"/>
                  <a:gd name="T81" fmla="*/ 95 h 340"/>
                  <a:gd name="T82" fmla="*/ 0 w 935"/>
                  <a:gd name="T83" fmla="*/ 59 h 340"/>
                  <a:gd name="T84" fmla="*/ 7 w 935"/>
                  <a:gd name="T85" fmla="*/ 32 h 340"/>
                  <a:gd name="T86" fmla="*/ 30 w 935"/>
                  <a:gd name="T87" fmla="*/ 15 h 340"/>
                  <a:gd name="T88" fmla="*/ 58 w 935"/>
                  <a:gd name="T89" fmla="*/ 4 h 340"/>
                  <a:gd name="T90" fmla="*/ 86 w 935"/>
                  <a:gd name="T91" fmla="*/ 0 h 340"/>
                  <a:gd name="T92" fmla="*/ 101 w 935"/>
                  <a:gd name="T93" fmla="*/ 4 h 340"/>
                  <a:gd name="T94" fmla="*/ 97 w 935"/>
                  <a:gd name="T95" fmla="*/ 14 h 340"/>
                  <a:gd name="T96" fmla="*/ 84 w 935"/>
                  <a:gd name="T97" fmla="*/ 21 h 3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35"/>
                  <a:gd name="T148" fmla="*/ 0 h 340"/>
                  <a:gd name="T149" fmla="*/ 935 w 935"/>
                  <a:gd name="T150" fmla="*/ 340 h 3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35" h="340">
                    <a:moveTo>
                      <a:pt x="141" y="42"/>
                    </a:moveTo>
                    <a:lnTo>
                      <a:pt x="105" y="65"/>
                    </a:lnTo>
                    <a:lnTo>
                      <a:pt x="82" y="89"/>
                    </a:lnTo>
                    <a:lnTo>
                      <a:pt x="69" y="112"/>
                    </a:lnTo>
                    <a:lnTo>
                      <a:pt x="69" y="135"/>
                    </a:lnTo>
                    <a:lnTo>
                      <a:pt x="76" y="156"/>
                    </a:lnTo>
                    <a:lnTo>
                      <a:pt x="91" y="175"/>
                    </a:lnTo>
                    <a:lnTo>
                      <a:pt x="114" y="194"/>
                    </a:lnTo>
                    <a:lnTo>
                      <a:pt x="143" y="211"/>
                    </a:lnTo>
                    <a:lnTo>
                      <a:pt x="175" y="224"/>
                    </a:lnTo>
                    <a:lnTo>
                      <a:pt x="211" y="238"/>
                    </a:lnTo>
                    <a:lnTo>
                      <a:pt x="247" y="249"/>
                    </a:lnTo>
                    <a:lnTo>
                      <a:pt x="287" y="259"/>
                    </a:lnTo>
                    <a:lnTo>
                      <a:pt x="325" y="264"/>
                    </a:lnTo>
                    <a:lnTo>
                      <a:pt x="361" y="270"/>
                    </a:lnTo>
                    <a:lnTo>
                      <a:pt x="395" y="274"/>
                    </a:lnTo>
                    <a:lnTo>
                      <a:pt x="426" y="276"/>
                    </a:lnTo>
                    <a:lnTo>
                      <a:pt x="441" y="272"/>
                    </a:lnTo>
                    <a:lnTo>
                      <a:pt x="458" y="270"/>
                    </a:lnTo>
                    <a:lnTo>
                      <a:pt x="475" y="268"/>
                    </a:lnTo>
                    <a:lnTo>
                      <a:pt x="492" y="266"/>
                    </a:lnTo>
                    <a:lnTo>
                      <a:pt x="510" y="262"/>
                    </a:lnTo>
                    <a:lnTo>
                      <a:pt x="527" y="261"/>
                    </a:lnTo>
                    <a:lnTo>
                      <a:pt x="544" y="257"/>
                    </a:lnTo>
                    <a:lnTo>
                      <a:pt x="561" y="255"/>
                    </a:lnTo>
                    <a:lnTo>
                      <a:pt x="576" y="251"/>
                    </a:lnTo>
                    <a:lnTo>
                      <a:pt x="593" y="247"/>
                    </a:lnTo>
                    <a:lnTo>
                      <a:pt x="610" y="243"/>
                    </a:lnTo>
                    <a:lnTo>
                      <a:pt x="627" y="242"/>
                    </a:lnTo>
                    <a:lnTo>
                      <a:pt x="643" y="238"/>
                    </a:lnTo>
                    <a:lnTo>
                      <a:pt x="660" y="234"/>
                    </a:lnTo>
                    <a:lnTo>
                      <a:pt x="677" y="232"/>
                    </a:lnTo>
                    <a:lnTo>
                      <a:pt x="694" y="228"/>
                    </a:lnTo>
                    <a:lnTo>
                      <a:pt x="711" y="223"/>
                    </a:lnTo>
                    <a:lnTo>
                      <a:pt x="728" y="219"/>
                    </a:lnTo>
                    <a:lnTo>
                      <a:pt x="741" y="215"/>
                    </a:lnTo>
                    <a:lnTo>
                      <a:pt x="755" y="209"/>
                    </a:lnTo>
                    <a:lnTo>
                      <a:pt x="766" y="205"/>
                    </a:lnTo>
                    <a:lnTo>
                      <a:pt x="778" y="200"/>
                    </a:lnTo>
                    <a:lnTo>
                      <a:pt x="787" y="194"/>
                    </a:lnTo>
                    <a:lnTo>
                      <a:pt x="797" y="188"/>
                    </a:lnTo>
                    <a:lnTo>
                      <a:pt x="804" y="181"/>
                    </a:lnTo>
                    <a:lnTo>
                      <a:pt x="812" y="171"/>
                    </a:lnTo>
                    <a:lnTo>
                      <a:pt x="819" y="162"/>
                    </a:lnTo>
                    <a:lnTo>
                      <a:pt x="827" y="152"/>
                    </a:lnTo>
                    <a:lnTo>
                      <a:pt x="833" y="139"/>
                    </a:lnTo>
                    <a:lnTo>
                      <a:pt x="840" y="126"/>
                    </a:lnTo>
                    <a:lnTo>
                      <a:pt x="846" y="110"/>
                    </a:lnTo>
                    <a:lnTo>
                      <a:pt x="854" y="93"/>
                    </a:lnTo>
                    <a:lnTo>
                      <a:pt x="857" y="82"/>
                    </a:lnTo>
                    <a:lnTo>
                      <a:pt x="863" y="74"/>
                    </a:lnTo>
                    <a:lnTo>
                      <a:pt x="869" y="67"/>
                    </a:lnTo>
                    <a:lnTo>
                      <a:pt x="875" y="63"/>
                    </a:lnTo>
                    <a:lnTo>
                      <a:pt x="880" y="59"/>
                    </a:lnTo>
                    <a:lnTo>
                      <a:pt x="888" y="55"/>
                    </a:lnTo>
                    <a:lnTo>
                      <a:pt x="895" y="55"/>
                    </a:lnTo>
                    <a:lnTo>
                      <a:pt x="903" y="55"/>
                    </a:lnTo>
                    <a:lnTo>
                      <a:pt x="907" y="55"/>
                    </a:lnTo>
                    <a:lnTo>
                      <a:pt x="914" y="59"/>
                    </a:lnTo>
                    <a:lnTo>
                      <a:pt x="918" y="63"/>
                    </a:lnTo>
                    <a:lnTo>
                      <a:pt x="926" y="70"/>
                    </a:lnTo>
                    <a:lnTo>
                      <a:pt x="928" y="76"/>
                    </a:lnTo>
                    <a:lnTo>
                      <a:pt x="933" y="84"/>
                    </a:lnTo>
                    <a:lnTo>
                      <a:pt x="935" y="93"/>
                    </a:lnTo>
                    <a:lnTo>
                      <a:pt x="935" y="105"/>
                    </a:lnTo>
                    <a:lnTo>
                      <a:pt x="930" y="148"/>
                    </a:lnTo>
                    <a:lnTo>
                      <a:pt x="909" y="188"/>
                    </a:lnTo>
                    <a:lnTo>
                      <a:pt x="876" y="223"/>
                    </a:lnTo>
                    <a:lnTo>
                      <a:pt x="833" y="255"/>
                    </a:lnTo>
                    <a:lnTo>
                      <a:pt x="778" y="280"/>
                    </a:lnTo>
                    <a:lnTo>
                      <a:pt x="717" y="302"/>
                    </a:lnTo>
                    <a:lnTo>
                      <a:pt x="650" y="319"/>
                    </a:lnTo>
                    <a:lnTo>
                      <a:pt x="582" y="333"/>
                    </a:lnTo>
                    <a:lnTo>
                      <a:pt x="506" y="338"/>
                    </a:lnTo>
                    <a:lnTo>
                      <a:pt x="434" y="340"/>
                    </a:lnTo>
                    <a:lnTo>
                      <a:pt x="359" y="335"/>
                    </a:lnTo>
                    <a:lnTo>
                      <a:pt x="289" y="327"/>
                    </a:lnTo>
                    <a:lnTo>
                      <a:pt x="223" y="312"/>
                    </a:lnTo>
                    <a:lnTo>
                      <a:pt x="164" y="289"/>
                    </a:lnTo>
                    <a:lnTo>
                      <a:pt x="110" y="262"/>
                    </a:lnTo>
                    <a:lnTo>
                      <a:pt x="69" y="228"/>
                    </a:lnTo>
                    <a:lnTo>
                      <a:pt x="31" y="186"/>
                    </a:lnTo>
                    <a:lnTo>
                      <a:pt x="10" y="148"/>
                    </a:lnTo>
                    <a:lnTo>
                      <a:pt x="0" y="116"/>
                    </a:lnTo>
                    <a:lnTo>
                      <a:pt x="2" y="89"/>
                    </a:lnTo>
                    <a:lnTo>
                      <a:pt x="12" y="63"/>
                    </a:lnTo>
                    <a:lnTo>
                      <a:pt x="29" y="44"/>
                    </a:lnTo>
                    <a:lnTo>
                      <a:pt x="50" y="29"/>
                    </a:lnTo>
                    <a:lnTo>
                      <a:pt x="74" y="17"/>
                    </a:lnTo>
                    <a:lnTo>
                      <a:pt x="97" y="8"/>
                    </a:lnTo>
                    <a:lnTo>
                      <a:pt x="122" y="2"/>
                    </a:lnTo>
                    <a:lnTo>
                      <a:pt x="143" y="0"/>
                    </a:lnTo>
                    <a:lnTo>
                      <a:pt x="160" y="2"/>
                    </a:lnTo>
                    <a:lnTo>
                      <a:pt x="169" y="8"/>
                    </a:lnTo>
                    <a:lnTo>
                      <a:pt x="171" y="15"/>
                    </a:lnTo>
                    <a:lnTo>
                      <a:pt x="162" y="27"/>
                    </a:lnTo>
                    <a:lnTo>
                      <a:pt x="141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8"/>
              <p:cNvSpPr>
                <a:spLocks/>
              </p:cNvSpPr>
              <p:nvPr/>
            </p:nvSpPr>
            <p:spPr bwMode="auto">
              <a:xfrm>
                <a:off x="4315" y="2246"/>
                <a:ext cx="152" cy="713"/>
              </a:xfrm>
              <a:custGeom>
                <a:avLst/>
                <a:gdLst>
                  <a:gd name="T0" fmla="*/ 8 w 253"/>
                  <a:gd name="T1" fmla="*/ 683 h 1399"/>
                  <a:gd name="T2" fmla="*/ 20 w 253"/>
                  <a:gd name="T3" fmla="*/ 661 h 1399"/>
                  <a:gd name="T4" fmla="*/ 26 w 253"/>
                  <a:gd name="T5" fmla="*/ 640 h 1399"/>
                  <a:gd name="T6" fmla="*/ 32 w 253"/>
                  <a:gd name="T7" fmla="*/ 620 h 1399"/>
                  <a:gd name="T8" fmla="*/ 37 w 253"/>
                  <a:gd name="T9" fmla="*/ 599 h 1399"/>
                  <a:gd name="T10" fmla="*/ 41 w 253"/>
                  <a:gd name="T11" fmla="*/ 577 h 1399"/>
                  <a:gd name="T12" fmla="*/ 44 w 253"/>
                  <a:gd name="T13" fmla="*/ 556 h 1399"/>
                  <a:gd name="T14" fmla="*/ 48 w 253"/>
                  <a:gd name="T15" fmla="*/ 532 h 1399"/>
                  <a:gd name="T16" fmla="*/ 57 w 253"/>
                  <a:gd name="T17" fmla="*/ 491 h 1399"/>
                  <a:gd name="T18" fmla="*/ 67 w 253"/>
                  <a:gd name="T19" fmla="*/ 439 h 1399"/>
                  <a:gd name="T20" fmla="*/ 76 w 253"/>
                  <a:gd name="T21" fmla="*/ 390 h 1399"/>
                  <a:gd name="T22" fmla="*/ 80 w 253"/>
                  <a:gd name="T23" fmla="*/ 344 h 1399"/>
                  <a:gd name="T24" fmla="*/ 85 w 253"/>
                  <a:gd name="T25" fmla="*/ 298 h 1399"/>
                  <a:gd name="T26" fmla="*/ 87 w 253"/>
                  <a:gd name="T27" fmla="*/ 251 h 1399"/>
                  <a:gd name="T28" fmla="*/ 88 w 253"/>
                  <a:gd name="T29" fmla="*/ 201 h 1399"/>
                  <a:gd name="T30" fmla="*/ 90 w 253"/>
                  <a:gd name="T31" fmla="*/ 150 h 1399"/>
                  <a:gd name="T32" fmla="*/ 90 w 253"/>
                  <a:gd name="T33" fmla="*/ 114 h 1399"/>
                  <a:gd name="T34" fmla="*/ 91 w 253"/>
                  <a:gd name="T35" fmla="*/ 100 h 1399"/>
                  <a:gd name="T36" fmla="*/ 93 w 253"/>
                  <a:gd name="T37" fmla="*/ 86 h 1399"/>
                  <a:gd name="T38" fmla="*/ 94 w 253"/>
                  <a:gd name="T39" fmla="*/ 74 h 1399"/>
                  <a:gd name="T40" fmla="*/ 95 w 253"/>
                  <a:gd name="T41" fmla="*/ 62 h 1399"/>
                  <a:gd name="T42" fmla="*/ 96 w 253"/>
                  <a:gd name="T43" fmla="*/ 49 h 1399"/>
                  <a:gd name="T44" fmla="*/ 99 w 253"/>
                  <a:gd name="T45" fmla="*/ 37 h 1399"/>
                  <a:gd name="T46" fmla="*/ 102 w 253"/>
                  <a:gd name="T47" fmla="*/ 23 h 1399"/>
                  <a:gd name="T48" fmla="*/ 106 w 253"/>
                  <a:gd name="T49" fmla="*/ 12 h 1399"/>
                  <a:gd name="T50" fmla="*/ 111 w 253"/>
                  <a:gd name="T51" fmla="*/ 5 h 1399"/>
                  <a:gd name="T52" fmla="*/ 119 w 253"/>
                  <a:gd name="T53" fmla="*/ 1 h 1399"/>
                  <a:gd name="T54" fmla="*/ 128 w 253"/>
                  <a:gd name="T55" fmla="*/ 0 h 1399"/>
                  <a:gd name="T56" fmla="*/ 137 w 253"/>
                  <a:gd name="T57" fmla="*/ 1 h 1399"/>
                  <a:gd name="T58" fmla="*/ 144 w 253"/>
                  <a:gd name="T59" fmla="*/ 5 h 1399"/>
                  <a:gd name="T60" fmla="*/ 148 w 253"/>
                  <a:gd name="T61" fmla="*/ 11 h 1399"/>
                  <a:gd name="T62" fmla="*/ 152 w 253"/>
                  <a:gd name="T63" fmla="*/ 19 h 1399"/>
                  <a:gd name="T64" fmla="*/ 150 w 253"/>
                  <a:gd name="T65" fmla="*/ 31 h 1399"/>
                  <a:gd name="T66" fmla="*/ 147 w 253"/>
                  <a:gd name="T67" fmla="*/ 44 h 1399"/>
                  <a:gd name="T68" fmla="*/ 147 w 253"/>
                  <a:gd name="T69" fmla="*/ 57 h 1399"/>
                  <a:gd name="T70" fmla="*/ 145 w 253"/>
                  <a:gd name="T71" fmla="*/ 69 h 1399"/>
                  <a:gd name="T72" fmla="*/ 144 w 253"/>
                  <a:gd name="T73" fmla="*/ 80 h 1399"/>
                  <a:gd name="T74" fmla="*/ 143 w 253"/>
                  <a:gd name="T75" fmla="*/ 91 h 1399"/>
                  <a:gd name="T76" fmla="*/ 142 w 253"/>
                  <a:gd name="T77" fmla="*/ 103 h 1399"/>
                  <a:gd name="T78" fmla="*/ 139 w 253"/>
                  <a:gd name="T79" fmla="*/ 116 h 1399"/>
                  <a:gd name="T80" fmla="*/ 138 w 253"/>
                  <a:gd name="T81" fmla="*/ 153 h 1399"/>
                  <a:gd name="T82" fmla="*/ 137 w 253"/>
                  <a:gd name="T83" fmla="*/ 206 h 1399"/>
                  <a:gd name="T84" fmla="*/ 135 w 253"/>
                  <a:gd name="T85" fmla="*/ 256 h 1399"/>
                  <a:gd name="T86" fmla="*/ 132 w 253"/>
                  <a:gd name="T87" fmla="*/ 302 h 1399"/>
                  <a:gd name="T88" fmla="*/ 127 w 253"/>
                  <a:gd name="T89" fmla="*/ 349 h 1399"/>
                  <a:gd name="T90" fmla="*/ 120 w 253"/>
                  <a:gd name="T91" fmla="*/ 394 h 1399"/>
                  <a:gd name="T92" fmla="*/ 111 w 253"/>
                  <a:gd name="T93" fmla="*/ 444 h 1399"/>
                  <a:gd name="T94" fmla="*/ 101 w 253"/>
                  <a:gd name="T95" fmla="*/ 497 h 1399"/>
                  <a:gd name="T96" fmla="*/ 91 w 253"/>
                  <a:gd name="T97" fmla="*/ 539 h 1399"/>
                  <a:gd name="T98" fmla="*/ 86 w 253"/>
                  <a:gd name="T99" fmla="*/ 564 h 1399"/>
                  <a:gd name="T100" fmla="*/ 80 w 253"/>
                  <a:gd name="T101" fmla="*/ 586 h 1399"/>
                  <a:gd name="T102" fmla="*/ 74 w 253"/>
                  <a:gd name="T103" fmla="*/ 609 h 1399"/>
                  <a:gd name="T104" fmla="*/ 66 w 253"/>
                  <a:gd name="T105" fmla="*/ 630 h 1399"/>
                  <a:gd name="T106" fmla="*/ 58 w 253"/>
                  <a:gd name="T107" fmla="*/ 650 h 1399"/>
                  <a:gd name="T108" fmla="*/ 48 w 253"/>
                  <a:gd name="T109" fmla="*/ 672 h 1399"/>
                  <a:gd name="T110" fmla="*/ 37 w 253"/>
                  <a:gd name="T111" fmla="*/ 695 h 1399"/>
                  <a:gd name="T112" fmla="*/ 25 w 253"/>
                  <a:gd name="T113" fmla="*/ 710 h 1399"/>
                  <a:gd name="T114" fmla="*/ 15 w 253"/>
                  <a:gd name="T115" fmla="*/ 713 h 1399"/>
                  <a:gd name="T116" fmla="*/ 5 w 253"/>
                  <a:gd name="T117" fmla="*/ 708 h 1399"/>
                  <a:gd name="T118" fmla="*/ 0 w 253"/>
                  <a:gd name="T119" fmla="*/ 699 h 1399"/>
                  <a:gd name="T120" fmla="*/ 2 w 253"/>
                  <a:gd name="T121" fmla="*/ 695 h 139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53"/>
                  <a:gd name="T184" fmla="*/ 0 h 1399"/>
                  <a:gd name="T185" fmla="*/ 253 w 253"/>
                  <a:gd name="T186" fmla="*/ 1399 h 139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53" h="1399">
                    <a:moveTo>
                      <a:pt x="4" y="1363"/>
                    </a:moveTo>
                    <a:lnTo>
                      <a:pt x="14" y="1340"/>
                    </a:lnTo>
                    <a:lnTo>
                      <a:pt x="23" y="1319"/>
                    </a:lnTo>
                    <a:lnTo>
                      <a:pt x="33" y="1296"/>
                    </a:lnTo>
                    <a:lnTo>
                      <a:pt x="38" y="1277"/>
                    </a:lnTo>
                    <a:lnTo>
                      <a:pt x="44" y="1256"/>
                    </a:lnTo>
                    <a:lnTo>
                      <a:pt x="50" y="1236"/>
                    </a:lnTo>
                    <a:lnTo>
                      <a:pt x="53" y="1217"/>
                    </a:lnTo>
                    <a:lnTo>
                      <a:pt x="59" y="1197"/>
                    </a:lnTo>
                    <a:lnTo>
                      <a:pt x="61" y="1175"/>
                    </a:lnTo>
                    <a:lnTo>
                      <a:pt x="65" y="1156"/>
                    </a:lnTo>
                    <a:lnTo>
                      <a:pt x="69" y="1133"/>
                    </a:lnTo>
                    <a:lnTo>
                      <a:pt x="71" y="1114"/>
                    </a:lnTo>
                    <a:lnTo>
                      <a:pt x="74" y="1091"/>
                    </a:lnTo>
                    <a:lnTo>
                      <a:pt x="78" y="1068"/>
                    </a:lnTo>
                    <a:lnTo>
                      <a:pt x="80" y="1044"/>
                    </a:lnTo>
                    <a:lnTo>
                      <a:pt x="88" y="1021"/>
                    </a:lnTo>
                    <a:lnTo>
                      <a:pt x="95" y="964"/>
                    </a:lnTo>
                    <a:lnTo>
                      <a:pt x="105" y="912"/>
                    </a:lnTo>
                    <a:lnTo>
                      <a:pt x="112" y="861"/>
                    </a:lnTo>
                    <a:lnTo>
                      <a:pt x="120" y="814"/>
                    </a:lnTo>
                    <a:lnTo>
                      <a:pt x="126" y="766"/>
                    </a:lnTo>
                    <a:lnTo>
                      <a:pt x="131" y="720"/>
                    </a:lnTo>
                    <a:lnTo>
                      <a:pt x="133" y="675"/>
                    </a:lnTo>
                    <a:lnTo>
                      <a:pt x="139" y="629"/>
                    </a:lnTo>
                    <a:lnTo>
                      <a:pt x="141" y="584"/>
                    </a:lnTo>
                    <a:lnTo>
                      <a:pt x="143" y="538"/>
                    </a:lnTo>
                    <a:lnTo>
                      <a:pt x="145" y="492"/>
                    </a:lnTo>
                    <a:lnTo>
                      <a:pt x="147" y="445"/>
                    </a:lnTo>
                    <a:lnTo>
                      <a:pt x="147" y="395"/>
                    </a:lnTo>
                    <a:lnTo>
                      <a:pt x="149" y="346"/>
                    </a:lnTo>
                    <a:lnTo>
                      <a:pt x="149" y="295"/>
                    </a:lnTo>
                    <a:lnTo>
                      <a:pt x="149" y="239"/>
                    </a:lnTo>
                    <a:lnTo>
                      <a:pt x="150" y="224"/>
                    </a:lnTo>
                    <a:lnTo>
                      <a:pt x="150" y="209"/>
                    </a:lnTo>
                    <a:lnTo>
                      <a:pt x="152" y="196"/>
                    </a:lnTo>
                    <a:lnTo>
                      <a:pt x="154" y="182"/>
                    </a:lnTo>
                    <a:lnTo>
                      <a:pt x="154" y="169"/>
                    </a:lnTo>
                    <a:lnTo>
                      <a:pt x="156" y="158"/>
                    </a:lnTo>
                    <a:lnTo>
                      <a:pt x="156" y="146"/>
                    </a:lnTo>
                    <a:lnTo>
                      <a:pt x="158" y="133"/>
                    </a:lnTo>
                    <a:lnTo>
                      <a:pt x="158" y="122"/>
                    </a:lnTo>
                    <a:lnTo>
                      <a:pt x="160" y="108"/>
                    </a:lnTo>
                    <a:lnTo>
                      <a:pt x="160" y="97"/>
                    </a:lnTo>
                    <a:lnTo>
                      <a:pt x="164" y="86"/>
                    </a:lnTo>
                    <a:lnTo>
                      <a:pt x="164" y="72"/>
                    </a:lnTo>
                    <a:lnTo>
                      <a:pt x="168" y="59"/>
                    </a:lnTo>
                    <a:lnTo>
                      <a:pt x="169" y="46"/>
                    </a:lnTo>
                    <a:lnTo>
                      <a:pt x="175" y="32"/>
                    </a:lnTo>
                    <a:lnTo>
                      <a:pt x="177" y="23"/>
                    </a:lnTo>
                    <a:lnTo>
                      <a:pt x="179" y="15"/>
                    </a:lnTo>
                    <a:lnTo>
                      <a:pt x="185" y="9"/>
                    </a:lnTo>
                    <a:lnTo>
                      <a:pt x="192" y="6"/>
                    </a:lnTo>
                    <a:lnTo>
                      <a:pt x="198" y="2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21" y="2"/>
                    </a:lnTo>
                    <a:lnTo>
                      <a:pt x="228" y="2"/>
                    </a:lnTo>
                    <a:lnTo>
                      <a:pt x="234" y="6"/>
                    </a:lnTo>
                    <a:lnTo>
                      <a:pt x="240" y="9"/>
                    </a:lnTo>
                    <a:lnTo>
                      <a:pt x="245" y="15"/>
                    </a:lnTo>
                    <a:lnTo>
                      <a:pt x="247" y="21"/>
                    </a:lnTo>
                    <a:lnTo>
                      <a:pt x="251" y="29"/>
                    </a:lnTo>
                    <a:lnTo>
                      <a:pt x="253" y="38"/>
                    </a:lnTo>
                    <a:lnTo>
                      <a:pt x="253" y="48"/>
                    </a:lnTo>
                    <a:lnTo>
                      <a:pt x="249" y="61"/>
                    </a:lnTo>
                    <a:lnTo>
                      <a:pt x="245" y="74"/>
                    </a:lnTo>
                    <a:lnTo>
                      <a:pt x="244" y="87"/>
                    </a:lnTo>
                    <a:lnTo>
                      <a:pt x="244" y="101"/>
                    </a:lnTo>
                    <a:lnTo>
                      <a:pt x="244" y="112"/>
                    </a:lnTo>
                    <a:lnTo>
                      <a:pt x="242" y="124"/>
                    </a:lnTo>
                    <a:lnTo>
                      <a:pt x="242" y="135"/>
                    </a:lnTo>
                    <a:lnTo>
                      <a:pt x="242" y="146"/>
                    </a:lnTo>
                    <a:lnTo>
                      <a:pt x="240" y="156"/>
                    </a:lnTo>
                    <a:lnTo>
                      <a:pt x="240" y="167"/>
                    </a:lnTo>
                    <a:lnTo>
                      <a:pt x="238" y="179"/>
                    </a:lnTo>
                    <a:lnTo>
                      <a:pt x="238" y="192"/>
                    </a:lnTo>
                    <a:lnTo>
                      <a:pt x="236" y="203"/>
                    </a:lnTo>
                    <a:lnTo>
                      <a:pt x="234" y="217"/>
                    </a:lnTo>
                    <a:lnTo>
                      <a:pt x="232" y="228"/>
                    </a:lnTo>
                    <a:lnTo>
                      <a:pt x="230" y="245"/>
                    </a:lnTo>
                    <a:lnTo>
                      <a:pt x="230" y="300"/>
                    </a:lnTo>
                    <a:lnTo>
                      <a:pt x="230" y="355"/>
                    </a:lnTo>
                    <a:lnTo>
                      <a:pt x="228" y="405"/>
                    </a:lnTo>
                    <a:lnTo>
                      <a:pt x="226" y="454"/>
                    </a:lnTo>
                    <a:lnTo>
                      <a:pt x="225" y="502"/>
                    </a:lnTo>
                    <a:lnTo>
                      <a:pt x="223" y="549"/>
                    </a:lnTo>
                    <a:lnTo>
                      <a:pt x="219" y="593"/>
                    </a:lnTo>
                    <a:lnTo>
                      <a:pt x="217" y="639"/>
                    </a:lnTo>
                    <a:lnTo>
                      <a:pt x="211" y="684"/>
                    </a:lnTo>
                    <a:lnTo>
                      <a:pt x="207" y="730"/>
                    </a:lnTo>
                    <a:lnTo>
                      <a:pt x="200" y="774"/>
                    </a:lnTo>
                    <a:lnTo>
                      <a:pt x="194" y="821"/>
                    </a:lnTo>
                    <a:lnTo>
                      <a:pt x="185" y="871"/>
                    </a:lnTo>
                    <a:lnTo>
                      <a:pt x="177" y="922"/>
                    </a:lnTo>
                    <a:lnTo>
                      <a:pt x="168" y="975"/>
                    </a:lnTo>
                    <a:lnTo>
                      <a:pt x="160" y="1032"/>
                    </a:lnTo>
                    <a:lnTo>
                      <a:pt x="152" y="1057"/>
                    </a:lnTo>
                    <a:lnTo>
                      <a:pt x="149" y="1083"/>
                    </a:lnTo>
                    <a:lnTo>
                      <a:pt x="143" y="1106"/>
                    </a:lnTo>
                    <a:lnTo>
                      <a:pt x="139" y="1129"/>
                    </a:lnTo>
                    <a:lnTo>
                      <a:pt x="133" y="1150"/>
                    </a:lnTo>
                    <a:lnTo>
                      <a:pt x="129" y="1173"/>
                    </a:lnTo>
                    <a:lnTo>
                      <a:pt x="124" y="1194"/>
                    </a:lnTo>
                    <a:lnTo>
                      <a:pt x="118" y="1215"/>
                    </a:lnTo>
                    <a:lnTo>
                      <a:pt x="110" y="1236"/>
                    </a:lnTo>
                    <a:lnTo>
                      <a:pt x="105" y="1256"/>
                    </a:lnTo>
                    <a:lnTo>
                      <a:pt x="97" y="1275"/>
                    </a:lnTo>
                    <a:lnTo>
                      <a:pt x="90" y="1296"/>
                    </a:lnTo>
                    <a:lnTo>
                      <a:pt x="80" y="1319"/>
                    </a:lnTo>
                    <a:lnTo>
                      <a:pt x="71" y="1340"/>
                    </a:lnTo>
                    <a:lnTo>
                      <a:pt x="61" y="1363"/>
                    </a:lnTo>
                    <a:lnTo>
                      <a:pt x="52" y="1388"/>
                    </a:lnTo>
                    <a:lnTo>
                      <a:pt x="42" y="1393"/>
                    </a:lnTo>
                    <a:lnTo>
                      <a:pt x="34" y="1399"/>
                    </a:lnTo>
                    <a:lnTo>
                      <a:pt x="25" y="1399"/>
                    </a:lnTo>
                    <a:lnTo>
                      <a:pt x="15" y="1397"/>
                    </a:lnTo>
                    <a:lnTo>
                      <a:pt x="8" y="1389"/>
                    </a:lnTo>
                    <a:lnTo>
                      <a:pt x="2" y="1382"/>
                    </a:lnTo>
                    <a:lnTo>
                      <a:pt x="0" y="1372"/>
                    </a:lnTo>
                    <a:lnTo>
                      <a:pt x="4" y="13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79"/>
              <p:cNvSpPr>
                <a:spLocks/>
              </p:cNvSpPr>
              <p:nvPr/>
            </p:nvSpPr>
            <p:spPr bwMode="auto">
              <a:xfrm>
                <a:off x="4388" y="2178"/>
                <a:ext cx="167" cy="772"/>
              </a:xfrm>
              <a:custGeom>
                <a:avLst/>
                <a:gdLst>
                  <a:gd name="T0" fmla="*/ 5 w 279"/>
                  <a:gd name="T1" fmla="*/ 727 h 1517"/>
                  <a:gd name="T2" fmla="*/ 11 w 279"/>
                  <a:gd name="T3" fmla="*/ 669 h 1517"/>
                  <a:gd name="T4" fmla="*/ 15 w 279"/>
                  <a:gd name="T5" fmla="*/ 616 h 1517"/>
                  <a:gd name="T6" fmla="*/ 16 w 279"/>
                  <a:gd name="T7" fmla="*/ 565 h 1517"/>
                  <a:gd name="T8" fmla="*/ 17 w 279"/>
                  <a:gd name="T9" fmla="*/ 516 h 1517"/>
                  <a:gd name="T10" fmla="*/ 17 w 279"/>
                  <a:gd name="T11" fmla="*/ 464 h 1517"/>
                  <a:gd name="T12" fmla="*/ 20 w 279"/>
                  <a:gd name="T13" fmla="*/ 410 h 1517"/>
                  <a:gd name="T14" fmla="*/ 26 w 279"/>
                  <a:gd name="T15" fmla="*/ 353 h 1517"/>
                  <a:gd name="T16" fmla="*/ 31 w 279"/>
                  <a:gd name="T17" fmla="*/ 317 h 1517"/>
                  <a:gd name="T18" fmla="*/ 31 w 279"/>
                  <a:gd name="T19" fmla="*/ 304 h 1517"/>
                  <a:gd name="T20" fmla="*/ 31 w 279"/>
                  <a:gd name="T21" fmla="*/ 293 h 1517"/>
                  <a:gd name="T22" fmla="*/ 31 w 279"/>
                  <a:gd name="T23" fmla="*/ 282 h 1517"/>
                  <a:gd name="T24" fmla="*/ 32 w 279"/>
                  <a:gd name="T25" fmla="*/ 272 h 1517"/>
                  <a:gd name="T26" fmla="*/ 33 w 279"/>
                  <a:gd name="T27" fmla="*/ 261 h 1517"/>
                  <a:gd name="T28" fmla="*/ 37 w 279"/>
                  <a:gd name="T29" fmla="*/ 250 h 1517"/>
                  <a:gd name="T30" fmla="*/ 41 w 279"/>
                  <a:gd name="T31" fmla="*/ 238 h 1517"/>
                  <a:gd name="T32" fmla="*/ 47 w 279"/>
                  <a:gd name="T33" fmla="*/ 216 h 1517"/>
                  <a:gd name="T34" fmla="*/ 53 w 279"/>
                  <a:gd name="T35" fmla="*/ 185 h 1517"/>
                  <a:gd name="T36" fmla="*/ 60 w 279"/>
                  <a:gd name="T37" fmla="*/ 157 h 1517"/>
                  <a:gd name="T38" fmla="*/ 68 w 279"/>
                  <a:gd name="T39" fmla="*/ 131 h 1517"/>
                  <a:gd name="T40" fmla="*/ 76 w 279"/>
                  <a:gd name="T41" fmla="*/ 105 h 1517"/>
                  <a:gd name="T42" fmla="*/ 87 w 279"/>
                  <a:gd name="T43" fmla="*/ 79 h 1517"/>
                  <a:gd name="T44" fmla="*/ 99 w 279"/>
                  <a:gd name="T45" fmla="*/ 53 h 1517"/>
                  <a:gd name="T46" fmla="*/ 113 w 279"/>
                  <a:gd name="T47" fmla="*/ 26 h 1517"/>
                  <a:gd name="T48" fmla="*/ 124 w 279"/>
                  <a:gd name="T49" fmla="*/ 8 h 1517"/>
                  <a:gd name="T50" fmla="*/ 132 w 279"/>
                  <a:gd name="T51" fmla="*/ 2 h 1517"/>
                  <a:gd name="T52" fmla="*/ 140 w 279"/>
                  <a:gd name="T53" fmla="*/ 0 h 1517"/>
                  <a:gd name="T54" fmla="*/ 149 w 279"/>
                  <a:gd name="T55" fmla="*/ 1 h 1517"/>
                  <a:gd name="T56" fmla="*/ 157 w 279"/>
                  <a:gd name="T57" fmla="*/ 4 h 1517"/>
                  <a:gd name="T58" fmla="*/ 163 w 279"/>
                  <a:gd name="T59" fmla="*/ 10 h 1517"/>
                  <a:gd name="T60" fmla="*/ 166 w 279"/>
                  <a:gd name="T61" fmla="*/ 16 h 1517"/>
                  <a:gd name="T62" fmla="*/ 166 w 279"/>
                  <a:gd name="T63" fmla="*/ 25 h 1517"/>
                  <a:gd name="T64" fmla="*/ 157 w 279"/>
                  <a:gd name="T65" fmla="*/ 44 h 1517"/>
                  <a:gd name="T66" fmla="*/ 143 w 279"/>
                  <a:gd name="T67" fmla="*/ 70 h 1517"/>
                  <a:gd name="T68" fmla="*/ 132 w 279"/>
                  <a:gd name="T69" fmla="*/ 95 h 1517"/>
                  <a:gd name="T70" fmla="*/ 122 w 279"/>
                  <a:gd name="T71" fmla="*/ 119 h 1517"/>
                  <a:gd name="T72" fmla="*/ 113 w 279"/>
                  <a:gd name="T73" fmla="*/ 144 h 1517"/>
                  <a:gd name="T74" fmla="*/ 106 w 279"/>
                  <a:gd name="T75" fmla="*/ 170 h 1517"/>
                  <a:gd name="T76" fmla="*/ 99 w 279"/>
                  <a:gd name="T77" fmla="*/ 197 h 1517"/>
                  <a:gd name="T78" fmla="*/ 92 w 279"/>
                  <a:gd name="T79" fmla="*/ 227 h 1517"/>
                  <a:gd name="T80" fmla="*/ 87 w 279"/>
                  <a:gd name="T81" fmla="*/ 248 h 1517"/>
                  <a:gd name="T82" fmla="*/ 84 w 279"/>
                  <a:gd name="T83" fmla="*/ 259 h 1517"/>
                  <a:gd name="T84" fmla="*/ 81 w 279"/>
                  <a:gd name="T85" fmla="*/ 268 h 1517"/>
                  <a:gd name="T86" fmla="*/ 80 w 279"/>
                  <a:gd name="T87" fmla="*/ 278 h 1517"/>
                  <a:gd name="T88" fmla="*/ 78 w 279"/>
                  <a:gd name="T89" fmla="*/ 289 h 1517"/>
                  <a:gd name="T90" fmla="*/ 78 w 279"/>
                  <a:gd name="T91" fmla="*/ 299 h 1517"/>
                  <a:gd name="T92" fmla="*/ 78 w 279"/>
                  <a:gd name="T93" fmla="*/ 309 h 1517"/>
                  <a:gd name="T94" fmla="*/ 78 w 279"/>
                  <a:gd name="T95" fmla="*/ 321 h 1517"/>
                  <a:gd name="T96" fmla="*/ 73 w 279"/>
                  <a:gd name="T97" fmla="*/ 358 h 1517"/>
                  <a:gd name="T98" fmla="*/ 65 w 279"/>
                  <a:gd name="T99" fmla="*/ 415 h 1517"/>
                  <a:gd name="T100" fmla="*/ 59 w 279"/>
                  <a:gd name="T101" fmla="*/ 468 h 1517"/>
                  <a:gd name="T102" fmla="*/ 56 w 279"/>
                  <a:gd name="T103" fmla="*/ 520 h 1517"/>
                  <a:gd name="T104" fmla="*/ 51 w 279"/>
                  <a:gd name="T105" fmla="*/ 569 h 1517"/>
                  <a:gd name="T106" fmla="*/ 47 w 279"/>
                  <a:gd name="T107" fmla="*/ 620 h 1517"/>
                  <a:gd name="T108" fmla="*/ 41 w 279"/>
                  <a:gd name="T109" fmla="*/ 673 h 1517"/>
                  <a:gd name="T110" fmla="*/ 33 w 279"/>
                  <a:gd name="T111" fmla="*/ 731 h 1517"/>
                  <a:gd name="T112" fmla="*/ 25 w 279"/>
                  <a:gd name="T113" fmla="*/ 767 h 1517"/>
                  <a:gd name="T114" fmla="*/ 17 w 279"/>
                  <a:gd name="T115" fmla="*/ 772 h 1517"/>
                  <a:gd name="T116" fmla="*/ 7 w 279"/>
                  <a:gd name="T117" fmla="*/ 771 h 1517"/>
                  <a:gd name="T118" fmla="*/ 0 w 279"/>
                  <a:gd name="T119" fmla="*/ 764 h 1517"/>
                  <a:gd name="T120" fmla="*/ 1 w 279"/>
                  <a:gd name="T121" fmla="*/ 759 h 151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79"/>
                  <a:gd name="T184" fmla="*/ 0 h 1517"/>
                  <a:gd name="T185" fmla="*/ 279 w 279"/>
                  <a:gd name="T186" fmla="*/ 1517 h 151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79" h="1517">
                    <a:moveTo>
                      <a:pt x="2" y="1492"/>
                    </a:moveTo>
                    <a:lnTo>
                      <a:pt x="9" y="1429"/>
                    </a:lnTo>
                    <a:lnTo>
                      <a:pt x="15" y="1371"/>
                    </a:lnTo>
                    <a:lnTo>
                      <a:pt x="19" y="1315"/>
                    </a:lnTo>
                    <a:lnTo>
                      <a:pt x="25" y="1262"/>
                    </a:lnTo>
                    <a:lnTo>
                      <a:pt x="25" y="1211"/>
                    </a:lnTo>
                    <a:lnTo>
                      <a:pt x="27" y="1161"/>
                    </a:lnTo>
                    <a:lnTo>
                      <a:pt x="27" y="1110"/>
                    </a:lnTo>
                    <a:lnTo>
                      <a:pt x="28" y="1063"/>
                    </a:lnTo>
                    <a:lnTo>
                      <a:pt x="28" y="1013"/>
                    </a:lnTo>
                    <a:lnTo>
                      <a:pt x="28" y="964"/>
                    </a:lnTo>
                    <a:lnTo>
                      <a:pt x="28" y="912"/>
                    </a:lnTo>
                    <a:lnTo>
                      <a:pt x="30" y="861"/>
                    </a:lnTo>
                    <a:lnTo>
                      <a:pt x="34" y="806"/>
                    </a:lnTo>
                    <a:lnTo>
                      <a:pt x="38" y="753"/>
                    </a:lnTo>
                    <a:lnTo>
                      <a:pt x="44" y="694"/>
                    </a:lnTo>
                    <a:lnTo>
                      <a:pt x="53" y="633"/>
                    </a:lnTo>
                    <a:lnTo>
                      <a:pt x="51" y="622"/>
                    </a:lnTo>
                    <a:lnTo>
                      <a:pt x="51" y="608"/>
                    </a:lnTo>
                    <a:lnTo>
                      <a:pt x="51" y="597"/>
                    </a:lnTo>
                    <a:lnTo>
                      <a:pt x="51" y="587"/>
                    </a:lnTo>
                    <a:lnTo>
                      <a:pt x="51" y="576"/>
                    </a:lnTo>
                    <a:lnTo>
                      <a:pt x="51" y="565"/>
                    </a:lnTo>
                    <a:lnTo>
                      <a:pt x="51" y="555"/>
                    </a:lnTo>
                    <a:lnTo>
                      <a:pt x="53" y="546"/>
                    </a:lnTo>
                    <a:lnTo>
                      <a:pt x="53" y="534"/>
                    </a:lnTo>
                    <a:lnTo>
                      <a:pt x="53" y="525"/>
                    </a:lnTo>
                    <a:lnTo>
                      <a:pt x="55" y="513"/>
                    </a:lnTo>
                    <a:lnTo>
                      <a:pt x="57" y="504"/>
                    </a:lnTo>
                    <a:lnTo>
                      <a:pt x="61" y="492"/>
                    </a:lnTo>
                    <a:lnTo>
                      <a:pt x="63" y="481"/>
                    </a:lnTo>
                    <a:lnTo>
                      <a:pt x="68" y="468"/>
                    </a:lnTo>
                    <a:lnTo>
                      <a:pt x="72" y="458"/>
                    </a:lnTo>
                    <a:lnTo>
                      <a:pt x="78" y="424"/>
                    </a:lnTo>
                    <a:lnTo>
                      <a:pt x="84" y="392"/>
                    </a:lnTo>
                    <a:lnTo>
                      <a:pt x="89" y="363"/>
                    </a:lnTo>
                    <a:lnTo>
                      <a:pt x="95" y="335"/>
                    </a:lnTo>
                    <a:lnTo>
                      <a:pt x="101" y="308"/>
                    </a:lnTo>
                    <a:lnTo>
                      <a:pt x="108" y="281"/>
                    </a:lnTo>
                    <a:lnTo>
                      <a:pt x="114" y="257"/>
                    </a:lnTo>
                    <a:lnTo>
                      <a:pt x="122" y="232"/>
                    </a:lnTo>
                    <a:lnTo>
                      <a:pt x="127" y="207"/>
                    </a:lnTo>
                    <a:lnTo>
                      <a:pt x="137" y="183"/>
                    </a:lnTo>
                    <a:lnTo>
                      <a:pt x="146" y="156"/>
                    </a:lnTo>
                    <a:lnTo>
                      <a:pt x="156" y="131"/>
                    </a:lnTo>
                    <a:lnTo>
                      <a:pt x="165" y="105"/>
                    </a:lnTo>
                    <a:lnTo>
                      <a:pt x="177" y="80"/>
                    </a:lnTo>
                    <a:lnTo>
                      <a:pt x="188" y="51"/>
                    </a:lnTo>
                    <a:lnTo>
                      <a:pt x="203" y="23"/>
                    </a:lnTo>
                    <a:lnTo>
                      <a:pt x="207" y="15"/>
                    </a:lnTo>
                    <a:lnTo>
                      <a:pt x="213" y="8"/>
                    </a:lnTo>
                    <a:lnTo>
                      <a:pt x="220" y="4"/>
                    </a:lnTo>
                    <a:lnTo>
                      <a:pt x="228" y="2"/>
                    </a:lnTo>
                    <a:lnTo>
                      <a:pt x="234" y="0"/>
                    </a:lnTo>
                    <a:lnTo>
                      <a:pt x="241" y="0"/>
                    </a:lnTo>
                    <a:lnTo>
                      <a:pt x="249" y="2"/>
                    </a:lnTo>
                    <a:lnTo>
                      <a:pt x="257" y="6"/>
                    </a:lnTo>
                    <a:lnTo>
                      <a:pt x="262" y="8"/>
                    </a:lnTo>
                    <a:lnTo>
                      <a:pt x="266" y="13"/>
                    </a:lnTo>
                    <a:lnTo>
                      <a:pt x="272" y="19"/>
                    </a:lnTo>
                    <a:lnTo>
                      <a:pt x="276" y="27"/>
                    </a:lnTo>
                    <a:lnTo>
                      <a:pt x="277" y="32"/>
                    </a:lnTo>
                    <a:lnTo>
                      <a:pt x="279" y="40"/>
                    </a:lnTo>
                    <a:lnTo>
                      <a:pt x="277" y="49"/>
                    </a:lnTo>
                    <a:lnTo>
                      <a:pt x="276" y="59"/>
                    </a:lnTo>
                    <a:lnTo>
                      <a:pt x="262" y="86"/>
                    </a:lnTo>
                    <a:lnTo>
                      <a:pt x="249" y="112"/>
                    </a:lnTo>
                    <a:lnTo>
                      <a:pt x="239" y="137"/>
                    </a:lnTo>
                    <a:lnTo>
                      <a:pt x="230" y="162"/>
                    </a:lnTo>
                    <a:lnTo>
                      <a:pt x="220" y="186"/>
                    </a:lnTo>
                    <a:lnTo>
                      <a:pt x="211" y="211"/>
                    </a:lnTo>
                    <a:lnTo>
                      <a:pt x="203" y="234"/>
                    </a:lnTo>
                    <a:lnTo>
                      <a:pt x="196" y="260"/>
                    </a:lnTo>
                    <a:lnTo>
                      <a:pt x="188" y="283"/>
                    </a:lnTo>
                    <a:lnTo>
                      <a:pt x="182" y="308"/>
                    </a:lnTo>
                    <a:lnTo>
                      <a:pt x="177" y="335"/>
                    </a:lnTo>
                    <a:lnTo>
                      <a:pt x="171" y="361"/>
                    </a:lnTo>
                    <a:lnTo>
                      <a:pt x="165" y="388"/>
                    </a:lnTo>
                    <a:lnTo>
                      <a:pt x="161" y="416"/>
                    </a:lnTo>
                    <a:lnTo>
                      <a:pt x="154" y="447"/>
                    </a:lnTo>
                    <a:lnTo>
                      <a:pt x="150" y="477"/>
                    </a:lnTo>
                    <a:lnTo>
                      <a:pt x="146" y="487"/>
                    </a:lnTo>
                    <a:lnTo>
                      <a:pt x="142" y="498"/>
                    </a:lnTo>
                    <a:lnTo>
                      <a:pt x="141" y="508"/>
                    </a:lnTo>
                    <a:lnTo>
                      <a:pt x="139" y="517"/>
                    </a:lnTo>
                    <a:lnTo>
                      <a:pt x="135" y="527"/>
                    </a:lnTo>
                    <a:lnTo>
                      <a:pt x="133" y="538"/>
                    </a:lnTo>
                    <a:lnTo>
                      <a:pt x="133" y="547"/>
                    </a:lnTo>
                    <a:lnTo>
                      <a:pt x="133" y="559"/>
                    </a:lnTo>
                    <a:lnTo>
                      <a:pt x="131" y="568"/>
                    </a:lnTo>
                    <a:lnTo>
                      <a:pt x="131" y="578"/>
                    </a:lnTo>
                    <a:lnTo>
                      <a:pt x="131" y="587"/>
                    </a:lnTo>
                    <a:lnTo>
                      <a:pt x="131" y="599"/>
                    </a:lnTo>
                    <a:lnTo>
                      <a:pt x="131" y="608"/>
                    </a:lnTo>
                    <a:lnTo>
                      <a:pt x="131" y="620"/>
                    </a:lnTo>
                    <a:lnTo>
                      <a:pt x="131" y="631"/>
                    </a:lnTo>
                    <a:lnTo>
                      <a:pt x="131" y="643"/>
                    </a:lnTo>
                    <a:lnTo>
                      <a:pt x="122" y="703"/>
                    </a:lnTo>
                    <a:lnTo>
                      <a:pt x="114" y="760"/>
                    </a:lnTo>
                    <a:lnTo>
                      <a:pt x="108" y="815"/>
                    </a:lnTo>
                    <a:lnTo>
                      <a:pt x="104" y="869"/>
                    </a:lnTo>
                    <a:lnTo>
                      <a:pt x="99" y="920"/>
                    </a:lnTo>
                    <a:lnTo>
                      <a:pt x="97" y="971"/>
                    </a:lnTo>
                    <a:lnTo>
                      <a:pt x="93" y="1021"/>
                    </a:lnTo>
                    <a:lnTo>
                      <a:pt x="89" y="1070"/>
                    </a:lnTo>
                    <a:lnTo>
                      <a:pt x="85" y="1118"/>
                    </a:lnTo>
                    <a:lnTo>
                      <a:pt x="82" y="1169"/>
                    </a:lnTo>
                    <a:lnTo>
                      <a:pt x="78" y="1218"/>
                    </a:lnTo>
                    <a:lnTo>
                      <a:pt x="74" y="1270"/>
                    </a:lnTo>
                    <a:lnTo>
                      <a:pt x="68" y="1323"/>
                    </a:lnTo>
                    <a:lnTo>
                      <a:pt x="63" y="1378"/>
                    </a:lnTo>
                    <a:lnTo>
                      <a:pt x="55" y="1437"/>
                    </a:lnTo>
                    <a:lnTo>
                      <a:pt x="47" y="1498"/>
                    </a:lnTo>
                    <a:lnTo>
                      <a:pt x="42" y="1507"/>
                    </a:lnTo>
                    <a:lnTo>
                      <a:pt x="36" y="1513"/>
                    </a:lnTo>
                    <a:lnTo>
                      <a:pt x="28" y="1517"/>
                    </a:lnTo>
                    <a:lnTo>
                      <a:pt x="19" y="1517"/>
                    </a:lnTo>
                    <a:lnTo>
                      <a:pt x="11" y="1515"/>
                    </a:lnTo>
                    <a:lnTo>
                      <a:pt x="4" y="1509"/>
                    </a:lnTo>
                    <a:lnTo>
                      <a:pt x="0" y="1502"/>
                    </a:lnTo>
                    <a:lnTo>
                      <a:pt x="2" y="149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0"/>
              <p:cNvSpPr>
                <a:spLocks/>
              </p:cNvSpPr>
              <p:nvPr/>
            </p:nvSpPr>
            <p:spPr bwMode="auto">
              <a:xfrm>
                <a:off x="4329" y="2129"/>
                <a:ext cx="110" cy="147"/>
              </a:xfrm>
              <a:custGeom>
                <a:avLst/>
                <a:gdLst>
                  <a:gd name="T0" fmla="*/ 82 w 184"/>
                  <a:gd name="T1" fmla="*/ 140 h 289"/>
                  <a:gd name="T2" fmla="*/ 76 w 184"/>
                  <a:gd name="T3" fmla="*/ 131 h 289"/>
                  <a:gd name="T4" fmla="*/ 72 w 184"/>
                  <a:gd name="T5" fmla="*/ 123 h 289"/>
                  <a:gd name="T6" fmla="*/ 67 w 184"/>
                  <a:gd name="T7" fmla="*/ 114 h 289"/>
                  <a:gd name="T8" fmla="*/ 63 w 184"/>
                  <a:gd name="T9" fmla="*/ 107 h 289"/>
                  <a:gd name="T10" fmla="*/ 58 w 184"/>
                  <a:gd name="T11" fmla="*/ 101 h 289"/>
                  <a:gd name="T12" fmla="*/ 53 w 184"/>
                  <a:gd name="T13" fmla="*/ 94 h 289"/>
                  <a:gd name="T14" fmla="*/ 49 w 184"/>
                  <a:gd name="T15" fmla="*/ 87 h 289"/>
                  <a:gd name="T16" fmla="*/ 44 w 184"/>
                  <a:gd name="T17" fmla="*/ 81 h 289"/>
                  <a:gd name="T18" fmla="*/ 40 w 184"/>
                  <a:gd name="T19" fmla="*/ 74 h 289"/>
                  <a:gd name="T20" fmla="*/ 34 w 184"/>
                  <a:gd name="T21" fmla="*/ 68 h 289"/>
                  <a:gd name="T22" fmla="*/ 29 w 184"/>
                  <a:gd name="T23" fmla="*/ 62 h 289"/>
                  <a:gd name="T24" fmla="*/ 25 w 184"/>
                  <a:gd name="T25" fmla="*/ 55 h 289"/>
                  <a:gd name="T26" fmla="*/ 19 w 184"/>
                  <a:gd name="T27" fmla="*/ 48 h 289"/>
                  <a:gd name="T28" fmla="*/ 15 w 184"/>
                  <a:gd name="T29" fmla="*/ 41 h 289"/>
                  <a:gd name="T30" fmla="*/ 9 w 184"/>
                  <a:gd name="T31" fmla="*/ 34 h 289"/>
                  <a:gd name="T32" fmla="*/ 4 w 184"/>
                  <a:gd name="T33" fmla="*/ 26 h 289"/>
                  <a:gd name="T34" fmla="*/ 1 w 184"/>
                  <a:gd name="T35" fmla="*/ 22 h 289"/>
                  <a:gd name="T36" fmla="*/ 1 w 184"/>
                  <a:gd name="T37" fmla="*/ 19 h 289"/>
                  <a:gd name="T38" fmla="*/ 0 w 184"/>
                  <a:gd name="T39" fmla="*/ 16 h 289"/>
                  <a:gd name="T40" fmla="*/ 1 w 184"/>
                  <a:gd name="T41" fmla="*/ 13 h 289"/>
                  <a:gd name="T42" fmla="*/ 5 w 184"/>
                  <a:gd name="T43" fmla="*/ 8 h 289"/>
                  <a:gd name="T44" fmla="*/ 10 w 184"/>
                  <a:gd name="T45" fmla="*/ 4 h 289"/>
                  <a:gd name="T46" fmla="*/ 13 w 184"/>
                  <a:gd name="T47" fmla="*/ 2 h 289"/>
                  <a:gd name="T48" fmla="*/ 17 w 184"/>
                  <a:gd name="T49" fmla="*/ 1 h 289"/>
                  <a:gd name="T50" fmla="*/ 20 w 184"/>
                  <a:gd name="T51" fmla="*/ 0 h 289"/>
                  <a:gd name="T52" fmla="*/ 24 w 184"/>
                  <a:gd name="T53" fmla="*/ 1 h 289"/>
                  <a:gd name="T54" fmla="*/ 28 w 184"/>
                  <a:gd name="T55" fmla="*/ 1 h 289"/>
                  <a:gd name="T56" fmla="*/ 32 w 184"/>
                  <a:gd name="T57" fmla="*/ 3 h 289"/>
                  <a:gd name="T58" fmla="*/ 34 w 184"/>
                  <a:gd name="T59" fmla="*/ 5 h 289"/>
                  <a:gd name="T60" fmla="*/ 39 w 184"/>
                  <a:gd name="T61" fmla="*/ 9 h 289"/>
                  <a:gd name="T62" fmla="*/ 43 w 184"/>
                  <a:gd name="T63" fmla="*/ 16 h 289"/>
                  <a:gd name="T64" fmla="*/ 49 w 184"/>
                  <a:gd name="T65" fmla="*/ 24 h 289"/>
                  <a:gd name="T66" fmla="*/ 53 w 184"/>
                  <a:gd name="T67" fmla="*/ 31 h 289"/>
                  <a:gd name="T68" fmla="*/ 59 w 184"/>
                  <a:gd name="T69" fmla="*/ 39 h 289"/>
                  <a:gd name="T70" fmla="*/ 63 w 184"/>
                  <a:gd name="T71" fmla="*/ 45 h 289"/>
                  <a:gd name="T72" fmla="*/ 67 w 184"/>
                  <a:gd name="T73" fmla="*/ 53 h 289"/>
                  <a:gd name="T74" fmla="*/ 71 w 184"/>
                  <a:gd name="T75" fmla="*/ 60 h 289"/>
                  <a:gd name="T76" fmla="*/ 75 w 184"/>
                  <a:gd name="T77" fmla="*/ 68 h 289"/>
                  <a:gd name="T78" fmla="*/ 80 w 184"/>
                  <a:gd name="T79" fmla="*/ 74 h 289"/>
                  <a:gd name="T80" fmla="*/ 83 w 184"/>
                  <a:gd name="T81" fmla="*/ 81 h 289"/>
                  <a:gd name="T82" fmla="*/ 87 w 184"/>
                  <a:gd name="T83" fmla="*/ 88 h 289"/>
                  <a:gd name="T84" fmla="*/ 91 w 184"/>
                  <a:gd name="T85" fmla="*/ 97 h 289"/>
                  <a:gd name="T86" fmla="*/ 96 w 184"/>
                  <a:gd name="T87" fmla="*/ 104 h 289"/>
                  <a:gd name="T88" fmla="*/ 100 w 184"/>
                  <a:gd name="T89" fmla="*/ 112 h 289"/>
                  <a:gd name="T90" fmla="*/ 103 w 184"/>
                  <a:gd name="T91" fmla="*/ 120 h 289"/>
                  <a:gd name="T92" fmla="*/ 109 w 184"/>
                  <a:gd name="T93" fmla="*/ 130 h 289"/>
                  <a:gd name="T94" fmla="*/ 110 w 184"/>
                  <a:gd name="T95" fmla="*/ 134 h 289"/>
                  <a:gd name="T96" fmla="*/ 110 w 184"/>
                  <a:gd name="T97" fmla="*/ 139 h 289"/>
                  <a:gd name="T98" fmla="*/ 107 w 184"/>
                  <a:gd name="T99" fmla="*/ 143 h 289"/>
                  <a:gd name="T100" fmla="*/ 102 w 184"/>
                  <a:gd name="T101" fmla="*/ 146 h 289"/>
                  <a:gd name="T102" fmla="*/ 97 w 184"/>
                  <a:gd name="T103" fmla="*/ 147 h 289"/>
                  <a:gd name="T104" fmla="*/ 91 w 184"/>
                  <a:gd name="T105" fmla="*/ 147 h 289"/>
                  <a:gd name="T106" fmla="*/ 85 w 184"/>
                  <a:gd name="T107" fmla="*/ 144 h 289"/>
                  <a:gd name="T108" fmla="*/ 82 w 184"/>
                  <a:gd name="T109" fmla="*/ 140 h 289"/>
                  <a:gd name="T110" fmla="*/ 82 w 184"/>
                  <a:gd name="T111" fmla="*/ 140 h 2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84"/>
                  <a:gd name="T169" fmla="*/ 0 h 289"/>
                  <a:gd name="T170" fmla="*/ 184 w 184"/>
                  <a:gd name="T171" fmla="*/ 289 h 2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84" h="289">
                    <a:moveTo>
                      <a:pt x="137" y="276"/>
                    </a:moveTo>
                    <a:lnTo>
                      <a:pt x="127" y="257"/>
                    </a:lnTo>
                    <a:lnTo>
                      <a:pt x="120" y="241"/>
                    </a:lnTo>
                    <a:lnTo>
                      <a:pt x="112" y="224"/>
                    </a:lnTo>
                    <a:lnTo>
                      <a:pt x="106" y="211"/>
                    </a:lnTo>
                    <a:lnTo>
                      <a:pt x="97" y="198"/>
                    </a:lnTo>
                    <a:lnTo>
                      <a:pt x="89" y="184"/>
                    </a:lnTo>
                    <a:lnTo>
                      <a:pt x="82" y="171"/>
                    </a:lnTo>
                    <a:lnTo>
                      <a:pt x="74" y="160"/>
                    </a:lnTo>
                    <a:lnTo>
                      <a:pt x="67" y="146"/>
                    </a:lnTo>
                    <a:lnTo>
                      <a:pt x="57" y="133"/>
                    </a:lnTo>
                    <a:lnTo>
                      <a:pt x="49" y="122"/>
                    </a:lnTo>
                    <a:lnTo>
                      <a:pt x="42" y="108"/>
                    </a:lnTo>
                    <a:lnTo>
                      <a:pt x="32" y="95"/>
                    </a:lnTo>
                    <a:lnTo>
                      <a:pt x="25" y="80"/>
                    </a:lnTo>
                    <a:lnTo>
                      <a:pt x="15" y="67"/>
                    </a:lnTo>
                    <a:lnTo>
                      <a:pt x="6" y="51"/>
                    </a:lnTo>
                    <a:lnTo>
                      <a:pt x="2" y="44"/>
                    </a:lnTo>
                    <a:lnTo>
                      <a:pt x="2" y="38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8" y="15"/>
                    </a:lnTo>
                    <a:lnTo>
                      <a:pt x="17" y="8"/>
                    </a:lnTo>
                    <a:lnTo>
                      <a:pt x="21" y="4"/>
                    </a:lnTo>
                    <a:lnTo>
                      <a:pt x="29" y="2"/>
                    </a:lnTo>
                    <a:lnTo>
                      <a:pt x="34" y="0"/>
                    </a:lnTo>
                    <a:lnTo>
                      <a:pt x="40" y="2"/>
                    </a:lnTo>
                    <a:lnTo>
                      <a:pt x="46" y="2"/>
                    </a:lnTo>
                    <a:lnTo>
                      <a:pt x="53" y="6"/>
                    </a:lnTo>
                    <a:lnTo>
                      <a:pt x="57" y="10"/>
                    </a:lnTo>
                    <a:lnTo>
                      <a:pt x="65" y="17"/>
                    </a:lnTo>
                    <a:lnTo>
                      <a:pt x="72" y="32"/>
                    </a:lnTo>
                    <a:lnTo>
                      <a:pt x="82" y="48"/>
                    </a:lnTo>
                    <a:lnTo>
                      <a:pt x="89" y="61"/>
                    </a:lnTo>
                    <a:lnTo>
                      <a:pt x="99" y="76"/>
                    </a:lnTo>
                    <a:lnTo>
                      <a:pt x="105" y="89"/>
                    </a:lnTo>
                    <a:lnTo>
                      <a:pt x="112" y="105"/>
                    </a:lnTo>
                    <a:lnTo>
                      <a:pt x="118" y="118"/>
                    </a:lnTo>
                    <a:lnTo>
                      <a:pt x="126" y="133"/>
                    </a:lnTo>
                    <a:lnTo>
                      <a:pt x="133" y="146"/>
                    </a:lnTo>
                    <a:lnTo>
                      <a:pt x="139" y="160"/>
                    </a:lnTo>
                    <a:lnTo>
                      <a:pt x="145" y="173"/>
                    </a:lnTo>
                    <a:lnTo>
                      <a:pt x="152" y="190"/>
                    </a:lnTo>
                    <a:lnTo>
                      <a:pt x="160" y="205"/>
                    </a:lnTo>
                    <a:lnTo>
                      <a:pt x="167" y="221"/>
                    </a:lnTo>
                    <a:lnTo>
                      <a:pt x="173" y="236"/>
                    </a:lnTo>
                    <a:lnTo>
                      <a:pt x="183" y="255"/>
                    </a:lnTo>
                    <a:lnTo>
                      <a:pt x="184" y="264"/>
                    </a:lnTo>
                    <a:lnTo>
                      <a:pt x="184" y="274"/>
                    </a:lnTo>
                    <a:lnTo>
                      <a:pt x="179" y="281"/>
                    </a:lnTo>
                    <a:lnTo>
                      <a:pt x="171" y="287"/>
                    </a:lnTo>
                    <a:lnTo>
                      <a:pt x="162" y="289"/>
                    </a:lnTo>
                    <a:lnTo>
                      <a:pt x="152" y="289"/>
                    </a:lnTo>
                    <a:lnTo>
                      <a:pt x="143" y="283"/>
                    </a:lnTo>
                    <a:lnTo>
                      <a:pt x="137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1"/>
              <p:cNvSpPr>
                <a:spLocks/>
              </p:cNvSpPr>
              <p:nvPr/>
            </p:nvSpPr>
            <p:spPr bwMode="auto">
              <a:xfrm>
                <a:off x="4447" y="2045"/>
                <a:ext cx="34" cy="233"/>
              </a:xfrm>
              <a:custGeom>
                <a:avLst/>
                <a:gdLst>
                  <a:gd name="T0" fmla="*/ 0 w 57"/>
                  <a:gd name="T1" fmla="*/ 224 h 456"/>
                  <a:gd name="T2" fmla="*/ 1 w 57"/>
                  <a:gd name="T3" fmla="*/ 208 h 456"/>
                  <a:gd name="T4" fmla="*/ 3 w 57"/>
                  <a:gd name="T5" fmla="*/ 194 h 456"/>
                  <a:gd name="T6" fmla="*/ 4 w 57"/>
                  <a:gd name="T7" fmla="*/ 180 h 456"/>
                  <a:gd name="T8" fmla="*/ 7 w 57"/>
                  <a:gd name="T9" fmla="*/ 167 h 456"/>
                  <a:gd name="T10" fmla="*/ 7 w 57"/>
                  <a:gd name="T11" fmla="*/ 154 h 456"/>
                  <a:gd name="T12" fmla="*/ 8 w 57"/>
                  <a:gd name="T13" fmla="*/ 142 h 456"/>
                  <a:gd name="T14" fmla="*/ 9 w 57"/>
                  <a:gd name="T15" fmla="*/ 129 h 456"/>
                  <a:gd name="T16" fmla="*/ 9 w 57"/>
                  <a:gd name="T17" fmla="*/ 118 h 456"/>
                  <a:gd name="T18" fmla="*/ 9 w 57"/>
                  <a:gd name="T19" fmla="*/ 105 h 456"/>
                  <a:gd name="T20" fmla="*/ 9 w 57"/>
                  <a:gd name="T21" fmla="*/ 92 h 456"/>
                  <a:gd name="T22" fmla="*/ 9 w 57"/>
                  <a:gd name="T23" fmla="*/ 79 h 456"/>
                  <a:gd name="T24" fmla="*/ 9 w 57"/>
                  <a:gd name="T25" fmla="*/ 67 h 456"/>
                  <a:gd name="T26" fmla="*/ 9 w 57"/>
                  <a:gd name="T27" fmla="*/ 53 h 456"/>
                  <a:gd name="T28" fmla="*/ 9 w 57"/>
                  <a:gd name="T29" fmla="*/ 39 h 456"/>
                  <a:gd name="T30" fmla="*/ 9 w 57"/>
                  <a:gd name="T31" fmla="*/ 24 h 456"/>
                  <a:gd name="T32" fmla="*/ 9 w 57"/>
                  <a:gd name="T33" fmla="*/ 10 h 456"/>
                  <a:gd name="T34" fmla="*/ 10 w 57"/>
                  <a:gd name="T35" fmla="*/ 5 h 456"/>
                  <a:gd name="T36" fmla="*/ 13 w 57"/>
                  <a:gd name="T37" fmla="*/ 2 h 456"/>
                  <a:gd name="T38" fmla="*/ 16 w 57"/>
                  <a:gd name="T39" fmla="*/ 0 h 456"/>
                  <a:gd name="T40" fmla="*/ 21 w 57"/>
                  <a:gd name="T41" fmla="*/ 0 h 456"/>
                  <a:gd name="T42" fmla="*/ 26 w 57"/>
                  <a:gd name="T43" fmla="*/ 0 h 456"/>
                  <a:gd name="T44" fmla="*/ 29 w 57"/>
                  <a:gd name="T45" fmla="*/ 2 h 456"/>
                  <a:gd name="T46" fmla="*/ 33 w 57"/>
                  <a:gd name="T47" fmla="*/ 5 h 456"/>
                  <a:gd name="T48" fmla="*/ 34 w 57"/>
                  <a:gd name="T49" fmla="*/ 10 h 456"/>
                  <a:gd name="T50" fmla="*/ 33 w 57"/>
                  <a:gd name="T51" fmla="*/ 24 h 456"/>
                  <a:gd name="T52" fmla="*/ 33 w 57"/>
                  <a:gd name="T53" fmla="*/ 39 h 456"/>
                  <a:gd name="T54" fmla="*/ 33 w 57"/>
                  <a:gd name="T55" fmla="*/ 53 h 456"/>
                  <a:gd name="T56" fmla="*/ 33 w 57"/>
                  <a:gd name="T57" fmla="*/ 67 h 456"/>
                  <a:gd name="T58" fmla="*/ 32 w 57"/>
                  <a:gd name="T59" fmla="*/ 79 h 456"/>
                  <a:gd name="T60" fmla="*/ 32 w 57"/>
                  <a:gd name="T61" fmla="*/ 92 h 456"/>
                  <a:gd name="T62" fmla="*/ 30 w 57"/>
                  <a:gd name="T63" fmla="*/ 105 h 456"/>
                  <a:gd name="T64" fmla="*/ 30 w 57"/>
                  <a:gd name="T65" fmla="*/ 119 h 456"/>
                  <a:gd name="T66" fmla="*/ 29 w 57"/>
                  <a:gd name="T67" fmla="*/ 130 h 456"/>
                  <a:gd name="T68" fmla="*/ 28 w 57"/>
                  <a:gd name="T69" fmla="*/ 143 h 456"/>
                  <a:gd name="T70" fmla="*/ 27 w 57"/>
                  <a:gd name="T71" fmla="*/ 155 h 456"/>
                  <a:gd name="T72" fmla="*/ 26 w 57"/>
                  <a:gd name="T73" fmla="*/ 168 h 456"/>
                  <a:gd name="T74" fmla="*/ 24 w 57"/>
                  <a:gd name="T75" fmla="*/ 181 h 456"/>
                  <a:gd name="T76" fmla="*/ 21 w 57"/>
                  <a:gd name="T77" fmla="*/ 196 h 456"/>
                  <a:gd name="T78" fmla="*/ 20 w 57"/>
                  <a:gd name="T79" fmla="*/ 211 h 456"/>
                  <a:gd name="T80" fmla="*/ 19 w 57"/>
                  <a:gd name="T81" fmla="*/ 226 h 456"/>
                  <a:gd name="T82" fmla="*/ 16 w 57"/>
                  <a:gd name="T83" fmla="*/ 229 h 456"/>
                  <a:gd name="T84" fmla="*/ 14 w 57"/>
                  <a:gd name="T85" fmla="*/ 231 h 456"/>
                  <a:gd name="T86" fmla="*/ 10 w 57"/>
                  <a:gd name="T87" fmla="*/ 233 h 456"/>
                  <a:gd name="T88" fmla="*/ 7 w 57"/>
                  <a:gd name="T89" fmla="*/ 233 h 456"/>
                  <a:gd name="T90" fmla="*/ 3 w 57"/>
                  <a:gd name="T91" fmla="*/ 231 h 456"/>
                  <a:gd name="T92" fmla="*/ 1 w 57"/>
                  <a:gd name="T93" fmla="*/ 230 h 456"/>
                  <a:gd name="T94" fmla="*/ 0 w 57"/>
                  <a:gd name="T95" fmla="*/ 226 h 456"/>
                  <a:gd name="T96" fmla="*/ 0 w 57"/>
                  <a:gd name="T97" fmla="*/ 224 h 456"/>
                  <a:gd name="T98" fmla="*/ 0 w 57"/>
                  <a:gd name="T99" fmla="*/ 224 h 45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7"/>
                  <a:gd name="T151" fmla="*/ 0 h 456"/>
                  <a:gd name="T152" fmla="*/ 57 w 57"/>
                  <a:gd name="T153" fmla="*/ 456 h 45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7" h="456">
                    <a:moveTo>
                      <a:pt x="0" y="439"/>
                    </a:moveTo>
                    <a:lnTo>
                      <a:pt x="2" y="408"/>
                    </a:lnTo>
                    <a:lnTo>
                      <a:pt x="5" y="380"/>
                    </a:lnTo>
                    <a:lnTo>
                      <a:pt x="7" y="353"/>
                    </a:lnTo>
                    <a:lnTo>
                      <a:pt x="11" y="327"/>
                    </a:lnTo>
                    <a:lnTo>
                      <a:pt x="11" y="302"/>
                    </a:lnTo>
                    <a:lnTo>
                      <a:pt x="13" y="277"/>
                    </a:lnTo>
                    <a:lnTo>
                      <a:pt x="15" y="252"/>
                    </a:lnTo>
                    <a:lnTo>
                      <a:pt x="15" y="230"/>
                    </a:lnTo>
                    <a:lnTo>
                      <a:pt x="15" y="205"/>
                    </a:lnTo>
                    <a:lnTo>
                      <a:pt x="15" y="180"/>
                    </a:lnTo>
                    <a:lnTo>
                      <a:pt x="15" y="155"/>
                    </a:lnTo>
                    <a:lnTo>
                      <a:pt x="15" y="131"/>
                    </a:lnTo>
                    <a:lnTo>
                      <a:pt x="15" y="104"/>
                    </a:lnTo>
                    <a:lnTo>
                      <a:pt x="15" y="76"/>
                    </a:lnTo>
                    <a:lnTo>
                      <a:pt x="15" y="47"/>
                    </a:lnTo>
                    <a:lnTo>
                      <a:pt x="15" y="19"/>
                    </a:lnTo>
                    <a:lnTo>
                      <a:pt x="17" y="9"/>
                    </a:lnTo>
                    <a:lnTo>
                      <a:pt x="21" y="3"/>
                    </a:lnTo>
                    <a:lnTo>
                      <a:pt x="26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9" y="3"/>
                    </a:lnTo>
                    <a:lnTo>
                      <a:pt x="55" y="9"/>
                    </a:lnTo>
                    <a:lnTo>
                      <a:pt x="57" y="19"/>
                    </a:lnTo>
                    <a:lnTo>
                      <a:pt x="55" y="47"/>
                    </a:lnTo>
                    <a:lnTo>
                      <a:pt x="55" y="76"/>
                    </a:lnTo>
                    <a:lnTo>
                      <a:pt x="55" y="104"/>
                    </a:lnTo>
                    <a:lnTo>
                      <a:pt x="55" y="131"/>
                    </a:lnTo>
                    <a:lnTo>
                      <a:pt x="53" y="155"/>
                    </a:lnTo>
                    <a:lnTo>
                      <a:pt x="53" y="180"/>
                    </a:lnTo>
                    <a:lnTo>
                      <a:pt x="51" y="205"/>
                    </a:lnTo>
                    <a:lnTo>
                      <a:pt x="51" y="232"/>
                    </a:lnTo>
                    <a:lnTo>
                      <a:pt x="49" y="254"/>
                    </a:lnTo>
                    <a:lnTo>
                      <a:pt x="47" y="279"/>
                    </a:lnTo>
                    <a:lnTo>
                      <a:pt x="45" y="304"/>
                    </a:lnTo>
                    <a:lnTo>
                      <a:pt x="43" y="328"/>
                    </a:lnTo>
                    <a:lnTo>
                      <a:pt x="40" y="355"/>
                    </a:lnTo>
                    <a:lnTo>
                      <a:pt x="36" y="384"/>
                    </a:lnTo>
                    <a:lnTo>
                      <a:pt x="34" y="412"/>
                    </a:lnTo>
                    <a:lnTo>
                      <a:pt x="32" y="443"/>
                    </a:lnTo>
                    <a:lnTo>
                      <a:pt x="26" y="448"/>
                    </a:lnTo>
                    <a:lnTo>
                      <a:pt x="23" y="452"/>
                    </a:lnTo>
                    <a:lnTo>
                      <a:pt x="17" y="456"/>
                    </a:lnTo>
                    <a:lnTo>
                      <a:pt x="11" y="456"/>
                    </a:lnTo>
                    <a:lnTo>
                      <a:pt x="5" y="452"/>
                    </a:lnTo>
                    <a:lnTo>
                      <a:pt x="2" y="450"/>
                    </a:lnTo>
                    <a:lnTo>
                      <a:pt x="0" y="443"/>
                    </a:lnTo>
                    <a:lnTo>
                      <a:pt x="0" y="4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4469" y="2154"/>
                <a:ext cx="202" cy="138"/>
              </a:xfrm>
              <a:custGeom>
                <a:avLst/>
                <a:gdLst>
                  <a:gd name="T0" fmla="*/ 2 w 336"/>
                  <a:gd name="T1" fmla="*/ 125 h 270"/>
                  <a:gd name="T2" fmla="*/ 14 w 336"/>
                  <a:gd name="T3" fmla="*/ 115 h 270"/>
                  <a:gd name="T4" fmla="*/ 25 w 336"/>
                  <a:gd name="T5" fmla="*/ 107 h 270"/>
                  <a:gd name="T6" fmla="*/ 35 w 336"/>
                  <a:gd name="T7" fmla="*/ 98 h 270"/>
                  <a:gd name="T8" fmla="*/ 47 w 336"/>
                  <a:gd name="T9" fmla="*/ 90 h 270"/>
                  <a:gd name="T10" fmla="*/ 56 w 336"/>
                  <a:gd name="T11" fmla="*/ 82 h 270"/>
                  <a:gd name="T12" fmla="*/ 66 w 336"/>
                  <a:gd name="T13" fmla="*/ 75 h 270"/>
                  <a:gd name="T14" fmla="*/ 76 w 336"/>
                  <a:gd name="T15" fmla="*/ 67 h 270"/>
                  <a:gd name="T16" fmla="*/ 87 w 336"/>
                  <a:gd name="T17" fmla="*/ 61 h 270"/>
                  <a:gd name="T18" fmla="*/ 97 w 336"/>
                  <a:gd name="T19" fmla="*/ 54 h 270"/>
                  <a:gd name="T20" fmla="*/ 107 w 336"/>
                  <a:gd name="T21" fmla="*/ 46 h 270"/>
                  <a:gd name="T22" fmla="*/ 118 w 336"/>
                  <a:gd name="T23" fmla="*/ 39 h 270"/>
                  <a:gd name="T24" fmla="*/ 129 w 336"/>
                  <a:gd name="T25" fmla="*/ 32 h 270"/>
                  <a:gd name="T26" fmla="*/ 139 w 336"/>
                  <a:gd name="T27" fmla="*/ 25 h 270"/>
                  <a:gd name="T28" fmla="*/ 152 w 336"/>
                  <a:gd name="T29" fmla="*/ 18 h 270"/>
                  <a:gd name="T30" fmla="*/ 165 w 336"/>
                  <a:gd name="T31" fmla="*/ 10 h 270"/>
                  <a:gd name="T32" fmla="*/ 179 w 336"/>
                  <a:gd name="T33" fmla="*/ 3 h 270"/>
                  <a:gd name="T34" fmla="*/ 184 w 336"/>
                  <a:gd name="T35" fmla="*/ 0 h 270"/>
                  <a:gd name="T36" fmla="*/ 191 w 336"/>
                  <a:gd name="T37" fmla="*/ 0 h 270"/>
                  <a:gd name="T38" fmla="*/ 195 w 336"/>
                  <a:gd name="T39" fmla="*/ 2 h 270"/>
                  <a:gd name="T40" fmla="*/ 198 w 336"/>
                  <a:gd name="T41" fmla="*/ 7 h 270"/>
                  <a:gd name="T42" fmla="*/ 201 w 336"/>
                  <a:gd name="T43" fmla="*/ 11 h 270"/>
                  <a:gd name="T44" fmla="*/ 202 w 336"/>
                  <a:gd name="T45" fmla="*/ 17 h 270"/>
                  <a:gd name="T46" fmla="*/ 198 w 336"/>
                  <a:gd name="T47" fmla="*/ 20 h 270"/>
                  <a:gd name="T48" fmla="*/ 194 w 336"/>
                  <a:gd name="T49" fmla="*/ 25 h 270"/>
                  <a:gd name="T50" fmla="*/ 182 w 336"/>
                  <a:gd name="T51" fmla="*/ 31 h 270"/>
                  <a:gd name="T52" fmla="*/ 168 w 336"/>
                  <a:gd name="T53" fmla="*/ 39 h 270"/>
                  <a:gd name="T54" fmla="*/ 156 w 336"/>
                  <a:gd name="T55" fmla="*/ 46 h 270"/>
                  <a:gd name="T56" fmla="*/ 145 w 336"/>
                  <a:gd name="T57" fmla="*/ 53 h 270"/>
                  <a:gd name="T58" fmla="*/ 133 w 336"/>
                  <a:gd name="T59" fmla="*/ 58 h 270"/>
                  <a:gd name="T60" fmla="*/ 123 w 336"/>
                  <a:gd name="T61" fmla="*/ 65 h 270"/>
                  <a:gd name="T62" fmla="*/ 112 w 336"/>
                  <a:gd name="T63" fmla="*/ 71 h 270"/>
                  <a:gd name="T64" fmla="*/ 103 w 336"/>
                  <a:gd name="T65" fmla="*/ 78 h 270"/>
                  <a:gd name="T66" fmla="*/ 91 w 336"/>
                  <a:gd name="T67" fmla="*/ 84 h 270"/>
                  <a:gd name="T68" fmla="*/ 81 w 336"/>
                  <a:gd name="T69" fmla="*/ 89 h 270"/>
                  <a:gd name="T70" fmla="*/ 71 w 336"/>
                  <a:gd name="T71" fmla="*/ 97 h 270"/>
                  <a:gd name="T72" fmla="*/ 60 w 336"/>
                  <a:gd name="T73" fmla="*/ 103 h 270"/>
                  <a:gd name="T74" fmla="*/ 49 w 336"/>
                  <a:gd name="T75" fmla="*/ 111 h 270"/>
                  <a:gd name="T76" fmla="*/ 37 w 336"/>
                  <a:gd name="T77" fmla="*/ 119 h 270"/>
                  <a:gd name="T78" fmla="*/ 26 w 336"/>
                  <a:gd name="T79" fmla="*/ 127 h 270"/>
                  <a:gd name="T80" fmla="*/ 14 w 336"/>
                  <a:gd name="T81" fmla="*/ 136 h 270"/>
                  <a:gd name="T82" fmla="*/ 10 w 336"/>
                  <a:gd name="T83" fmla="*/ 137 h 270"/>
                  <a:gd name="T84" fmla="*/ 8 w 336"/>
                  <a:gd name="T85" fmla="*/ 138 h 270"/>
                  <a:gd name="T86" fmla="*/ 4 w 336"/>
                  <a:gd name="T87" fmla="*/ 137 h 270"/>
                  <a:gd name="T88" fmla="*/ 2 w 336"/>
                  <a:gd name="T89" fmla="*/ 136 h 270"/>
                  <a:gd name="T90" fmla="*/ 1 w 336"/>
                  <a:gd name="T91" fmla="*/ 133 h 270"/>
                  <a:gd name="T92" fmla="*/ 0 w 336"/>
                  <a:gd name="T93" fmla="*/ 130 h 270"/>
                  <a:gd name="T94" fmla="*/ 0 w 336"/>
                  <a:gd name="T95" fmla="*/ 127 h 270"/>
                  <a:gd name="T96" fmla="*/ 2 w 336"/>
                  <a:gd name="T97" fmla="*/ 125 h 270"/>
                  <a:gd name="T98" fmla="*/ 2 w 336"/>
                  <a:gd name="T99" fmla="*/ 125 h 27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6"/>
                  <a:gd name="T151" fmla="*/ 0 h 270"/>
                  <a:gd name="T152" fmla="*/ 336 w 336"/>
                  <a:gd name="T153" fmla="*/ 270 h 27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6" h="270">
                    <a:moveTo>
                      <a:pt x="4" y="244"/>
                    </a:moveTo>
                    <a:lnTo>
                      <a:pt x="23" y="225"/>
                    </a:lnTo>
                    <a:lnTo>
                      <a:pt x="42" y="210"/>
                    </a:lnTo>
                    <a:lnTo>
                      <a:pt x="59" y="192"/>
                    </a:lnTo>
                    <a:lnTo>
                      <a:pt x="78" y="177"/>
                    </a:lnTo>
                    <a:lnTo>
                      <a:pt x="93" y="160"/>
                    </a:lnTo>
                    <a:lnTo>
                      <a:pt x="110" y="147"/>
                    </a:lnTo>
                    <a:lnTo>
                      <a:pt x="127" y="132"/>
                    </a:lnTo>
                    <a:lnTo>
                      <a:pt x="144" y="120"/>
                    </a:lnTo>
                    <a:lnTo>
                      <a:pt x="161" y="105"/>
                    </a:lnTo>
                    <a:lnTo>
                      <a:pt x="178" y="90"/>
                    </a:lnTo>
                    <a:lnTo>
                      <a:pt x="196" y="76"/>
                    </a:lnTo>
                    <a:lnTo>
                      <a:pt x="215" y="63"/>
                    </a:lnTo>
                    <a:lnTo>
                      <a:pt x="232" y="48"/>
                    </a:lnTo>
                    <a:lnTo>
                      <a:pt x="253" y="35"/>
                    </a:lnTo>
                    <a:lnTo>
                      <a:pt x="275" y="19"/>
                    </a:lnTo>
                    <a:lnTo>
                      <a:pt x="298" y="6"/>
                    </a:lnTo>
                    <a:lnTo>
                      <a:pt x="306" y="0"/>
                    </a:lnTo>
                    <a:lnTo>
                      <a:pt x="317" y="0"/>
                    </a:lnTo>
                    <a:lnTo>
                      <a:pt x="325" y="4"/>
                    </a:lnTo>
                    <a:lnTo>
                      <a:pt x="330" y="14"/>
                    </a:lnTo>
                    <a:lnTo>
                      <a:pt x="334" y="21"/>
                    </a:lnTo>
                    <a:lnTo>
                      <a:pt x="336" y="33"/>
                    </a:lnTo>
                    <a:lnTo>
                      <a:pt x="330" y="40"/>
                    </a:lnTo>
                    <a:lnTo>
                      <a:pt x="323" y="48"/>
                    </a:lnTo>
                    <a:lnTo>
                      <a:pt x="302" y="61"/>
                    </a:lnTo>
                    <a:lnTo>
                      <a:pt x="279" y="76"/>
                    </a:lnTo>
                    <a:lnTo>
                      <a:pt x="260" y="90"/>
                    </a:lnTo>
                    <a:lnTo>
                      <a:pt x="241" y="103"/>
                    </a:lnTo>
                    <a:lnTo>
                      <a:pt x="222" y="114"/>
                    </a:lnTo>
                    <a:lnTo>
                      <a:pt x="205" y="128"/>
                    </a:lnTo>
                    <a:lnTo>
                      <a:pt x="186" y="139"/>
                    </a:lnTo>
                    <a:lnTo>
                      <a:pt x="171" y="152"/>
                    </a:lnTo>
                    <a:lnTo>
                      <a:pt x="152" y="164"/>
                    </a:lnTo>
                    <a:lnTo>
                      <a:pt x="135" y="175"/>
                    </a:lnTo>
                    <a:lnTo>
                      <a:pt x="118" y="189"/>
                    </a:lnTo>
                    <a:lnTo>
                      <a:pt x="100" y="202"/>
                    </a:lnTo>
                    <a:lnTo>
                      <a:pt x="81" y="217"/>
                    </a:lnTo>
                    <a:lnTo>
                      <a:pt x="62" y="232"/>
                    </a:lnTo>
                    <a:lnTo>
                      <a:pt x="43" y="248"/>
                    </a:lnTo>
                    <a:lnTo>
                      <a:pt x="24" y="267"/>
                    </a:lnTo>
                    <a:lnTo>
                      <a:pt x="17" y="268"/>
                    </a:lnTo>
                    <a:lnTo>
                      <a:pt x="13" y="270"/>
                    </a:lnTo>
                    <a:lnTo>
                      <a:pt x="7" y="268"/>
                    </a:lnTo>
                    <a:lnTo>
                      <a:pt x="4" y="267"/>
                    </a:lnTo>
                    <a:lnTo>
                      <a:pt x="2" y="261"/>
                    </a:lnTo>
                    <a:lnTo>
                      <a:pt x="0" y="255"/>
                    </a:lnTo>
                    <a:lnTo>
                      <a:pt x="0" y="249"/>
                    </a:lnTo>
                    <a:lnTo>
                      <a:pt x="4" y="2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4284" y="2003"/>
                <a:ext cx="496" cy="234"/>
              </a:xfrm>
              <a:custGeom>
                <a:avLst/>
                <a:gdLst>
                  <a:gd name="T0" fmla="*/ 5 w 829"/>
                  <a:gd name="T1" fmla="*/ 167 h 458"/>
                  <a:gd name="T2" fmla="*/ 1 w 829"/>
                  <a:gd name="T3" fmla="*/ 138 h 458"/>
                  <a:gd name="T4" fmla="*/ 5 w 829"/>
                  <a:gd name="T5" fmla="*/ 106 h 458"/>
                  <a:gd name="T6" fmla="*/ 17 w 829"/>
                  <a:gd name="T7" fmla="*/ 81 h 458"/>
                  <a:gd name="T8" fmla="*/ 31 w 829"/>
                  <a:gd name="T9" fmla="*/ 67 h 458"/>
                  <a:gd name="T10" fmla="*/ 39 w 829"/>
                  <a:gd name="T11" fmla="*/ 53 h 458"/>
                  <a:gd name="T12" fmla="*/ 52 w 829"/>
                  <a:gd name="T13" fmla="*/ 41 h 458"/>
                  <a:gd name="T14" fmla="*/ 68 w 829"/>
                  <a:gd name="T15" fmla="*/ 31 h 458"/>
                  <a:gd name="T16" fmla="*/ 96 w 829"/>
                  <a:gd name="T17" fmla="*/ 24 h 458"/>
                  <a:gd name="T18" fmla="*/ 148 w 829"/>
                  <a:gd name="T19" fmla="*/ 9 h 458"/>
                  <a:gd name="T20" fmla="*/ 215 w 829"/>
                  <a:gd name="T21" fmla="*/ 1 h 458"/>
                  <a:gd name="T22" fmla="*/ 276 w 829"/>
                  <a:gd name="T23" fmla="*/ 3 h 458"/>
                  <a:gd name="T24" fmla="*/ 315 w 829"/>
                  <a:gd name="T25" fmla="*/ 14 h 458"/>
                  <a:gd name="T26" fmla="*/ 332 w 829"/>
                  <a:gd name="T27" fmla="*/ 16 h 458"/>
                  <a:gd name="T28" fmla="*/ 346 w 829"/>
                  <a:gd name="T29" fmla="*/ 17 h 458"/>
                  <a:gd name="T30" fmla="*/ 360 w 829"/>
                  <a:gd name="T31" fmla="*/ 18 h 458"/>
                  <a:gd name="T32" fmla="*/ 378 w 829"/>
                  <a:gd name="T33" fmla="*/ 32 h 458"/>
                  <a:gd name="T34" fmla="*/ 397 w 829"/>
                  <a:gd name="T35" fmla="*/ 43 h 458"/>
                  <a:gd name="T36" fmla="*/ 433 w 829"/>
                  <a:gd name="T37" fmla="*/ 53 h 458"/>
                  <a:gd name="T38" fmla="*/ 455 w 829"/>
                  <a:gd name="T39" fmla="*/ 68 h 458"/>
                  <a:gd name="T40" fmla="*/ 461 w 829"/>
                  <a:gd name="T41" fmla="*/ 94 h 458"/>
                  <a:gd name="T42" fmla="*/ 467 w 829"/>
                  <a:gd name="T43" fmla="*/ 133 h 458"/>
                  <a:gd name="T44" fmla="*/ 496 w 829"/>
                  <a:gd name="T45" fmla="*/ 171 h 458"/>
                  <a:gd name="T46" fmla="*/ 482 w 829"/>
                  <a:gd name="T47" fmla="*/ 209 h 458"/>
                  <a:gd name="T48" fmla="*/ 439 w 829"/>
                  <a:gd name="T49" fmla="*/ 232 h 458"/>
                  <a:gd name="T50" fmla="*/ 394 w 829"/>
                  <a:gd name="T51" fmla="*/ 230 h 458"/>
                  <a:gd name="T52" fmla="*/ 383 w 829"/>
                  <a:gd name="T53" fmla="*/ 219 h 458"/>
                  <a:gd name="T54" fmla="*/ 390 w 829"/>
                  <a:gd name="T55" fmla="*/ 206 h 458"/>
                  <a:gd name="T56" fmla="*/ 412 w 829"/>
                  <a:gd name="T57" fmla="*/ 204 h 458"/>
                  <a:gd name="T58" fmla="*/ 449 w 829"/>
                  <a:gd name="T59" fmla="*/ 195 h 458"/>
                  <a:gd name="T60" fmla="*/ 470 w 829"/>
                  <a:gd name="T61" fmla="*/ 180 h 458"/>
                  <a:gd name="T62" fmla="*/ 461 w 829"/>
                  <a:gd name="T63" fmla="*/ 158 h 458"/>
                  <a:gd name="T64" fmla="*/ 425 w 829"/>
                  <a:gd name="T65" fmla="*/ 128 h 458"/>
                  <a:gd name="T66" fmla="*/ 433 w 829"/>
                  <a:gd name="T67" fmla="*/ 107 h 458"/>
                  <a:gd name="T68" fmla="*/ 436 w 829"/>
                  <a:gd name="T69" fmla="*/ 94 h 458"/>
                  <a:gd name="T70" fmla="*/ 430 w 829"/>
                  <a:gd name="T71" fmla="*/ 75 h 458"/>
                  <a:gd name="T72" fmla="*/ 415 w 829"/>
                  <a:gd name="T73" fmla="*/ 67 h 458"/>
                  <a:gd name="T74" fmla="*/ 397 w 829"/>
                  <a:gd name="T75" fmla="*/ 66 h 458"/>
                  <a:gd name="T76" fmla="*/ 379 w 829"/>
                  <a:gd name="T77" fmla="*/ 64 h 458"/>
                  <a:gd name="T78" fmla="*/ 367 w 829"/>
                  <a:gd name="T79" fmla="*/ 55 h 458"/>
                  <a:gd name="T80" fmla="*/ 360 w 829"/>
                  <a:gd name="T81" fmla="*/ 43 h 458"/>
                  <a:gd name="T82" fmla="*/ 347 w 829"/>
                  <a:gd name="T83" fmla="*/ 36 h 458"/>
                  <a:gd name="T84" fmla="*/ 333 w 829"/>
                  <a:gd name="T85" fmla="*/ 35 h 458"/>
                  <a:gd name="T86" fmla="*/ 319 w 829"/>
                  <a:gd name="T87" fmla="*/ 34 h 458"/>
                  <a:gd name="T88" fmla="*/ 299 w 829"/>
                  <a:gd name="T89" fmla="*/ 33 h 458"/>
                  <a:gd name="T90" fmla="*/ 239 w 829"/>
                  <a:gd name="T91" fmla="*/ 18 h 458"/>
                  <a:gd name="T92" fmla="*/ 168 w 829"/>
                  <a:gd name="T93" fmla="*/ 26 h 458"/>
                  <a:gd name="T94" fmla="*/ 108 w 829"/>
                  <a:gd name="T95" fmla="*/ 41 h 458"/>
                  <a:gd name="T96" fmla="*/ 80 w 829"/>
                  <a:gd name="T97" fmla="*/ 46 h 458"/>
                  <a:gd name="T98" fmla="*/ 63 w 829"/>
                  <a:gd name="T99" fmla="*/ 62 h 458"/>
                  <a:gd name="T100" fmla="*/ 62 w 829"/>
                  <a:gd name="T101" fmla="*/ 78 h 458"/>
                  <a:gd name="T102" fmla="*/ 58 w 829"/>
                  <a:gd name="T103" fmla="*/ 89 h 458"/>
                  <a:gd name="T104" fmla="*/ 39 w 829"/>
                  <a:gd name="T105" fmla="*/ 94 h 458"/>
                  <a:gd name="T106" fmla="*/ 29 w 829"/>
                  <a:gd name="T107" fmla="*/ 108 h 458"/>
                  <a:gd name="T108" fmla="*/ 25 w 829"/>
                  <a:gd name="T109" fmla="*/ 124 h 458"/>
                  <a:gd name="T110" fmla="*/ 25 w 829"/>
                  <a:gd name="T111" fmla="*/ 141 h 458"/>
                  <a:gd name="T112" fmla="*/ 29 w 829"/>
                  <a:gd name="T113" fmla="*/ 157 h 458"/>
                  <a:gd name="T114" fmla="*/ 47 w 829"/>
                  <a:gd name="T115" fmla="*/ 151 h 458"/>
                  <a:gd name="T116" fmla="*/ 62 w 829"/>
                  <a:gd name="T117" fmla="*/ 144 h 458"/>
                  <a:gd name="T118" fmla="*/ 76 w 829"/>
                  <a:gd name="T119" fmla="*/ 142 h 458"/>
                  <a:gd name="T120" fmla="*/ 76 w 829"/>
                  <a:gd name="T121" fmla="*/ 152 h 458"/>
                  <a:gd name="T122" fmla="*/ 60 w 829"/>
                  <a:gd name="T123" fmla="*/ 169 h 458"/>
                  <a:gd name="T124" fmla="*/ 29 w 829"/>
                  <a:gd name="T125" fmla="*/ 183 h 4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29"/>
                  <a:gd name="T190" fmla="*/ 0 h 458"/>
                  <a:gd name="T191" fmla="*/ 829 w 829"/>
                  <a:gd name="T192" fmla="*/ 458 h 4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29" h="458">
                    <a:moveTo>
                      <a:pt x="49" y="359"/>
                    </a:moveTo>
                    <a:lnTo>
                      <a:pt x="19" y="350"/>
                    </a:lnTo>
                    <a:lnTo>
                      <a:pt x="13" y="338"/>
                    </a:lnTo>
                    <a:lnTo>
                      <a:pt x="9" y="327"/>
                    </a:lnTo>
                    <a:lnTo>
                      <a:pt x="6" y="314"/>
                    </a:lnTo>
                    <a:lnTo>
                      <a:pt x="4" y="300"/>
                    </a:lnTo>
                    <a:lnTo>
                      <a:pt x="2" y="283"/>
                    </a:lnTo>
                    <a:lnTo>
                      <a:pt x="2" y="270"/>
                    </a:lnTo>
                    <a:lnTo>
                      <a:pt x="0" y="253"/>
                    </a:lnTo>
                    <a:lnTo>
                      <a:pt x="2" y="237"/>
                    </a:lnTo>
                    <a:lnTo>
                      <a:pt x="4" y="222"/>
                    </a:lnTo>
                    <a:lnTo>
                      <a:pt x="8" y="207"/>
                    </a:lnTo>
                    <a:lnTo>
                      <a:pt x="9" y="192"/>
                    </a:lnTo>
                    <a:lnTo>
                      <a:pt x="17" y="179"/>
                    </a:lnTo>
                    <a:lnTo>
                      <a:pt x="23" y="167"/>
                    </a:lnTo>
                    <a:lnTo>
                      <a:pt x="28" y="158"/>
                    </a:lnTo>
                    <a:lnTo>
                      <a:pt x="40" y="150"/>
                    </a:lnTo>
                    <a:lnTo>
                      <a:pt x="49" y="148"/>
                    </a:lnTo>
                    <a:lnTo>
                      <a:pt x="49" y="139"/>
                    </a:lnTo>
                    <a:lnTo>
                      <a:pt x="51" y="131"/>
                    </a:lnTo>
                    <a:lnTo>
                      <a:pt x="55" y="122"/>
                    </a:lnTo>
                    <a:lnTo>
                      <a:pt x="59" y="116"/>
                    </a:lnTo>
                    <a:lnTo>
                      <a:pt x="61" y="108"/>
                    </a:lnTo>
                    <a:lnTo>
                      <a:pt x="66" y="103"/>
                    </a:lnTo>
                    <a:lnTo>
                      <a:pt x="70" y="97"/>
                    </a:lnTo>
                    <a:lnTo>
                      <a:pt x="76" y="91"/>
                    </a:lnTo>
                    <a:lnTo>
                      <a:pt x="82" y="85"/>
                    </a:lnTo>
                    <a:lnTo>
                      <a:pt x="87" y="80"/>
                    </a:lnTo>
                    <a:lnTo>
                      <a:pt x="93" y="74"/>
                    </a:lnTo>
                    <a:lnTo>
                      <a:pt x="101" y="70"/>
                    </a:lnTo>
                    <a:lnTo>
                      <a:pt x="106" y="65"/>
                    </a:lnTo>
                    <a:lnTo>
                      <a:pt x="114" y="61"/>
                    </a:lnTo>
                    <a:lnTo>
                      <a:pt x="120" y="59"/>
                    </a:lnTo>
                    <a:lnTo>
                      <a:pt x="127" y="55"/>
                    </a:lnTo>
                    <a:lnTo>
                      <a:pt x="148" y="55"/>
                    </a:lnTo>
                    <a:lnTo>
                      <a:pt x="160" y="46"/>
                    </a:lnTo>
                    <a:lnTo>
                      <a:pt x="179" y="36"/>
                    </a:lnTo>
                    <a:lnTo>
                      <a:pt x="200" y="28"/>
                    </a:lnTo>
                    <a:lnTo>
                      <a:pt x="224" y="23"/>
                    </a:lnTo>
                    <a:lnTo>
                      <a:pt x="247" y="17"/>
                    </a:lnTo>
                    <a:lnTo>
                      <a:pt x="274" y="11"/>
                    </a:lnTo>
                    <a:lnTo>
                      <a:pt x="302" y="7"/>
                    </a:lnTo>
                    <a:lnTo>
                      <a:pt x="331" y="4"/>
                    </a:lnTo>
                    <a:lnTo>
                      <a:pt x="359" y="2"/>
                    </a:lnTo>
                    <a:lnTo>
                      <a:pt x="386" y="0"/>
                    </a:lnTo>
                    <a:lnTo>
                      <a:pt x="412" y="0"/>
                    </a:lnTo>
                    <a:lnTo>
                      <a:pt x="439" y="4"/>
                    </a:lnTo>
                    <a:lnTo>
                      <a:pt x="462" y="6"/>
                    </a:lnTo>
                    <a:lnTo>
                      <a:pt x="483" y="11"/>
                    </a:lnTo>
                    <a:lnTo>
                      <a:pt x="500" y="19"/>
                    </a:lnTo>
                    <a:lnTo>
                      <a:pt x="515" y="28"/>
                    </a:lnTo>
                    <a:lnTo>
                      <a:pt x="526" y="28"/>
                    </a:lnTo>
                    <a:lnTo>
                      <a:pt x="538" y="30"/>
                    </a:lnTo>
                    <a:lnTo>
                      <a:pt x="544" y="30"/>
                    </a:lnTo>
                    <a:lnTo>
                      <a:pt x="549" y="30"/>
                    </a:lnTo>
                    <a:lnTo>
                      <a:pt x="555" y="32"/>
                    </a:lnTo>
                    <a:lnTo>
                      <a:pt x="561" y="34"/>
                    </a:lnTo>
                    <a:lnTo>
                      <a:pt x="566" y="34"/>
                    </a:lnTo>
                    <a:lnTo>
                      <a:pt x="572" y="34"/>
                    </a:lnTo>
                    <a:lnTo>
                      <a:pt x="578" y="34"/>
                    </a:lnTo>
                    <a:lnTo>
                      <a:pt x="585" y="34"/>
                    </a:lnTo>
                    <a:lnTo>
                      <a:pt x="589" y="34"/>
                    </a:lnTo>
                    <a:lnTo>
                      <a:pt x="595" y="36"/>
                    </a:lnTo>
                    <a:lnTo>
                      <a:pt x="602" y="36"/>
                    </a:lnTo>
                    <a:lnTo>
                      <a:pt x="608" y="38"/>
                    </a:lnTo>
                    <a:lnTo>
                      <a:pt x="618" y="47"/>
                    </a:lnTo>
                    <a:lnTo>
                      <a:pt x="627" y="59"/>
                    </a:lnTo>
                    <a:lnTo>
                      <a:pt x="631" y="63"/>
                    </a:lnTo>
                    <a:lnTo>
                      <a:pt x="637" y="68"/>
                    </a:lnTo>
                    <a:lnTo>
                      <a:pt x="640" y="74"/>
                    </a:lnTo>
                    <a:lnTo>
                      <a:pt x="644" y="80"/>
                    </a:lnTo>
                    <a:lnTo>
                      <a:pt x="663" y="85"/>
                    </a:lnTo>
                    <a:lnTo>
                      <a:pt x="682" y="89"/>
                    </a:lnTo>
                    <a:lnTo>
                      <a:pt x="698" y="95"/>
                    </a:lnTo>
                    <a:lnTo>
                      <a:pt x="713" y="101"/>
                    </a:lnTo>
                    <a:lnTo>
                      <a:pt x="724" y="104"/>
                    </a:lnTo>
                    <a:lnTo>
                      <a:pt x="737" y="112"/>
                    </a:lnTo>
                    <a:lnTo>
                      <a:pt x="745" y="118"/>
                    </a:lnTo>
                    <a:lnTo>
                      <a:pt x="755" y="125"/>
                    </a:lnTo>
                    <a:lnTo>
                      <a:pt x="760" y="133"/>
                    </a:lnTo>
                    <a:lnTo>
                      <a:pt x="766" y="144"/>
                    </a:lnTo>
                    <a:lnTo>
                      <a:pt x="768" y="156"/>
                    </a:lnTo>
                    <a:lnTo>
                      <a:pt x="770" y="169"/>
                    </a:lnTo>
                    <a:lnTo>
                      <a:pt x="770" y="184"/>
                    </a:lnTo>
                    <a:lnTo>
                      <a:pt x="768" y="201"/>
                    </a:lnTo>
                    <a:lnTo>
                      <a:pt x="762" y="222"/>
                    </a:lnTo>
                    <a:lnTo>
                      <a:pt x="756" y="245"/>
                    </a:lnTo>
                    <a:lnTo>
                      <a:pt x="781" y="260"/>
                    </a:lnTo>
                    <a:lnTo>
                      <a:pt x="802" y="277"/>
                    </a:lnTo>
                    <a:lnTo>
                      <a:pt x="815" y="296"/>
                    </a:lnTo>
                    <a:lnTo>
                      <a:pt x="825" y="315"/>
                    </a:lnTo>
                    <a:lnTo>
                      <a:pt x="829" y="334"/>
                    </a:lnTo>
                    <a:lnTo>
                      <a:pt x="829" y="355"/>
                    </a:lnTo>
                    <a:lnTo>
                      <a:pt x="825" y="374"/>
                    </a:lnTo>
                    <a:lnTo>
                      <a:pt x="817" y="393"/>
                    </a:lnTo>
                    <a:lnTo>
                      <a:pt x="806" y="410"/>
                    </a:lnTo>
                    <a:lnTo>
                      <a:pt x="791" y="426"/>
                    </a:lnTo>
                    <a:lnTo>
                      <a:pt x="774" y="437"/>
                    </a:lnTo>
                    <a:lnTo>
                      <a:pt x="756" y="448"/>
                    </a:lnTo>
                    <a:lnTo>
                      <a:pt x="734" y="454"/>
                    </a:lnTo>
                    <a:lnTo>
                      <a:pt x="713" y="458"/>
                    </a:lnTo>
                    <a:lnTo>
                      <a:pt x="688" y="456"/>
                    </a:lnTo>
                    <a:lnTo>
                      <a:pt x="665" y="452"/>
                    </a:lnTo>
                    <a:lnTo>
                      <a:pt x="658" y="450"/>
                    </a:lnTo>
                    <a:lnTo>
                      <a:pt x="652" y="447"/>
                    </a:lnTo>
                    <a:lnTo>
                      <a:pt x="648" y="443"/>
                    </a:lnTo>
                    <a:lnTo>
                      <a:pt x="644" y="439"/>
                    </a:lnTo>
                    <a:lnTo>
                      <a:pt x="640" y="429"/>
                    </a:lnTo>
                    <a:lnTo>
                      <a:pt x="640" y="422"/>
                    </a:lnTo>
                    <a:lnTo>
                      <a:pt x="642" y="412"/>
                    </a:lnTo>
                    <a:lnTo>
                      <a:pt x="648" y="407"/>
                    </a:lnTo>
                    <a:lnTo>
                      <a:pt x="652" y="403"/>
                    </a:lnTo>
                    <a:lnTo>
                      <a:pt x="658" y="401"/>
                    </a:lnTo>
                    <a:lnTo>
                      <a:pt x="663" y="401"/>
                    </a:lnTo>
                    <a:lnTo>
                      <a:pt x="671" y="401"/>
                    </a:lnTo>
                    <a:lnTo>
                      <a:pt x="688" y="399"/>
                    </a:lnTo>
                    <a:lnTo>
                      <a:pt x="707" y="397"/>
                    </a:lnTo>
                    <a:lnTo>
                      <a:pt x="722" y="393"/>
                    </a:lnTo>
                    <a:lnTo>
                      <a:pt x="737" y="390"/>
                    </a:lnTo>
                    <a:lnTo>
                      <a:pt x="751" y="382"/>
                    </a:lnTo>
                    <a:lnTo>
                      <a:pt x="762" y="376"/>
                    </a:lnTo>
                    <a:lnTo>
                      <a:pt x="772" y="369"/>
                    </a:lnTo>
                    <a:lnTo>
                      <a:pt x="781" y="361"/>
                    </a:lnTo>
                    <a:lnTo>
                      <a:pt x="785" y="352"/>
                    </a:lnTo>
                    <a:lnTo>
                      <a:pt x="787" y="342"/>
                    </a:lnTo>
                    <a:lnTo>
                      <a:pt x="785" y="331"/>
                    </a:lnTo>
                    <a:lnTo>
                      <a:pt x="779" y="321"/>
                    </a:lnTo>
                    <a:lnTo>
                      <a:pt x="770" y="310"/>
                    </a:lnTo>
                    <a:lnTo>
                      <a:pt x="758" y="298"/>
                    </a:lnTo>
                    <a:lnTo>
                      <a:pt x="741" y="287"/>
                    </a:lnTo>
                    <a:lnTo>
                      <a:pt x="720" y="277"/>
                    </a:lnTo>
                    <a:lnTo>
                      <a:pt x="711" y="251"/>
                    </a:lnTo>
                    <a:lnTo>
                      <a:pt x="713" y="239"/>
                    </a:lnTo>
                    <a:lnTo>
                      <a:pt x="717" y="230"/>
                    </a:lnTo>
                    <a:lnTo>
                      <a:pt x="720" y="218"/>
                    </a:lnTo>
                    <a:lnTo>
                      <a:pt x="724" y="209"/>
                    </a:lnTo>
                    <a:lnTo>
                      <a:pt x="726" y="201"/>
                    </a:lnTo>
                    <a:lnTo>
                      <a:pt x="726" y="196"/>
                    </a:lnTo>
                    <a:lnTo>
                      <a:pt x="728" y="190"/>
                    </a:lnTo>
                    <a:lnTo>
                      <a:pt x="728" y="184"/>
                    </a:lnTo>
                    <a:lnTo>
                      <a:pt x="728" y="173"/>
                    </a:lnTo>
                    <a:lnTo>
                      <a:pt x="726" y="161"/>
                    </a:lnTo>
                    <a:lnTo>
                      <a:pt x="722" y="152"/>
                    </a:lnTo>
                    <a:lnTo>
                      <a:pt x="718" y="146"/>
                    </a:lnTo>
                    <a:lnTo>
                      <a:pt x="713" y="141"/>
                    </a:lnTo>
                    <a:lnTo>
                      <a:pt x="707" y="137"/>
                    </a:lnTo>
                    <a:lnTo>
                      <a:pt x="699" y="133"/>
                    </a:lnTo>
                    <a:lnTo>
                      <a:pt x="694" y="131"/>
                    </a:lnTo>
                    <a:lnTo>
                      <a:pt x="686" y="131"/>
                    </a:lnTo>
                    <a:lnTo>
                      <a:pt x="679" y="131"/>
                    </a:lnTo>
                    <a:lnTo>
                      <a:pt x="671" y="129"/>
                    </a:lnTo>
                    <a:lnTo>
                      <a:pt x="663" y="129"/>
                    </a:lnTo>
                    <a:lnTo>
                      <a:pt x="654" y="129"/>
                    </a:lnTo>
                    <a:lnTo>
                      <a:pt x="648" y="129"/>
                    </a:lnTo>
                    <a:lnTo>
                      <a:pt x="640" y="127"/>
                    </a:lnTo>
                    <a:lnTo>
                      <a:pt x="633" y="125"/>
                    </a:lnTo>
                    <a:lnTo>
                      <a:pt x="627" y="123"/>
                    </a:lnTo>
                    <a:lnTo>
                      <a:pt x="623" y="122"/>
                    </a:lnTo>
                    <a:lnTo>
                      <a:pt x="616" y="116"/>
                    </a:lnTo>
                    <a:lnTo>
                      <a:pt x="614" y="108"/>
                    </a:lnTo>
                    <a:lnTo>
                      <a:pt x="610" y="103"/>
                    </a:lnTo>
                    <a:lnTo>
                      <a:pt x="606" y="97"/>
                    </a:lnTo>
                    <a:lnTo>
                      <a:pt x="604" y="89"/>
                    </a:lnTo>
                    <a:lnTo>
                      <a:pt x="601" y="84"/>
                    </a:lnTo>
                    <a:lnTo>
                      <a:pt x="597" y="78"/>
                    </a:lnTo>
                    <a:lnTo>
                      <a:pt x="593" y="76"/>
                    </a:lnTo>
                    <a:lnTo>
                      <a:pt x="585" y="72"/>
                    </a:lnTo>
                    <a:lnTo>
                      <a:pt x="580" y="70"/>
                    </a:lnTo>
                    <a:lnTo>
                      <a:pt x="574" y="68"/>
                    </a:lnTo>
                    <a:lnTo>
                      <a:pt x="568" y="68"/>
                    </a:lnTo>
                    <a:lnTo>
                      <a:pt x="563" y="68"/>
                    </a:lnTo>
                    <a:lnTo>
                      <a:pt x="557" y="68"/>
                    </a:lnTo>
                    <a:lnTo>
                      <a:pt x="551" y="68"/>
                    </a:lnTo>
                    <a:lnTo>
                      <a:pt x="545" y="68"/>
                    </a:lnTo>
                    <a:lnTo>
                      <a:pt x="540" y="66"/>
                    </a:lnTo>
                    <a:lnTo>
                      <a:pt x="534" y="66"/>
                    </a:lnTo>
                    <a:lnTo>
                      <a:pt x="526" y="65"/>
                    </a:lnTo>
                    <a:lnTo>
                      <a:pt x="523" y="65"/>
                    </a:lnTo>
                    <a:lnTo>
                      <a:pt x="509" y="65"/>
                    </a:lnTo>
                    <a:lnTo>
                      <a:pt x="500" y="65"/>
                    </a:lnTo>
                    <a:lnTo>
                      <a:pt x="477" y="51"/>
                    </a:lnTo>
                    <a:lnTo>
                      <a:pt x="454" y="44"/>
                    </a:lnTo>
                    <a:lnTo>
                      <a:pt x="428" y="38"/>
                    </a:lnTo>
                    <a:lnTo>
                      <a:pt x="399" y="36"/>
                    </a:lnTo>
                    <a:lnTo>
                      <a:pt x="369" y="36"/>
                    </a:lnTo>
                    <a:lnTo>
                      <a:pt x="340" y="42"/>
                    </a:lnTo>
                    <a:lnTo>
                      <a:pt x="310" y="46"/>
                    </a:lnTo>
                    <a:lnTo>
                      <a:pt x="281" y="51"/>
                    </a:lnTo>
                    <a:lnTo>
                      <a:pt x="251" y="59"/>
                    </a:lnTo>
                    <a:lnTo>
                      <a:pt x="226" y="65"/>
                    </a:lnTo>
                    <a:lnTo>
                      <a:pt x="201" y="72"/>
                    </a:lnTo>
                    <a:lnTo>
                      <a:pt x="180" y="80"/>
                    </a:lnTo>
                    <a:lnTo>
                      <a:pt x="160" y="85"/>
                    </a:lnTo>
                    <a:lnTo>
                      <a:pt x="146" y="89"/>
                    </a:lnTo>
                    <a:lnTo>
                      <a:pt x="137" y="91"/>
                    </a:lnTo>
                    <a:lnTo>
                      <a:pt x="133" y="91"/>
                    </a:lnTo>
                    <a:lnTo>
                      <a:pt x="122" y="97"/>
                    </a:lnTo>
                    <a:lnTo>
                      <a:pt x="116" y="106"/>
                    </a:lnTo>
                    <a:lnTo>
                      <a:pt x="110" y="114"/>
                    </a:lnTo>
                    <a:lnTo>
                      <a:pt x="106" y="122"/>
                    </a:lnTo>
                    <a:lnTo>
                      <a:pt x="104" y="129"/>
                    </a:lnTo>
                    <a:lnTo>
                      <a:pt x="104" y="137"/>
                    </a:lnTo>
                    <a:lnTo>
                      <a:pt x="104" y="144"/>
                    </a:lnTo>
                    <a:lnTo>
                      <a:pt x="104" y="152"/>
                    </a:lnTo>
                    <a:lnTo>
                      <a:pt x="104" y="158"/>
                    </a:lnTo>
                    <a:lnTo>
                      <a:pt x="103" y="163"/>
                    </a:lnTo>
                    <a:lnTo>
                      <a:pt x="101" y="169"/>
                    </a:lnTo>
                    <a:lnTo>
                      <a:pt x="97" y="175"/>
                    </a:lnTo>
                    <a:lnTo>
                      <a:pt x="93" y="177"/>
                    </a:lnTo>
                    <a:lnTo>
                      <a:pt x="85" y="180"/>
                    </a:lnTo>
                    <a:lnTo>
                      <a:pt x="78" y="182"/>
                    </a:lnTo>
                    <a:lnTo>
                      <a:pt x="66" y="184"/>
                    </a:lnTo>
                    <a:lnTo>
                      <a:pt x="61" y="190"/>
                    </a:lnTo>
                    <a:lnTo>
                      <a:pt x="57" y="196"/>
                    </a:lnTo>
                    <a:lnTo>
                      <a:pt x="53" y="203"/>
                    </a:lnTo>
                    <a:lnTo>
                      <a:pt x="49" y="211"/>
                    </a:lnTo>
                    <a:lnTo>
                      <a:pt x="46" y="218"/>
                    </a:lnTo>
                    <a:lnTo>
                      <a:pt x="44" y="228"/>
                    </a:lnTo>
                    <a:lnTo>
                      <a:pt x="42" y="236"/>
                    </a:lnTo>
                    <a:lnTo>
                      <a:pt x="42" y="243"/>
                    </a:lnTo>
                    <a:lnTo>
                      <a:pt x="40" y="251"/>
                    </a:lnTo>
                    <a:lnTo>
                      <a:pt x="40" y="260"/>
                    </a:lnTo>
                    <a:lnTo>
                      <a:pt x="40" y="266"/>
                    </a:lnTo>
                    <a:lnTo>
                      <a:pt x="42" y="276"/>
                    </a:lnTo>
                    <a:lnTo>
                      <a:pt x="42" y="283"/>
                    </a:lnTo>
                    <a:lnTo>
                      <a:pt x="44" y="291"/>
                    </a:lnTo>
                    <a:lnTo>
                      <a:pt x="46" y="298"/>
                    </a:lnTo>
                    <a:lnTo>
                      <a:pt x="49" y="308"/>
                    </a:lnTo>
                    <a:lnTo>
                      <a:pt x="57" y="304"/>
                    </a:lnTo>
                    <a:lnTo>
                      <a:pt x="63" y="302"/>
                    </a:lnTo>
                    <a:lnTo>
                      <a:pt x="70" y="298"/>
                    </a:lnTo>
                    <a:lnTo>
                      <a:pt x="78" y="296"/>
                    </a:lnTo>
                    <a:lnTo>
                      <a:pt x="84" y="291"/>
                    </a:lnTo>
                    <a:lnTo>
                      <a:pt x="89" y="289"/>
                    </a:lnTo>
                    <a:lnTo>
                      <a:pt x="95" y="285"/>
                    </a:lnTo>
                    <a:lnTo>
                      <a:pt x="103" y="281"/>
                    </a:lnTo>
                    <a:lnTo>
                      <a:pt x="110" y="277"/>
                    </a:lnTo>
                    <a:lnTo>
                      <a:pt x="118" y="274"/>
                    </a:lnTo>
                    <a:lnTo>
                      <a:pt x="123" y="274"/>
                    </a:lnTo>
                    <a:lnTo>
                      <a:pt x="127" y="277"/>
                    </a:lnTo>
                    <a:lnTo>
                      <a:pt x="129" y="279"/>
                    </a:lnTo>
                    <a:lnTo>
                      <a:pt x="131" y="283"/>
                    </a:lnTo>
                    <a:lnTo>
                      <a:pt x="129" y="291"/>
                    </a:lnTo>
                    <a:lnTo>
                      <a:pt x="127" y="298"/>
                    </a:lnTo>
                    <a:lnTo>
                      <a:pt x="123" y="306"/>
                    </a:lnTo>
                    <a:lnTo>
                      <a:pt x="118" y="314"/>
                    </a:lnTo>
                    <a:lnTo>
                      <a:pt x="110" y="323"/>
                    </a:lnTo>
                    <a:lnTo>
                      <a:pt x="101" y="331"/>
                    </a:lnTo>
                    <a:lnTo>
                      <a:pt x="89" y="338"/>
                    </a:lnTo>
                    <a:lnTo>
                      <a:pt x="78" y="348"/>
                    </a:lnTo>
                    <a:lnTo>
                      <a:pt x="65" y="353"/>
                    </a:lnTo>
                    <a:lnTo>
                      <a:pt x="49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4118" y="2832"/>
                <a:ext cx="605" cy="404"/>
              </a:xfrm>
              <a:custGeom>
                <a:avLst/>
                <a:gdLst>
                  <a:gd name="T0" fmla="*/ 33 w 1014"/>
                  <a:gd name="T1" fmla="*/ 256 h 791"/>
                  <a:gd name="T2" fmla="*/ 106 w 1014"/>
                  <a:gd name="T3" fmla="*/ 329 h 791"/>
                  <a:gd name="T4" fmla="*/ 261 w 1014"/>
                  <a:gd name="T5" fmla="*/ 370 h 791"/>
                  <a:gd name="T6" fmla="*/ 422 w 1014"/>
                  <a:gd name="T7" fmla="*/ 332 h 791"/>
                  <a:gd name="T8" fmla="*/ 479 w 1014"/>
                  <a:gd name="T9" fmla="*/ 257 h 791"/>
                  <a:gd name="T10" fmla="*/ 487 w 1014"/>
                  <a:gd name="T11" fmla="*/ 237 h 791"/>
                  <a:gd name="T12" fmla="*/ 501 w 1014"/>
                  <a:gd name="T13" fmla="*/ 218 h 791"/>
                  <a:gd name="T14" fmla="*/ 515 w 1014"/>
                  <a:gd name="T15" fmla="*/ 199 h 791"/>
                  <a:gd name="T16" fmla="*/ 522 w 1014"/>
                  <a:gd name="T17" fmla="*/ 182 h 791"/>
                  <a:gd name="T18" fmla="*/ 524 w 1014"/>
                  <a:gd name="T19" fmla="*/ 168 h 791"/>
                  <a:gd name="T20" fmla="*/ 526 w 1014"/>
                  <a:gd name="T21" fmla="*/ 153 h 791"/>
                  <a:gd name="T22" fmla="*/ 529 w 1014"/>
                  <a:gd name="T23" fmla="*/ 139 h 791"/>
                  <a:gd name="T24" fmla="*/ 540 w 1014"/>
                  <a:gd name="T25" fmla="*/ 120 h 791"/>
                  <a:gd name="T26" fmla="*/ 549 w 1014"/>
                  <a:gd name="T27" fmla="*/ 104 h 791"/>
                  <a:gd name="T28" fmla="*/ 555 w 1014"/>
                  <a:gd name="T29" fmla="*/ 91 h 791"/>
                  <a:gd name="T30" fmla="*/ 554 w 1014"/>
                  <a:gd name="T31" fmla="*/ 73 h 791"/>
                  <a:gd name="T32" fmla="*/ 551 w 1014"/>
                  <a:gd name="T33" fmla="*/ 49 h 791"/>
                  <a:gd name="T34" fmla="*/ 558 w 1014"/>
                  <a:gd name="T35" fmla="*/ 35 h 791"/>
                  <a:gd name="T36" fmla="*/ 572 w 1014"/>
                  <a:gd name="T37" fmla="*/ 29 h 791"/>
                  <a:gd name="T38" fmla="*/ 587 w 1014"/>
                  <a:gd name="T39" fmla="*/ 35 h 791"/>
                  <a:gd name="T40" fmla="*/ 601 w 1014"/>
                  <a:gd name="T41" fmla="*/ 57 h 791"/>
                  <a:gd name="T42" fmla="*/ 603 w 1014"/>
                  <a:gd name="T43" fmla="*/ 85 h 791"/>
                  <a:gd name="T44" fmla="*/ 592 w 1014"/>
                  <a:gd name="T45" fmla="*/ 112 h 791"/>
                  <a:gd name="T46" fmla="*/ 578 w 1014"/>
                  <a:gd name="T47" fmla="*/ 138 h 791"/>
                  <a:gd name="T48" fmla="*/ 567 w 1014"/>
                  <a:gd name="T49" fmla="*/ 157 h 791"/>
                  <a:gd name="T50" fmla="*/ 565 w 1014"/>
                  <a:gd name="T51" fmla="*/ 171 h 791"/>
                  <a:gd name="T52" fmla="*/ 565 w 1014"/>
                  <a:gd name="T53" fmla="*/ 184 h 791"/>
                  <a:gd name="T54" fmla="*/ 565 w 1014"/>
                  <a:gd name="T55" fmla="*/ 199 h 791"/>
                  <a:gd name="T56" fmla="*/ 557 w 1014"/>
                  <a:gd name="T57" fmla="*/ 215 h 791"/>
                  <a:gd name="T58" fmla="*/ 539 w 1014"/>
                  <a:gd name="T59" fmla="*/ 230 h 791"/>
                  <a:gd name="T60" fmla="*/ 530 w 1014"/>
                  <a:gd name="T61" fmla="*/ 241 h 791"/>
                  <a:gd name="T62" fmla="*/ 526 w 1014"/>
                  <a:gd name="T63" fmla="*/ 261 h 791"/>
                  <a:gd name="T64" fmla="*/ 521 w 1014"/>
                  <a:gd name="T65" fmla="*/ 290 h 791"/>
                  <a:gd name="T66" fmla="*/ 506 w 1014"/>
                  <a:gd name="T67" fmla="*/ 318 h 791"/>
                  <a:gd name="T68" fmla="*/ 483 w 1014"/>
                  <a:gd name="T69" fmla="*/ 340 h 791"/>
                  <a:gd name="T70" fmla="*/ 455 w 1014"/>
                  <a:gd name="T71" fmla="*/ 357 h 791"/>
                  <a:gd name="T72" fmla="*/ 259 w 1014"/>
                  <a:gd name="T73" fmla="*/ 404 h 791"/>
                  <a:gd name="T74" fmla="*/ 101 w 1014"/>
                  <a:gd name="T75" fmla="*/ 367 h 791"/>
                  <a:gd name="T76" fmla="*/ 11 w 1014"/>
                  <a:gd name="T77" fmla="*/ 288 h 791"/>
                  <a:gd name="T78" fmla="*/ 18 w 1014"/>
                  <a:gd name="T79" fmla="*/ 206 h 791"/>
                  <a:gd name="T80" fmla="*/ 14 w 1014"/>
                  <a:gd name="T81" fmla="*/ 189 h 791"/>
                  <a:gd name="T82" fmla="*/ 12 w 1014"/>
                  <a:gd name="T83" fmla="*/ 172 h 791"/>
                  <a:gd name="T84" fmla="*/ 14 w 1014"/>
                  <a:gd name="T85" fmla="*/ 153 h 791"/>
                  <a:gd name="T86" fmla="*/ 21 w 1014"/>
                  <a:gd name="T87" fmla="*/ 137 h 791"/>
                  <a:gd name="T88" fmla="*/ 4 w 1014"/>
                  <a:gd name="T89" fmla="*/ 107 h 791"/>
                  <a:gd name="T90" fmla="*/ 4 w 1014"/>
                  <a:gd name="T91" fmla="*/ 67 h 791"/>
                  <a:gd name="T92" fmla="*/ 18 w 1014"/>
                  <a:gd name="T93" fmla="*/ 29 h 791"/>
                  <a:gd name="T94" fmla="*/ 42 w 1014"/>
                  <a:gd name="T95" fmla="*/ 6 h 791"/>
                  <a:gd name="T96" fmla="*/ 61 w 1014"/>
                  <a:gd name="T97" fmla="*/ 6 h 791"/>
                  <a:gd name="T98" fmla="*/ 46 w 1014"/>
                  <a:gd name="T99" fmla="*/ 37 h 791"/>
                  <a:gd name="T100" fmla="*/ 30 w 1014"/>
                  <a:gd name="T101" fmla="*/ 79 h 791"/>
                  <a:gd name="T102" fmla="*/ 49 w 1014"/>
                  <a:gd name="T103" fmla="*/ 118 h 791"/>
                  <a:gd name="T104" fmla="*/ 56 w 1014"/>
                  <a:gd name="T105" fmla="*/ 133 h 791"/>
                  <a:gd name="T106" fmla="*/ 56 w 1014"/>
                  <a:gd name="T107" fmla="*/ 157 h 791"/>
                  <a:gd name="T108" fmla="*/ 55 w 1014"/>
                  <a:gd name="T109" fmla="*/ 182 h 791"/>
                  <a:gd name="T110" fmla="*/ 58 w 1014"/>
                  <a:gd name="T111" fmla="*/ 204 h 79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014"/>
                  <a:gd name="T169" fmla="*/ 0 h 791"/>
                  <a:gd name="T170" fmla="*/ 1014 w 1014"/>
                  <a:gd name="T171" fmla="*/ 791 h 79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014" h="791">
                    <a:moveTo>
                      <a:pt x="97" y="399"/>
                    </a:moveTo>
                    <a:lnTo>
                      <a:pt x="86" y="435"/>
                    </a:lnTo>
                    <a:lnTo>
                      <a:pt x="61" y="466"/>
                    </a:lnTo>
                    <a:lnTo>
                      <a:pt x="56" y="502"/>
                    </a:lnTo>
                    <a:lnTo>
                      <a:pt x="65" y="538"/>
                    </a:lnTo>
                    <a:lnTo>
                      <a:pt x="92" y="576"/>
                    </a:lnTo>
                    <a:lnTo>
                      <a:pt x="130" y="610"/>
                    </a:lnTo>
                    <a:lnTo>
                      <a:pt x="177" y="644"/>
                    </a:lnTo>
                    <a:lnTo>
                      <a:pt x="234" y="673"/>
                    </a:lnTo>
                    <a:lnTo>
                      <a:pt x="299" y="698"/>
                    </a:lnTo>
                    <a:lnTo>
                      <a:pt x="367" y="715"/>
                    </a:lnTo>
                    <a:lnTo>
                      <a:pt x="438" y="724"/>
                    </a:lnTo>
                    <a:lnTo>
                      <a:pt x="510" y="722"/>
                    </a:lnTo>
                    <a:lnTo>
                      <a:pt x="580" y="711"/>
                    </a:lnTo>
                    <a:lnTo>
                      <a:pt x="647" y="686"/>
                    </a:lnTo>
                    <a:lnTo>
                      <a:pt x="708" y="650"/>
                    </a:lnTo>
                    <a:lnTo>
                      <a:pt x="761" y="597"/>
                    </a:lnTo>
                    <a:lnTo>
                      <a:pt x="805" y="528"/>
                    </a:lnTo>
                    <a:lnTo>
                      <a:pt x="803" y="515"/>
                    </a:lnTo>
                    <a:lnTo>
                      <a:pt x="803" y="504"/>
                    </a:lnTo>
                    <a:lnTo>
                      <a:pt x="805" y="494"/>
                    </a:lnTo>
                    <a:lnTo>
                      <a:pt x="808" y="485"/>
                    </a:lnTo>
                    <a:lnTo>
                      <a:pt x="812" y="473"/>
                    </a:lnTo>
                    <a:lnTo>
                      <a:pt x="816" y="464"/>
                    </a:lnTo>
                    <a:lnTo>
                      <a:pt x="822" y="454"/>
                    </a:lnTo>
                    <a:lnTo>
                      <a:pt x="827" y="447"/>
                    </a:lnTo>
                    <a:lnTo>
                      <a:pt x="833" y="435"/>
                    </a:lnTo>
                    <a:lnTo>
                      <a:pt x="839" y="426"/>
                    </a:lnTo>
                    <a:lnTo>
                      <a:pt x="844" y="416"/>
                    </a:lnTo>
                    <a:lnTo>
                      <a:pt x="850" y="409"/>
                    </a:lnTo>
                    <a:lnTo>
                      <a:pt x="856" y="399"/>
                    </a:lnTo>
                    <a:lnTo>
                      <a:pt x="863" y="390"/>
                    </a:lnTo>
                    <a:lnTo>
                      <a:pt x="867" y="380"/>
                    </a:lnTo>
                    <a:lnTo>
                      <a:pt x="873" y="373"/>
                    </a:lnTo>
                    <a:lnTo>
                      <a:pt x="873" y="365"/>
                    </a:lnTo>
                    <a:lnTo>
                      <a:pt x="875" y="357"/>
                    </a:lnTo>
                    <a:lnTo>
                      <a:pt x="877" y="350"/>
                    </a:lnTo>
                    <a:lnTo>
                      <a:pt x="879" y="344"/>
                    </a:lnTo>
                    <a:lnTo>
                      <a:pt x="879" y="336"/>
                    </a:lnTo>
                    <a:lnTo>
                      <a:pt x="879" y="329"/>
                    </a:lnTo>
                    <a:lnTo>
                      <a:pt x="879" y="321"/>
                    </a:lnTo>
                    <a:lnTo>
                      <a:pt x="881" y="316"/>
                    </a:lnTo>
                    <a:lnTo>
                      <a:pt x="881" y="308"/>
                    </a:lnTo>
                    <a:lnTo>
                      <a:pt x="881" y="300"/>
                    </a:lnTo>
                    <a:lnTo>
                      <a:pt x="881" y="293"/>
                    </a:lnTo>
                    <a:lnTo>
                      <a:pt x="882" y="287"/>
                    </a:lnTo>
                    <a:lnTo>
                      <a:pt x="884" y="279"/>
                    </a:lnTo>
                    <a:lnTo>
                      <a:pt x="886" y="272"/>
                    </a:lnTo>
                    <a:lnTo>
                      <a:pt x="890" y="266"/>
                    </a:lnTo>
                    <a:lnTo>
                      <a:pt x="894" y="258"/>
                    </a:lnTo>
                    <a:lnTo>
                      <a:pt x="900" y="243"/>
                    </a:lnTo>
                    <a:lnTo>
                      <a:pt x="905" y="234"/>
                    </a:lnTo>
                    <a:lnTo>
                      <a:pt x="909" y="222"/>
                    </a:lnTo>
                    <a:lnTo>
                      <a:pt x="915" y="215"/>
                    </a:lnTo>
                    <a:lnTo>
                      <a:pt x="919" y="207"/>
                    </a:lnTo>
                    <a:lnTo>
                      <a:pt x="920" y="203"/>
                    </a:lnTo>
                    <a:lnTo>
                      <a:pt x="924" y="196"/>
                    </a:lnTo>
                    <a:lnTo>
                      <a:pt x="928" y="192"/>
                    </a:lnTo>
                    <a:lnTo>
                      <a:pt x="928" y="186"/>
                    </a:lnTo>
                    <a:lnTo>
                      <a:pt x="930" y="179"/>
                    </a:lnTo>
                    <a:lnTo>
                      <a:pt x="930" y="171"/>
                    </a:lnTo>
                    <a:lnTo>
                      <a:pt x="930" y="163"/>
                    </a:lnTo>
                    <a:lnTo>
                      <a:pt x="928" y="154"/>
                    </a:lnTo>
                    <a:lnTo>
                      <a:pt x="928" y="143"/>
                    </a:lnTo>
                    <a:lnTo>
                      <a:pt x="926" y="129"/>
                    </a:lnTo>
                    <a:lnTo>
                      <a:pt x="924" y="114"/>
                    </a:lnTo>
                    <a:lnTo>
                      <a:pt x="924" y="105"/>
                    </a:lnTo>
                    <a:lnTo>
                      <a:pt x="924" y="95"/>
                    </a:lnTo>
                    <a:lnTo>
                      <a:pt x="926" y="86"/>
                    </a:lnTo>
                    <a:lnTo>
                      <a:pt x="928" y="80"/>
                    </a:lnTo>
                    <a:lnTo>
                      <a:pt x="932" y="74"/>
                    </a:lnTo>
                    <a:lnTo>
                      <a:pt x="936" y="68"/>
                    </a:lnTo>
                    <a:lnTo>
                      <a:pt x="941" y="65"/>
                    </a:lnTo>
                    <a:lnTo>
                      <a:pt x="947" y="61"/>
                    </a:lnTo>
                    <a:lnTo>
                      <a:pt x="953" y="59"/>
                    </a:lnTo>
                    <a:lnTo>
                      <a:pt x="959" y="57"/>
                    </a:lnTo>
                    <a:lnTo>
                      <a:pt x="964" y="57"/>
                    </a:lnTo>
                    <a:lnTo>
                      <a:pt x="972" y="61"/>
                    </a:lnTo>
                    <a:lnTo>
                      <a:pt x="978" y="63"/>
                    </a:lnTo>
                    <a:lnTo>
                      <a:pt x="983" y="68"/>
                    </a:lnTo>
                    <a:lnTo>
                      <a:pt x="991" y="74"/>
                    </a:lnTo>
                    <a:lnTo>
                      <a:pt x="997" y="84"/>
                    </a:lnTo>
                    <a:lnTo>
                      <a:pt x="1004" y="97"/>
                    </a:lnTo>
                    <a:lnTo>
                      <a:pt x="1008" y="112"/>
                    </a:lnTo>
                    <a:lnTo>
                      <a:pt x="1010" y="125"/>
                    </a:lnTo>
                    <a:lnTo>
                      <a:pt x="1014" y="141"/>
                    </a:lnTo>
                    <a:lnTo>
                      <a:pt x="1012" y="154"/>
                    </a:lnTo>
                    <a:lnTo>
                      <a:pt x="1010" y="167"/>
                    </a:lnTo>
                    <a:lnTo>
                      <a:pt x="1008" y="181"/>
                    </a:lnTo>
                    <a:lnTo>
                      <a:pt x="1004" y="194"/>
                    </a:lnTo>
                    <a:lnTo>
                      <a:pt x="998" y="205"/>
                    </a:lnTo>
                    <a:lnTo>
                      <a:pt x="993" y="219"/>
                    </a:lnTo>
                    <a:lnTo>
                      <a:pt x="987" y="232"/>
                    </a:lnTo>
                    <a:lnTo>
                      <a:pt x="981" y="243"/>
                    </a:lnTo>
                    <a:lnTo>
                      <a:pt x="974" y="257"/>
                    </a:lnTo>
                    <a:lnTo>
                      <a:pt x="968" y="270"/>
                    </a:lnTo>
                    <a:lnTo>
                      <a:pt x="960" y="283"/>
                    </a:lnTo>
                    <a:lnTo>
                      <a:pt x="955" y="295"/>
                    </a:lnTo>
                    <a:lnTo>
                      <a:pt x="953" y="302"/>
                    </a:lnTo>
                    <a:lnTo>
                      <a:pt x="951" y="308"/>
                    </a:lnTo>
                    <a:lnTo>
                      <a:pt x="947" y="314"/>
                    </a:lnTo>
                    <a:lnTo>
                      <a:pt x="947" y="321"/>
                    </a:lnTo>
                    <a:lnTo>
                      <a:pt x="947" y="329"/>
                    </a:lnTo>
                    <a:lnTo>
                      <a:pt x="947" y="335"/>
                    </a:lnTo>
                    <a:lnTo>
                      <a:pt x="947" y="342"/>
                    </a:lnTo>
                    <a:lnTo>
                      <a:pt x="947" y="348"/>
                    </a:lnTo>
                    <a:lnTo>
                      <a:pt x="947" y="355"/>
                    </a:lnTo>
                    <a:lnTo>
                      <a:pt x="947" y="361"/>
                    </a:lnTo>
                    <a:lnTo>
                      <a:pt x="947" y="369"/>
                    </a:lnTo>
                    <a:lnTo>
                      <a:pt x="947" y="374"/>
                    </a:lnTo>
                    <a:lnTo>
                      <a:pt x="947" y="382"/>
                    </a:lnTo>
                    <a:lnTo>
                      <a:pt x="947" y="390"/>
                    </a:lnTo>
                    <a:lnTo>
                      <a:pt x="945" y="395"/>
                    </a:lnTo>
                    <a:lnTo>
                      <a:pt x="945" y="403"/>
                    </a:lnTo>
                    <a:lnTo>
                      <a:pt x="940" y="412"/>
                    </a:lnTo>
                    <a:lnTo>
                      <a:pt x="934" y="420"/>
                    </a:lnTo>
                    <a:lnTo>
                      <a:pt x="928" y="426"/>
                    </a:lnTo>
                    <a:lnTo>
                      <a:pt x="924" y="433"/>
                    </a:lnTo>
                    <a:lnTo>
                      <a:pt x="913" y="443"/>
                    </a:lnTo>
                    <a:lnTo>
                      <a:pt x="903" y="450"/>
                    </a:lnTo>
                    <a:lnTo>
                      <a:pt x="900" y="454"/>
                    </a:lnTo>
                    <a:lnTo>
                      <a:pt x="894" y="460"/>
                    </a:lnTo>
                    <a:lnTo>
                      <a:pt x="892" y="466"/>
                    </a:lnTo>
                    <a:lnTo>
                      <a:pt x="888" y="471"/>
                    </a:lnTo>
                    <a:lnTo>
                      <a:pt x="884" y="477"/>
                    </a:lnTo>
                    <a:lnTo>
                      <a:pt x="884" y="488"/>
                    </a:lnTo>
                    <a:lnTo>
                      <a:pt x="882" y="498"/>
                    </a:lnTo>
                    <a:lnTo>
                      <a:pt x="882" y="511"/>
                    </a:lnTo>
                    <a:lnTo>
                      <a:pt x="882" y="526"/>
                    </a:lnTo>
                    <a:lnTo>
                      <a:pt x="879" y="540"/>
                    </a:lnTo>
                    <a:lnTo>
                      <a:pt x="877" y="553"/>
                    </a:lnTo>
                    <a:lnTo>
                      <a:pt x="873" y="568"/>
                    </a:lnTo>
                    <a:lnTo>
                      <a:pt x="867" y="580"/>
                    </a:lnTo>
                    <a:lnTo>
                      <a:pt x="862" y="595"/>
                    </a:lnTo>
                    <a:lnTo>
                      <a:pt x="854" y="606"/>
                    </a:lnTo>
                    <a:lnTo>
                      <a:pt x="848" y="622"/>
                    </a:lnTo>
                    <a:lnTo>
                      <a:pt x="839" y="631"/>
                    </a:lnTo>
                    <a:lnTo>
                      <a:pt x="829" y="642"/>
                    </a:lnTo>
                    <a:lnTo>
                      <a:pt x="820" y="654"/>
                    </a:lnTo>
                    <a:lnTo>
                      <a:pt x="810" y="665"/>
                    </a:lnTo>
                    <a:lnTo>
                      <a:pt x="797" y="673"/>
                    </a:lnTo>
                    <a:lnTo>
                      <a:pt x="787" y="682"/>
                    </a:lnTo>
                    <a:lnTo>
                      <a:pt x="776" y="690"/>
                    </a:lnTo>
                    <a:lnTo>
                      <a:pt x="763" y="699"/>
                    </a:lnTo>
                    <a:lnTo>
                      <a:pt x="677" y="741"/>
                    </a:lnTo>
                    <a:lnTo>
                      <a:pt x="594" y="770"/>
                    </a:lnTo>
                    <a:lnTo>
                      <a:pt x="510" y="785"/>
                    </a:lnTo>
                    <a:lnTo>
                      <a:pt x="434" y="791"/>
                    </a:lnTo>
                    <a:lnTo>
                      <a:pt x="358" y="785"/>
                    </a:lnTo>
                    <a:lnTo>
                      <a:pt x="289" y="770"/>
                    </a:lnTo>
                    <a:lnTo>
                      <a:pt x="227" y="747"/>
                    </a:lnTo>
                    <a:lnTo>
                      <a:pt x="170" y="718"/>
                    </a:lnTo>
                    <a:lnTo>
                      <a:pt x="118" y="684"/>
                    </a:lnTo>
                    <a:lnTo>
                      <a:pt x="77" y="646"/>
                    </a:lnTo>
                    <a:lnTo>
                      <a:pt x="42" y="604"/>
                    </a:lnTo>
                    <a:lnTo>
                      <a:pt x="18" y="563"/>
                    </a:lnTo>
                    <a:lnTo>
                      <a:pt x="2" y="519"/>
                    </a:lnTo>
                    <a:lnTo>
                      <a:pt x="0" y="477"/>
                    </a:lnTo>
                    <a:lnTo>
                      <a:pt x="8" y="439"/>
                    </a:lnTo>
                    <a:lnTo>
                      <a:pt x="31" y="403"/>
                    </a:lnTo>
                    <a:lnTo>
                      <a:pt x="27" y="395"/>
                    </a:lnTo>
                    <a:lnTo>
                      <a:pt x="25" y="386"/>
                    </a:lnTo>
                    <a:lnTo>
                      <a:pt x="23" y="378"/>
                    </a:lnTo>
                    <a:lnTo>
                      <a:pt x="23" y="371"/>
                    </a:lnTo>
                    <a:lnTo>
                      <a:pt x="21" y="361"/>
                    </a:lnTo>
                    <a:lnTo>
                      <a:pt x="20" y="354"/>
                    </a:lnTo>
                    <a:lnTo>
                      <a:pt x="20" y="344"/>
                    </a:lnTo>
                    <a:lnTo>
                      <a:pt x="20" y="336"/>
                    </a:lnTo>
                    <a:lnTo>
                      <a:pt x="20" y="327"/>
                    </a:lnTo>
                    <a:lnTo>
                      <a:pt x="20" y="317"/>
                    </a:lnTo>
                    <a:lnTo>
                      <a:pt x="21" y="310"/>
                    </a:lnTo>
                    <a:lnTo>
                      <a:pt x="23" y="300"/>
                    </a:lnTo>
                    <a:lnTo>
                      <a:pt x="25" y="291"/>
                    </a:lnTo>
                    <a:lnTo>
                      <a:pt x="27" y="283"/>
                    </a:lnTo>
                    <a:lnTo>
                      <a:pt x="31" y="276"/>
                    </a:lnTo>
                    <a:lnTo>
                      <a:pt x="35" y="268"/>
                    </a:lnTo>
                    <a:lnTo>
                      <a:pt x="23" y="257"/>
                    </a:lnTo>
                    <a:lnTo>
                      <a:pt x="16" y="243"/>
                    </a:lnTo>
                    <a:lnTo>
                      <a:pt x="8" y="226"/>
                    </a:lnTo>
                    <a:lnTo>
                      <a:pt x="6" y="209"/>
                    </a:lnTo>
                    <a:lnTo>
                      <a:pt x="2" y="190"/>
                    </a:lnTo>
                    <a:lnTo>
                      <a:pt x="2" y="171"/>
                    </a:lnTo>
                    <a:lnTo>
                      <a:pt x="2" y="150"/>
                    </a:lnTo>
                    <a:lnTo>
                      <a:pt x="6" y="131"/>
                    </a:lnTo>
                    <a:lnTo>
                      <a:pt x="10" y="110"/>
                    </a:lnTo>
                    <a:lnTo>
                      <a:pt x="16" y="91"/>
                    </a:lnTo>
                    <a:lnTo>
                      <a:pt x="21" y="72"/>
                    </a:lnTo>
                    <a:lnTo>
                      <a:pt x="31" y="57"/>
                    </a:lnTo>
                    <a:lnTo>
                      <a:pt x="39" y="40"/>
                    </a:lnTo>
                    <a:lnTo>
                      <a:pt x="50" y="28"/>
                    </a:lnTo>
                    <a:lnTo>
                      <a:pt x="59" y="17"/>
                    </a:lnTo>
                    <a:lnTo>
                      <a:pt x="71" y="11"/>
                    </a:lnTo>
                    <a:lnTo>
                      <a:pt x="88" y="4"/>
                    </a:lnTo>
                    <a:lnTo>
                      <a:pt x="97" y="0"/>
                    </a:lnTo>
                    <a:lnTo>
                      <a:pt x="103" y="4"/>
                    </a:lnTo>
                    <a:lnTo>
                      <a:pt x="103" y="11"/>
                    </a:lnTo>
                    <a:lnTo>
                      <a:pt x="99" y="21"/>
                    </a:lnTo>
                    <a:lnTo>
                      <a:pt x="94" y="34"/>
                    </a:lnTo>
                    <a:lnTo>
                      <a:pt x="84" y="51"/>
                    </a:lnTo>
                    <a:lnTo>
                      <a:pt x="77" y="72"/>
                    </a:lnTo>
                    <a:lnTo>
                      <a:pt x="67" y="91"/>
                    </a:lnTo>
                    <a:lnTo>
                      <a:pt x="59" y="112"/>
                    </a:lnTo>
                    <a:lnTo>
                      <a:pt x="52" y="133"/>
                    </a:lnTo>
                    <a:lnTo>
                      <a:pt x="50" y="154"/>
                    </a:lnTo>
                    <a:lnTo>
                      <a:pt x="50" y="175"/>
                    </a:lnTo>
                    <a:lnTo>
                      <a:pt x="54" y="196"/>
                    </a:lnTo>
                    <a:lnTo>
                      <a:pt x="65" y="215"/>
                    </a:lnTo>
                    <a:lnTo>
                      <a:pt x="82" y="232"/>
                    </a:lnTo>
                    <a:lnTo>
                      <a:pt x="86" y="236"/>
                    </a:lnTo>
                    <a:lnTo>
                      <a:pt x="88" y="243"/>
                    </a:lnTo>
                    <a:lnTo>
                      <a:pt x="92" y="251"/>
                    </a:lnTo>
                    <a:lnTo>
                      <a:pt x="94" y="260"/>
                    </a:lnTo>
                    <a:lnTo>
                      <a:pt x="94" y="270"/>
                    </a:lnTo>
                    <a:lnTo>
                      <a:pt x="94" y="283"/>
                    </a:lnTo>
                    <a:lnTo>
                      <a:pt x="94" y="295"/>
                    </a:lnTo>
                    <a:lnTo>
                      <a:pt x="94" y="308"/>
                    </a:lnTo>
                    <a:lnTo>
                      <a:pt x="92" y="319"/>
                    </a:lnTo>
                    <a:lnTo>
                      <a:pt x="92" y="331"/>
                    </a:lnTo>
                    <a:lnTo>
                      <a:pt x="92" y="344"/>
                    </a:lnTo>
                    <a:lnTo>
                      <a:pt x="92" y="357"/>
                    </a:lnTo>
                    <a:lnTo>
                      <a:pt x="92" y="369"/>
                    </a:lnTo>
                    <a:lnTo>
                      <a:pt x="94" y="380"/>
                    </a:lnTo>
                    <a:lnTo>
                      <a:pt x="94" y="390"/>
                    </a:lnTo>
                    <a:lnTo>
                      <a:pt x="97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4146" y="3015"/>
                <a:ext cx="194" cy="121"/>
              </a:xfrm>
              <a:custGeom>
                <a:avLst/>
                <a:gdLst>
                  <a:gd name="T0" fmla="*/ 29 w 325"/>
                  <a:gd name="T1" fmla="*/ 19 h 238"/>
                  <a:gd name="T2" fmla="*/ 47 w 325"/>
                  <a:gd name="T3" fmla="*/ 35 h 238"/>
                  <a:gd name="T4" fmla="*/ 59 w 325"/>
                  <a:gd name="T5" fmla="*/ 47 h 238"/>
                  <a:gd name="T6" fmla="*/ 70 w 325"/>
                  <a:gd name="T7" fmla="*/ 58 h 238"/>
                  <a:gd name="T8" fmla="*/ 82 w 325"/>
                  <a:gd name="T9" fmla="*/ 67 h 238"/>
                  <a:gd name="T10" fmla="*/ 96 w 325"/>
                  <a:gd name="T11" fmla="*/ 75 h 238"/>
                  <a:gd name="T12" fmla="*/ 112 w 325"/>
                  <a:gd name="T13" fmla="*/ 82 h 238"/>
                  <a:gd name="T14" fmla="*/ 137 w 325"/>
                  <a:gd name="T15" fmla="*/ 90 h 238"/>
                  <a:gd name="T16" fmla="*/ 155 w 325"/>
                  <a:gd name="T17" fmla="*/ 95 h 238"/>
                  <a:gd name="T18" fmla="*/ 162 w 325"/>
                  <a:gd name="T19" fmla="*/ 99 h 238"/>
                  <a:gd name="T20" fmla="*/ 171 w 325"/>
                  <a:gd name="T21" fmla="*/ 103 h 238"/>
                  <a:gd name="T22" fmla="*/ 180 w 325"/>
                  <a:gd name="T23" fmla="*/ 106 h 238"/>
                  <a:gd name="T24" fmla="*/ 189 w 325"/>
                  <a:gd name="T25" fmla="*/ 110 h 238"/>
                  <a:gd name="T26" fmla="*/ 194 w 325"/>
                  <a:gd name="T27" fmla="*/ 114 h 238"/>
                  <a:gd name="T28" fmla="*/ 192 w 325"/>
                  <a:gd name="T29" fmla="*/ 117 h 238"/>
                  <a:gd name="T30" fmla="*/ 185 w 325"/>
                  <a:gd name="T31" fmla="*/ 120 h 238"/>
                  <a:gd name="T32" fmla="*/ 170 w 325"/>
                  <a:gd name="T33" fmla="*/ 121 h 238"/>
                  <a:gd name="T34" fmla="*/ 155 w 325"/>
                  <a:gd name="T35" fmla="*/ 119 h 238"/>
                  <a:gd name="T36" fmla="*/ 142 w 325"/>
                  <a:gd name="T37" fmla="*/ 117 h 238"/>
                  <a:gd name="T38" fmla="*/ 126 w 325"/>
                  <a:gd name="T39" fmla="*/ 114 h 238"/>
                  <a:gd name="T40" fmla="*/ 111 w 325"/>
                  <a:gd name="T41" fmla="*/ 109 h 238"/>
                  <a:gd name="T42" fmla="*/ 97 w 325"/>
                  <a:gd name="T43" fmla="*/ 105 h 238"/>
                  <a:gd name="T44" fmla="*/ 84 w 325"/>
                  <a:gd name="T45" fmla="*/ 100 h 238"/>
                  <a:gd name="T46" fmla="*/ 72 w 325"/>
                  <a:gd name="T47" fmla="*/ 95 h 238"/>
                  <a:gd name="T48" fmla="*/ 56 w 325"/>
                  <a:gd name="T49" fmla="*/ 85 h 238"/>
                  <a:gd name="T50" fmla="*/ 39 w 325"/>
                  <a:gd name="T51" fmla="*/ 70 h 238"/>
                  <a:gd name="T52" fmla="*/ 23 w 325"/>
                  <a:gd name="T53" fmla="*/ 51 h 238"/>
                  <a:gd name="T54" fmla="*/ 11 w 325"/>
                  <a:gd name="T55" fmla="*/ 34 h 238"/>
                  <a:gd name="T56" fmla="*/ 4 w 325"/>
                  <a:gd name="T57" fmla="*/ 18 h 238"/>
                  <a:gd name="T58" fmla="*/ 0 w 325"/>
                  <a:gd name="T59" fmla="*/ 6 h 238"/>
                  <a:gd name="T60" fmla="*/ 4 w 325"/>
                  <a:gd name="T61" fmla="*/ 0 h 238"/>
                  <a:gd name="T62" fmla="*/ 13 w 325"/>
                  <a:gd name="T63" fmla="*/ 4 h 238"/>
                  <a:gd name="T64" fmla="*/ 20 w 325"/>
                  <a:gd name="T65" fmla="*/ 11 h 23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238"/>
                  <a:gd name="T101" fmla="*/ 325 w 325"/>
                  <a:gd name="T102" fmla="*/ 238 h 23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238">
                    <a:moveTo>
                      <a:pt x="34" y="21"/>
                    </a:moveTo>
                    <a:lnTo>
                      <a:pt x="49" y="38"/>
                    </a:lnTo>
                    <a:lnTo>
                      <a:pt x="65" y="55"/>
                    </a:lnTo>
                    <a:lnTo>
                      <a:pt x="78" y="69"/>
                    </a:lnTo>
                    <a:lnTo>
                      <a:pt x="89" y="82"/>
                    </a:lnTo>
                    <a:lnTo>
                      <a:pt x="99" y="93"/>
                    </a:lnTo>
                    <a:lnTo>
                      <a:pt x="108" y="105"/>
                    </a:lnTo>
                    <a:lnTo>
                      <a:pt x="118" y="114"/>
                    </a:lnTo>
                    <a:lnTo>
                      <a:pt x="127" y="124"/>
                    </a:lnTo>
                    <a:lnTo>
                      <a:pt x="137" y="131"/>
                    </a:lnTo>
                    <a:lnTo>
                      <a:pt x="146" y="141"/>
                    </a:lnTo>
                    <a:lnTo>
                      <a:pt x="160" y="147"/>
                    </a:lnTo>
                    <a:lnTo>
                      <a:pt x="175" y="154"/>
                    </a:lnTo>
                    <a:lnTo>
                      <a:pt x="188" y="162"/>
                    </a:lnTo>
                    <a:lnTo>
                      <a:pt x="207" y="169"/>
                    </a:lnTo>
                    <a:lnTo>
                      <a:pt x="230" y="177"/>
                    </a:lnTo>
                    <a:lnTo>
                      <a:pt x="257" y="187"/>
                    </a:lnTo>
                    <a:lnTo>
                      <a:pt x="259" y="187"/>
                    </a:lnTo>
                    <a:lnTo>
                      <a:pt x="264" y="190"/>
                    </a:lnTo>
                    <a:lnTo>
                      <a:pt x="272" y="194"/>
                    </a:lnTo>
                    <a:lnTo>
                      <a:pt x="279" y="198"/>
                    </a:lnTo>
                    <a:lnTo>
                      <a:pt x="287" y="202"/>
                    </a:lnTo>
                    <a:lnTo>
                      <a:pt x="295" y="206"/>
                    </a:lnTo>
                    <a:lnTo>
                      <a:pt x="302" y="208"/>
                    </a:lnTo>
                    <a:lnTo>
                      <a:pt x="312" y="213"/>
                    </a:lnTo>
                    <a:lnTo>
                      <a:pt x="317" y="217"/>
                    </a:lnTo>
                    <a:lnTo>
                      <a:pt x="321" y="221"/>
                    </a:lnTo>
                    <a:lnTo>
                      <a:pt x="325" y="225"/>
                    </a:lnTo>
                    <a:lnTo>
                      <a:pt x="325" y="228"/>
                    </a:lnTo>
                    <a:lnTo>
                      <a:pt x="321" y="230"/>
                    </a:lnTo>
                    <a:lnTo>
                      <a:pt x="317" y="234"/>
                    </a:lnTo>
                    <a:lnTo>
                      <a:pt x="310" y="236"/>
                    </a:lnTo>
                    <a:lnTo>
                      <a:pt x="298" y="238"/>
                    </a:lnTo>
                    <a:lnTo>
                      <a:pt x="285" y="238"/>
                    </a:lnTo>
                    <a:lnTo>
                      <a:pt x="274" y="236"/>
                    </a:lnTo>
                    <a:lnTo>
                      <a:pt x="260" y="234"/>
                    </a:lnTo>
                    <a:lnTo>
                      <a:pt x="249" y="232"/>
                    </a:lnTo>
                    <a:lnTo>
                      <a:pt x="238" y="230"/>
                    </a:lnTo>
                    <a:lnTo>
                      <a:pt x="224" y="228"/>
                    </a:lnTo>
                    <a:lnTo>
                      <a:pt x="211" y="225"/>
                    </a:lnTo>
                    <a:lnTo>
                      <a:pt x="200" y="221"/>
                    </a:lnTo>
                    <a:lnTo>
                      <a:pt x="186" y="215"/>
                    </a:lnTo>
                    <a:lnTo>
                      <a:pt x="175" y="211"/>
                    </a:lnTo>
                    <a:lnTo>
                      <a:pt x="162" y="206"/>
                    </a:lnTo>
                    <a:lnTo>
                      <a:pt x="152" y="202"/>
                    </a:lnTo>
                    <a:lnTo>
                      <a:pt x="141" y="196"/>
                    </a:lnTo>
                    <a:lnTo>
                      <a:pt x="129" y="190"/>
                    </a:lnTo>
                    <a:lnTo>
                      <a:pt x="120" y="187"/>
                    </a:lnTo>
                    <a:lnTo>
                      <a:pt x="110" y="181"/>
                    </a:lnTo>
                    <a:lnTo>
                      <a:pt x="93" y="168"/>
                    </a:lnTo>
                    <a:lnTo>
                      <a:pt x="80" y="152"/>
                    </a:lnTo>
                    <a:lnTo>
                      <a:pt x="65" y="137"/>
                    </a:lnTo>
                    <a:lnTo>
                      <a:pt x="51" y="120"/>
                    </a:lnTo>
                    <a:lnTo>
                      <a:pt x="38" y="101"/>
                    </a:lnTo>
                    <a:lnTo>
                      <a:pt x="29" y="84"/>
                    </a:lnTo>
                    <a:lnTo>
                      <a:pt x="19" y="67"/>
                    </a:lnTo>
                    <a:lnTo>
                      <a:pt x="11" y="50"/>
                    </a:lnTo>
                    <a:lnTo>
                      <a:pt x="6" y="35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11" y="2"/>
                    </a:lnTo>
                    <a:lnTo>
                      <a:pt x="21" y="8"/>
                    </a:lnTo>
                    <a:lnTo>
                      <a:pt x="3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4151" y="2953"/>
                <a:ext cx="183" cy="113"/>
              </a:xfrm>
              <a:custGeom>
                <a:avLst/>
                <a:gdLst>
                  <a:gd name="T0" fmla="*/ 20 w 306"/>
                  <a:gd name="T1" fmla="*/ 6 h 218"/>
                  <a:gd name="T2" fmla="*/ 23 w 306"/>
                  <a:gd name="T3" fmla="*/ 10 h 218"/>
                  <a:gd name="T4" fmla="*/ 27 w 306"/>
                  <a:gd name="T5" fmla="*/ 15 h 218"/>
                  <a:gd name="T6" fmla="*/ 31 w 306"/>
                  <a:gd name="T7" fmla="*/ 20 h 218"/>
                  <a:gd name="T8" fmla="*/ 35 w 306"/>
                  <a:gd name="T9" fmla="*/ 23 h 218"/>
                  <a:gd name="T10" fmla="*/ 38 w 306"/>
                  <a:gd name="T11" fmla="*/ 27 h 218"/>
                  <a:gd name="T12" fmla="*/ 43 w 306"/>
                  <a:gd name="T13" fmla="*/ 31 h 218"/>
                  <a:gd name="T14" fmla="*/ 47 w 306"/>
                  <a:gd name="T15" fmla="*/ 35 h 218"/>
                  <a:gd name="T16" fmla="*/ 53 w 306"/>
                  <a:gd name="T17" fmla="*/ 39 h 218"/>
                  <a:gd name="T18" fmla="*/ 57 w 306"/>
                  <a:gd name="T19" fmla="*/ 42 h 218"/>
                  <a:gd name="T20" fmla="*/ 62 w 306"/>
                  <a:gd name="T21" fmla="*/ 45 h 218"/>
                  <a:gd name="T22" fmla="*/ 66 w 306"/>
                  <a:gd name="T23" fmla="*/ 48 h 218"/>
                  <a:gd name="T24" fmla="*/ 71 w 306"/>
                  <a:gd name="T25" fmla="*/ 52 h 218"/>
                  <a:gd name="T26" fmla="*/ 77 w 306"/>
                  <a:gd name="T27" fmla="*/ 55 h 218"/>
                  <a:gd name="T28" fmla="*/ 83 w 306"/>
                  <a:gd name="T29" fmla="*/ 58 h 218"/>
                  <a:gd name="T30" fmla="*/ 89 w 306"/>
                  <a:gd name="T31" fmla="*/ 61 h 218"/>
                  <a:gd name="T32" fmla="*/ 95 w 306"/>
                  <a:gd name="T33" fmla="*/ 65 h 218"/>
                  <a:gd name="T34" fmla="*/ 100 w 306"/>
                  <a:gd name="T35" fmla="*/ 67 h 218"/>
                  <a:gd name="T36" fmla="*/ 104 w 306"/>
                  <a:gd name="T37" fmla="*/ 69 h 218"/>
                  <a:gd name="T38" fmla="*/ 110 w 306"/>
                  <a:gd name="T39" fmla="*/ 70 h 218"/>
                  <a:gd name="T40" fmla="*/ 115 w 306"/>
                  <a:gd name="T41" fmla="*/ 74 h 218"/>
                  <a:gd name="T42" fmla="*/ 120 w 306"/>
                  <a:gd name="T43" fmla="*/ 75 h 218"/>
                  <a:gd name="T44" fmla="*/ 126 w 306"/>
                  <a:gd name="T45" fmla="*/ 78 h 218"/>
                  <a:gd name="T46" fmla="*/ 130 w 306"/>
                  <a:gd name="T47" fmla="*/ 80 h 218"/>
                  <a:gd name="T48" fmla="*/ 136 w 306"/>
                  <a:gd name="T49" fmla="*/ 81 h 218"/>
                  <a:gd name="T50" fmla="*/ 142 w 306"/>
                  <a:gd name="T51" fmla="*/ 83 h 218"/>
                  <a:gd name="T52" fmla="*/ 147 w 306"/>
                  <a:gd name="T53" fmla="*/ 86 h 218"/>
                  <a:gd name="T54" fmla="*/ 152 w 306"/>
                  <a:gd name="T55" fmla="*/ 88 h 218"/>
                  <a:gd name="T56" fmla="*/ 158 w 306"/>
                  <a:gd name="T57" fmla="*/ 90 h 218"/>
                  <a:gd name="T58" fmla="*/ 162 w 306"/>
                  <a:gd name="T59" fmla="*/ 91 h 218"/>
                  <a:gd name="T60" fmla="*/ 168 w 306"/>
                  <a:gd name="T61" fmla="*/ 94 h 218"/>
                  <a:gd name="T62" fmla="*/ 172 w 306"/>
                  <a:gd name="T63" fmla="*/ 96 h 218"/>
                  <a:gd name="T64" fmla="*/ 178 w 306"/>
                  <a:gd name="T65" fmla="*/ 100 h 218"/>
                  <a:gd name="T66" fmla="*/ 183 w 306"/>
                  <a:gd name="T67" fmla="*/ 103 h 218"/>
                  <a:gd name="T68" fmla="*/ 182 w 306"/>
                  <a:gd name="T69" fmla="*/ 109 h 218"/>
                  <a:gd name="T70" fmla="*/ 178 w 306"/>
                  <a:gd name="T71" fmla="*/ 112 h 218"/>
                  <a:gd name="T72" fmla="*/ 172 w 306"/>
                  <a:gd name="T73" fmla="*/ 113 h 218"/>
                  <a:gd name="T74" fmla="*/ 160 w 306"/>
                  <a:gd name="T75" fmla="*/ 110 h 218"/>
                  <a:gd name="T76" fmla="*/ 149 w 306"/>
                  <a:gd name="T77" fmla="*/ 107 h 218"/>
                  <a:gd name="T78" fmla="*/ 136 w 306"/>
                  <a:gd name="T79" fmla="*/ 103 h 218"/>
                  <a:gd name="T80" fmla="*/ 123 w 306"/>
                  <a:gd name="T81" fmla="*/ 100 h 218"/>
                  <a:gd name="T82" fmla="*/ 110 w 306"/>
                  <a:gd name="T83" fmla="*/ 94 h 218"/>
                  <a:gd name="T84" fmla="*/ 97 w 306"/>
                  <a:gd name="T85" fmla="*/ 90 h 218"/>
                  <a:gd name="T86" fmla="*/ 84 w 306"/>
                  <a:gd name="T87" fmla="*/ 83 h 218"/>
                  <a:gd name="T88" fmla="*/ 72 w 306"/>
                  <a:gd name="T89" fmla="*/ 78 h 218"/>
                  <a:gd name="T90" fmla="*/ 60 w 306"/>
                  <a:gd name="T91" fmla="*/ 70 h 218"/>
                  <a:gd name="T92" fmla="*/ 48 w 306"/>
                  <a:gd name="T93" fmla="*/ 64 h 218"/>
                  <a:gd name="T94" fmla="*/ 38 w 306"/>
                  <a:gd name="T95" fmla="*/ 56 h 218"/>
                  <a:gd name="T96" fmla="*/ 28 w 306"/>
                  <a:gd name="T97" fmla="*/ 49 h 218"/>
                  <a:gd name="T98" fmla="*/ 20 w 306"/>
                  <a:gd name="T99" fmla="*/ 40 h 218"/>
                  <a:gd name="T100" fmla="*/ 12 w 306"/>
                  <a:gd name="T101" fmla="*/ 32 h 218"/>
                  <a:gd name="T102" fmla="*/ 5 w 306"/>
                  <a:gd name="T103" fmla="*/ 22 h 218"/>
                  <a:gd name="T104" fmla="*/ 2 w 306"/>
                  <a:gd name="T105" fmla="*/ 13 h 218"/>
                  <a:gd name="T106" fmla="*/ 0 w 306"/>
                  <a:gd name="T107" fmla="*/ 10 h 218"/>
                  <a:gd name="T108" fmla="*/ 1 w 306"/>
                  <a:gd name="T109" fmla="*/ 6 h 218"/>
                  <a:gd name="T110" fmla="*/ 2 w 306"/>
                  <a:gd name="T111" fmla="*/ 3 h 218"/>
                  <a:gd name="T112" fmla="*/ 5 w 306"/>
                  <a:gd name="T113" fmla="*/ 1 h 218"/>
                  <a:gd name="T114" fmla="*/ 8 w 306"/>
                  <a:gd name="T115" fmla="*/ 0 h 218"/>
                  <a:gd name="T116" fmla="*/ 12 w 306"/>
                  <a:gd name="T117" fmla="*/ 1 h 218"/>
                  <a:gd name="T118" fmla="*/ 17 w 306"/>
                  <a:gd name="T119" fmla="*/ 2 h 218"/>
                  <a:gd name="T120" fmla="*/ 20 w 306"/>
                  <a:gd name="T121" fmla="*/ 6 h 218"/>
                  <a:gd name="T122" fmla="*/ 20 w 306"/>
                  <a:gd name="T123" fmla="*/ 6 h 21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06"/>
                  <a:gd name="T187" fmla="*/ 0 h 218"/>
                  <a:gd name="T188" fmla="*/ 306 w 306"/>
                  <a:gd name="T189" fmla="*/ 218 h 218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06" h="218">
                    <a:moveTo>
                      <a:pt x="34" y="11"/>
                    </a:moveTo>
                    <a:lnTo>
                      <a:pt x="39" y="19"/>
                    </a:lnTo>
                    <a:lnTo>
                      <a:pt x="45" y="28"/>
                    </a:lnTo>
                    <a:lnTo>
                      <a:pt x="51" y="38"/>
                    </a:lnTo>
                    <a:lnTo>
                      <a:pt x="58" y="45"/>
                    </a:lnTo>
                    <a:lnTo>
                      <a:pt x="64" y="53"/>
                    </a:lnTo>
                    <a:lnTo>
                      <a:pt x="72" y="60"/>
                    </a:lnTo>
                    <a:lnTo>
                      <a:pt x="79" y="68"/>
                    </a:lnTo>
                    <a:lnTo>
                      <a:pt x="89" y="76"/>
                    </a:lnTo>
                    <a:lnTo>
                      <a:pt x="95" y="81"/>
                    </a:lnTo>
                    <a:lnTo>
                      <a:pt x="104" y="87"/>
                    </a:lnTo>
                    <a:lnTo>
                      <a:pt x="110" y="93"/>
                    </a:lnTo>
                    <a:lnTo>
                      <a:pt x="119" y="100"/>
                    </a:lnTo>
                    <a:lnTo>
                      <a:pt x="129" y="106"/>
                    </a:lnTo>
                    <a:lnTo>
                      <a:pt x="138" y="112"/>
                    </a:lnTo>
                    <a:lnTo>
                      <a:pt x="148" y="117"/>
                    </a:lnTo>
                    <a:lnTo>
                      <a:pt x="159" y="125"/>
                    </a:lnTo>
                    <a:lnTo>
                      <a:pt x="167" y="129"/>
                    </a:lnTo>
                    <a:lnTo>
                      <a:pt x="174" y="133"/>
                    </a:lnTo>
                    <a:lnTo>
                      <a:pt x="184" y="136"/>
                    </a:lnTo>
                    <a:lnTo>
                      <a:pt x="193" y="142"/>
                    </a:lnTo>
                    <a:lnTo>
                      <a:pt x="201" y="144"/>
                    </a:lnTo>
                    <a:lnTo>
                      <a:pt x="211" y="150"/>
                    </a:lnTo>
                    <a:lnTo>
                      <a:pt x="218" y="154"/>
                    </a:lnTo>
                    <a:lnTo>
                      <a:pt x="228" y="157"/>
                    </a:lnTo>
                    <a:lnTo>
                      <a:pt x="237" y="161"/>
                    </a:lnTo>
                    <a:lnTo>
                      <a:pt x="245" y="165"/>
                    </a:lnTo>
                    <a:lnTo>
                      <a:pt x="254" y="169"/>
                    </a:lnTo>
                    <a:lnTo>
                      <a:pt x="264" y="173"/>
                    </a:lnTo>
                    <a:lnTo>
                      <a:pt x="271" y="176"/>
                    </a:lnTo>
                    <a:lnTo>
                      <a:pt x="281" y="182"/>
                    </a:lnTo>
                    <a:lnTo>
                      <a:pt x="288" y="186"/>
                    </a:lnTo>
                    <a:lnTo>
                      <a:pt x="298" y="192"/>
                    </a:lnTo>
                    <a:lnTo>
                      <a:pt x="306" y="199"/>
                    </a:lnTo>
                    <a:lnTo>
                      <a:pt x="304" y="211"/>
                    </a:lnTo>
                    <a:lnTo>
                      <a:pt x="298" y="216"/>
                    </a:lnTo>
                    <a:lnTo>
                      <a:pt x="288" y="218"/>
                    </a:lnTo>
                    <a:lnTo>
                      <a:pt x="268" y="212"/>
                    </a:lnTo>
                    <a:lnTo>
                      <a:pt x="249" y="207"/>
                    </a:lnTo>
                    <a:lnTo>
                      <a:pt x="228" y="199"/>
                    </a:lnTo>
                    <a:lnTo>
                      <a:pt x="205" y="192"/>
                    </a:lnTo>
                    <a:lnTo>
                      <a:pt x="184" y="182"/>
                    </a:lnTo>
                    <a:lnTo>
                      <a:pt x="163" y="173"/>
                    </a:lnTo>
                    <a:lnTo>
                      <a:pt x="140" y="161"/>
                    </a:lnTo>
                    <a:lnTo>
                      <a:pt x="121" y="150"/>
                    </a:lnTo>
                    <a:lnTo>
                      <a:pt x="100" y="136"/>
                    </a:lnTo>
                    <a:lnTo>
                      <a:pt x="81" y="123"/>
                    </a:lnTo>
                    <a:lnTo>
                      <a:pt x="64" y="108"/>
                    </a:lnTo>
                    <a:lnTo>
                      <a:pt x="47" y="95"/>
                    </a:lnTo>
                    <a:lnTo>
                      <a:pt x="34" y="78"/>
                    </a:lnTo>
                    <a:lnTo>
                      <a:pt x="20" y="62"/>
                    </a:lnTo>
                    <a:lnTo>
                      <a:pt x="9" y="43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1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3" y="0"/>
                    </a:lnTo>
                    <a:lnTo>
                      <a:pt x="20" y="1"/>
                    </a:lnTo>
                    <a:lnTo>
                      <a:pt x="28" y="3"/>
                    </a:lnTo>
                    <a:lnTo>
                      <a:pt x="3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4158" y="3142"/>
                <a:ext cx="376" cy="218"/>
              </a:xfrm>
              <a:custGeom>
                <a:avLst/>
                <a:gdLst>
                  <a:gd name="T0" fmla="*/ 26 w 627"/>
                  <a:gd name="T1" fmla="*/ 24 h 430"/>
                  <a:gd name="T2" fmla="*/ 33 w 627"/>
                  <a:gd name="T3" fmla="*/ 51 h 430"/>
                  <a:gd name="T4" fmla="*/ 39 w 627"/>
                  <a:gd name="T5" fmla="*/ 78 h 430"/>
                  <a:gd name="T6" fmla="*/ 46 w 627"/>
                  <a:gd name="T7" fmla="*/ 104 h 430"/>
                  <a:gd name="T8" fmla="*/ 53 w 627"/>
                  <a:gd name="T9" fmla="*/ 127 h 430"/>
                  <a:gd name="T10" fmla="*/ 67 w 627"/>
                  <a:gd name="T11" fmla="*/ 148 h 430"/>
                  <a:gd name="T12" fmla="*/ 85 w 627"/>
                  <a:gd name="T13" fmla="*/ 165 h 430"/>
                  <a:gd name="T14" fmla="*/ 110 w 627"/>
                  <a:gd name="T15" fmla="*/ 178 h 430"/>
                  <a:gd name="T16" fmla="*/ 143 w 627"/>
                  <a:gd name="T17" fmla="*/ 183 h 430"/>
                  <a:gd name="T18" fmla="*/ 179 w 627"/>
                  <a:gd name="T19" fmla="*/ 179 h 430"/>
                  <a:gd name="T20" fmla="*/ 212 w 627"/>
                  <a:gd name="T21" fmla="*/ 173 h 430"/>
                  <a:gd name="T22" fmla="*/ 244 w 627"/>
                  <a:gd name="T23" fmla="*/ 163 h 430"/>
                  <a:gd name="T24" fmla="*/ 271 w 627"/>
                  <a:gd name="T25" fmla="*/ 150 h 430"/>
                  <a:gd name="T26" fmla="*/ 295 w 627"/>
                  <a:gd name="T27" fmla="*/ 131 h 430"/>
                  <a:gd name="T28" fmla="*/ 315 w 627"/>
                  <a:gd name="T29" fmla="*/ 110 h 430"/>
                  <a:gd name="T30" fmla="*/ 330 w 627"/>
                  <a:gd name="T31" fmla="*/ 84 h 430"/>
                  <a:gd name="T32" fmla="*/ 338 w 627"/>
                  <a:gd name="T33" fmla="*/ 66 h 430"/>
                  <a:gd name="T34" fmla="*/ 342 w 627"/>
                  <a:gd name="T35" fmla="*/ 61 h 430"/>
                  <a:gd name="T36" fmla="*/ 349 w 627"/>
                  <a:gd name="T37" fmla="*/ 58 h 430"/>
                  <a:gd name="T38" fmla="*/ 357 w 627"/>
                  <a:gd name="T39" fmla="*/ 58 h 430"/>
                  <a:gd name="T40" fmla="*/ 367 w 627"/>
                  <a:gd name="T41" fmla="*/ 61 h 430"/>
                  <a:gd name="T42" fmla="*/ 374 w 627"/>
                  <a:gd name="T43" fmla="*/ 68 h 430"/>
                  <a:gd name="T44" fmla="*/ 376 w 627"/>
                  <a:gd name="T45" fmla="*/ 76 h 430"/>
                  <a:gd name="T46" fmla="*/ 369 w 627"/>
                  <a:gd name="T47" fmla="*/ 97 h 430"/>
                  <a:gd name="T48" fmla="*/ 351 w 627"/>
                  <a:gd name="T49" fmla="*/ 128 h 430"/>
                  <a:gd name="T50" fmla="*/ 326 w 627"/>
                  <a:gd name="T51" fmla="*/ 154 h 430"/>
                  <a:gd name="T52" fmla="*/ 296 w 627"/>
                  <a:gd name="T53" fmla="*/ 174 h 430"/>
                  <a:gd name="T54" fmla="*/ 262 w 627"/>
                  <a:gd name="T55" fmla="*/ 192 h 430"/>
                  <a:gd name="T56" fmla="*/ 224 w 627"/>
                  <a:gd name="T57" fmla="*/ 203 h 430"/>
                  <a:gd name="T58" fmla="*/ 184 w 627"/>
                  <a:gd name="T59" fmla="*/ 212 h 430"/>
                  <a:gd name="T60" fmla="*/ 142 w 627"/>
                  <a:gd name="T61" fmla="*/ 216 h 430"/>
                  <a:gd name="T62" fmla="*/ 101 w 627"/>
                  <a:gd name="T63" fmla="*/ 211 h 430"/>
                  <a:gd name="T64" fmla="*/ 73 w 627"/>
                  <a:gd name="T65" fmla="*/ 195 h 430"/>
                  <a:gd name="T66" fmla="*/ 51 w 627"/>
                  <a:gd name="T67" fmla="*/ 174 h 430"/>
                  <a:gd name="T68" fmla="*/ 37 w 627"/>
                  <a:gd name="T69" fmla="*/ 151 h 430"/>
                  <a:gd name="T70" fmla="*/ 25 w 627"/>
                  <a:gd name="T71" fmla="*/ 124 h 430"/>
                  <a:gd name="T72" fmla="*/ 17 w 627"/>
                  <a:gd name="T73" fmla="*/ 93 h 430"/>
                  <a:gd name="T74" fmla="*/ 11 w 627"/>
                  <a:gd name="T75" fmla="*/ 62 h 430"/>
                  <a:gd name="T76" fmla="*/ 5 w 627"/>
                  <a:gd name="T77" fmla="*/ 29 h 430"/>
                  <a:gd name="T78" fmla="*/ 0 w 627"/>
                  <a:gd name="T79" fmla="*/ 8 h 430"/>
                  <a:gd name="T80" fmla="*/ 5 w 627"/>
                  <a:gd name="T81" fmla="*/ 1 h 430"/>
                  <a:gd name="T82" fmla="*/ 13 w 627"/>
                  <a:gd name="T83" fmla="*/ 0 h 430"/>
                  <a:gd name="T84" fmla="*/ 19 w 627"/>
                  <a:gd name="T85" fmla="*/ 3 h 430"/>
                  <a:gd name="T86" fmla="*/ 22 w 627"/>
                  <a:gd name="T87" fmla="*/ 7 h 430"/>
                  <a:gd name="T88" fmla="*/ 24 w 627"/>
                  <a:gd name="T89" fmla="*/ 10 h 430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627"/>
                  <a:gd name="T136" fmla="*/ 0 h 430"/>
                  <a:gd name="T137" fmla="*/ 627 w 627"/>
                  <a:gd name="T138" fmla="*/ 430 h 430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627" h="430">
                    <a:moveTo>
                      <a:pt x="40" y="19"/>
                    </a:moveTo>
                    <a:lnTo>
                      <a:pt x="44" y="48"/>
                    </a:lnTo>
                    <a:lnTo>
                      <a:pt x="49" y="74"/>
                    </a:lnTo>
                    <a:lnTo>
                      <a:pt x="55" y="101"/>
                    </a:lnTo>
                    <a:lnTo>
                      <a:pt x="61" y="130"/>
                    </a:lnTo>
                    <a:lnTo>
                      <a:pt x="65" y="154"/>
                    </a:lnTo>
                    <a:lnTo>
                      <a:pt x="70" y="181"/>
                    </a:lnTo>
                    <a:lnTo>
                      <a:pt x="76" y="206"/>
                    </a:lnTo>
                    <a:lnTo>
                      <a:pt x="82" y="230"/>
                    </a:lnTo>
                    <a:lnTo>
                      <a:pt x="89" y="251"/>
                    </a:lnTo>
                    <a:lnTo>
                      <a:pt x="99" y="272"/>
                    </a:lnTo>
                    <a:lnTo>
                      <a:pt x="112" y="291"/>
                    </a:lnTo>
                    <a:lnTo>
                      <a:pt x="125" y="310"/>
                    </a:lnTo>
                    <a:lnTo>
                      <a:pt x="142" y="325"/>
                    </a:lnTo>
                    <a:lnTo>
                      <a:pt x="161" y="339"/>
                    </a:lnTo>
                    <a:lnTo>
                      <a:pt x="184" y="352"/>
                    </a:lnTo>
                    <a:lnTo>
                      <a:pt x="209" y="361"/>
                    </a:lnTo>
                    <a:lnTo>
                      <a:pt x="239" y="361"/>
                    </a:lnTo>
                    <a:lnTo>
                      <a:pt x="270" y="360"/>
                    </a:lnTo>
                    <a:lnTo>
                      <a:pt x="298" y="354"/>
                    </a:lnTo>
                    <a:lnTo>
                      <a:pt x="329" y="348"/>
                    </a:lnTo>
                    <a:lnTo>
                      <a:pt x="353" y="342"/>
                    </a:lnTo>
                    <a:lnTo>
                      <a:pt x="380" y="333"/>
                    </a:lnTo>
                    <a:lnTo>
                      <a:pt x="407" y="322"/>
                    </a:lnTo>
                    <a:lnTo>
                      <a:pt x="431" y="310"/>
                    </a:lnTo>
                    <a:lnTo>
                      <a:pt x="452" y="295"/>
                    </a:lnTo>
                    <a:lnTo>
                      <a:pt x="473" y="278"/>
                    </a:lnTo>
                    <a:lnTo>
                      <a:pt x="492" y="259"/>
                    </a:lnTo>
                    <a:lnTo>
                      <a:pt x="511" y="240"/>
                    </a:lnTo>
                    <a:lnTo>
                      <a:pt x="526" y="217"/>
                    </a:lnTo>
                    <a:lnTo>
                      <a:pt x="538" y="192"/>
                    </a:lnTo>
                    <a:lnTo>
                      <a:pt x="551" y="166"/>
                    </a:lnTo>
                    <a:lnTo>
                      <a:pt x="561" y="139"/>
                    </a:lnTo>
                    <a:lnTo>
                      <a:pt x="563" y="131"/>
                    </a:lnTo>
                    <a:lnTo>
                      <a:pt x="566" y="126"/>
                    </a:lnTo>
                    <a:lnTo>
                      <a:pt x="570" y="120"/>
                    </a:lnTo>
                    <a:lnTo>
                      <a:pt x="576" y="118"/>
                    </a:lnTo>
                    <a:lnTo>
                      <a:pt x="582" y="114"/>
                    </a:lnTo>
                    <a:lnTo>
                      <a:pt x="587" y="114"/>
                    </a:lnTo>
                    <a:lnTo>
                      <a:pt x="595" y="114"/>
                    </a:lnTo>
                    <a:lnTo>
                      <a:pt x="602" y="116"/>
                    </a:lnTo>
                    <a:lnTo>
                      <a:pt x="612" y="120"/>
                    </a:lnTo>
                    <a:lnTo>
                      <a:pt x="621" y="130"/>
                    </a:lnTo>
                    <a:lnTo>
                      <a:pt x="623" y="135"/>
                    </a:lnTo>
                    <a:lnTo>
                      <a:pt x="627" y="143"/>
                    </a:lnTo>
                    <a:lnTo>
                      <a:pt x="627" y="150"/>
                    </a:lnTo>
                    <a:lnTo>
                      <a:pt x="627" y="160"/>
                    </a:lnTo>
                    <a:lnTo>
                      <a:pt x="616" y="192"/>
                    </a:lnTo>
                    <a:lnTo>
                      <a:pt x="602" y="225"/>
                    </a:lnTo>
                    <a:lnTo>
                      <a:pt x="585" y="253"/>
                    </a:lnTo>
                    <a:lnTo>
                      <a:pt x="566" y="280"/>
                    </a:lnTo>
                    <a:lnTo>
                      <a:pt x="544" y="303"/>
                    </a:lnTo>
                    <a:lnTo>
                      <a:pt x="519" y="325"/>
                    </a:lnTo>
                    <a:lnTo>
                      <a:pt x="494" y="344"/>
                    </a:lnTo>
                    <a:lnTo>
                      <a:pt x="468" y="363"/>
                    </a:lnTo>
                    <a:lnTo>
                      <a:pt x="437" y="379"/>
                    </a:lnTo>
                    <a:lnTo>
                      <a:pt x="407" y="392"/>
                    </a:lnTo>
                    <a:lnTo>
                      <a:pt x="374" y="401"/>
                    </a:lnTo>
                    <a:lnTo>
                      <a:pt x="340" y="413"/>
                    </a:lnTo>
                    <a:lnTo>
                      <a:pt x="306" y="419"/>
                    </a:lnTo>
                    <a:lnTo>
                      <a:pt x="272" y="424"/>
                    </a:lnTo>
                    <a:lnTo>
                      <a:pt x="236" y="426"/>
                    </a:lnTo>
                    <a:lnTo>
                      <a:pt x="200" y="430"/>
                    </a:lnTo>
                    <a:lnTo>
                      <a:pt x="169" y="417"/>
                    </a:lnTo>
                    <a:lnTo>
                      <a:pt x="142" y="401"/>
                    </a:lnTo>
                    <a:lnTo>
                      <a:pt x="122" y="384"/>
                    </a:lnTo>
                    <a:lnTo>
                      <a:pt x="103" y="365"/>
                    </a:lnTo>
                    <a:lnTo>
                      <a:pt x="85" y="344"/>
                    </a:lnTo>
                    <a:lnTo>
                      <a:pt x="72" y="322"/>
                    </a:lnTo>
                    <a:lnTo>
                      <a:pt x="61" y="297"/>
                    </a:lnTo>
                    <a:lnTo>
                      <a:pt x="51" y="272"/>
                    </a:lnTo>
                    <a:lnTo>
                      <a:pt x="42" y="244"/>
                    </a:lnTo>
                    <a:lnTo>
                      <a:pt x="36" y="215"/>
                    </a:lnTo>
                    <a:lnTo>
                      <a:pt x="28" y="183"/>
                    </a:lnTo>
                    <a:lnTo>
                      <a:pt x="25" y="154"/>
                    </a:lnTo>
                    <a:lnTo>
                      <a:pt x="19" y="122"/>
                    </a:lnTo>
                    <a:lnTo>
                      <a:pt x="13" y="90"/>
                    </a:lnTo>
                    <a:lnTo>
                      <a:pt x="8" y="57"/>
                    </a:lnTo>
                    <a:lnTo>
                      <a:pt x="2" y="25"/>
                    </a:lnTo>
                    <a:lnTo>
                      <a:pt x="0" y="16"/>
                    </a:lnTo>
                    <a:lnTo>
                      <a:pt x="2" y="8"/>
                    </a:lnTo>
                    <a:lnTo>
                      <a:pt x="8" y="2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8" y="2"/>
                    </a:lnTo>
                    <a:lnTo>
                      <a:pt x="32" y="6"/>
                    </a:lnTo>
                    <a:lnTo>
                      <a:pt x="34" y="10"/>
                    </a:lnTo>
                    <a:lnTo>
                      <a:pt x="36" y="14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4222" y="3317"/>
                <a:ext cx="126" cy="91"/>
              </a:xfrm>
              <a:custGeom>
                <a:avLst/>
                <a:gdLst>
                  <a:gd name="T0" fmla="*/ 34 w 211"/>
                  <a:gd name="T1" fmla="*/ 19 h 179"/>
                  <a:gd name="T2" fmla="*/ 34 w 211"/>
                  <a:gd name="T3" fmla="*/ 33 h 179"/>
                  <a:gd name="T4" fmla="*/ 36 w 211"/>
                  <a:gd name="T5" fmla="*/ 44 h 179"/>
                  <a:gd name="T6" fmla="*/ 41 w 211"/>
                  <a:gd name="T7" fmla="*/ 51 h 179"/>
                  <a:gd name="T8" fmla="*/ 48 w 211"/>
                  <a:gd name="T9" fmla="*/ 57 h 179"/>
                  <a:gd name="T10" fmla="*/ 58 w 211"/>
                  <a:gd name="T11" fmla="*/ 59 h 179"/>
                  <a:gd name="T12" fmla="*/ 72 w 211"/>
                  <a:gd name="T13" fmla="*/ 58 h 179"/>
                  <a:gd name="T14" fmla="*/ 89 w 211"/>
                  <a:gd name="T15" fmla="*/ 53 h 179"/>
                  <a:gd name="T16" fmla="*/ 102 w 211"/>
                  <a:gd name="T17" fmla="*/ 48 h 179"/>
                  <a:gd name="T18" fmla="*/ 110 w 211"/>
                  <a:gd name="T19" fmla="*/ 48 h 179"/>
                  <a:gd name="T20" fmla="*/ 121 w 211"/>
                  <a:gd name="T21" fmla="*/ 51 h 179"/>
                  <a:gd name="T22" fmla="*/ 125 w 211"/>
                  <a:gd name="T23" fmla="*/ 58 h 179"/>
                  <a:gd name="T24" fmla="*/ 126 w 211"/>
                  <a:gd name="T25" fmla="*/ 64 h 179"/>
                  <a:gd name="T26" fmla="*/ 125 w 211"/>
                  <a:gd name="T27" fmla="*/ 70 h 179"/>
                  <a:gd name="T28" fmla="*/ 121 w 211"/>
                  <a:gd name="T29" fmla="*/ 75 h 179"/>
                  <a:gd name="T30" fmla="*/ 110 w 211"/>
                  <a:gd name="T31" fmla="*/ 80 h 179"/>
                  <a:gd name="T32" fmla="*/ 98 w 211"/>
                  <a:gd name="T33" fmla="*/ 85 h 179"/>
                  <a:gd name="T34" fmla="*/ 83 w 211"/>
                  <a:gd name="T35" fmla="*/ 89 h 179"/>
                  <a:gd name="T36" fmla="*/ 67 w 211"/>
                  <a:gd name="T37" fmla="*/ 90 h 179"/>
                  <a:gd name="T38" fmla="*/ 53 w 211"/>
                  <a:gd name="T39" fmla="*/ 90 h 179"/>
                  <a:gd name="T40" fmla="*/ 39 w 211"/>
                  <a:gd name="T41" fmla="*/ 87 h 179"/>
                  <a:gd name="T42" fmla="*/ 25 w 211"/>
                  <a:gd name="T43" fmla="*/ 81 h 179"/>
                  <a:gd name="T44" fmla="*/ 14 w 211"/>
                  <a:gd name="T45" fmla="*/ 74 h 179"/>
                  <a:gd name="T46" fmla="*/ 6 w 211"/>
                  <a:gd name="T47" fmla="*/ 66 h 179"/>
                  <a:gd name="T48" fmla="*/ 1 w 211"/>
                  <a:gd name="T49" fmla="*/ 59 h 179"/>
                  <a:gd name="T50" fmla="*/ 0 w 211"/>
                  <a:gd name="T51" fmla="*/ 52 h 179"/>
                  <a:gd name="T52" fmla="*/ 1 w 211"/>
                  <a:gd name="T53" fmla="*/ 46 h 179"/>
                  <a:gd name="T54" fmla="*/ 1 w 211"/>
                  <a:gd name="T55" fmla="*/ 38 h 179"/>
                  <a:gd name="T56" fmla="*/ 4 w 211"/>
                  <a:gd name="T57" fmla="*/ 30 h 179"/>
                  <a:gd name="T58" fmla="*/ 5 w 211"/>
                  <a:gd name="T59" fmla="*/ 22 h 179"/>
                  <a:gd name="T60" fmla="*/ 6 w 211"/>
                  <a:gd name="T61" fmla="*/ 15 h 179"/>
                  <a:gd name="T62" fmla="*/ 6 w 211"/>
                  <a:gd name="T63" fmla="*/ 9 h 179"/>
                  <a:gd name="T64" fmla="*/ 8 w 211"/>
                  <a:gd name="T65" fmla="*/ 4 h 179"/>
                  <a:gd name="T66" fmla="*/ 14 w 211"/>
                  <a:gd name="T67" fmla="*/ 0 h 179"/>
                  <a:gd name="T68" fmla="*/ 24 w 211"/>
                  <a:gd name="T69" fmla="*/ 0 h 179"/>
                  <a:gd name="T70" fmla="*/ 31 w 211"/>
                  <a:gd name="T71" fmla="*/ 4 h 179"/>
                  <a:gd name="T72" fmla="*/ 33 w 211"/>
                  <a:gd name="T73" fmla="*/ 9 h 179"/>
                  <a:gd name="T74" fmla="*/ 34 w 211"/>
                  <a:gd name="T75" fmla="*/ 12 h 17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11"/>
                  <a:gd name="T115" fmla="*/ 0 h 179"/>
                  <a:gd name="T116" fmla="*/ 211 w 211"/>
                  <a:gd name="T117" fmla="*/ 179 h 17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11" h="179">
                    <a:moveTo>
                      <a:pt x="57" y="23"/>
                    </a:moveTo>
                    <a:lnTo>
                      <a:pt x="57" y="38"/>
                    </a:lnTo>
                    <a:lnTo>
                      <a:pt x="57" y="52"/>
                    </a:lnTo>
                    <a:lnTo>
                      <a:pt x="57" y="65"/>
                    </a:lnTo>
                    <a:lnTo>
                      <a:pt x="59" y="78"/>
                    </a:lnTo>
                    <a:lnTo>
                      <a:pt x="61" y="86"/>
                    </a:lnTo>
                    <a:lnTo>
                      <a:pt x="65" y="95"/>
                    </a:lnTo>
                    <a:lnTo>
                      <a:pt x="69" y="101"/>
                    </a:lnTo>
                    <a:lnTo>
                      <a:pt x="76" y="109"/>
                    </a:lnTo>
                    <a:lnTo>
                      <a:pt x="80" y="113"/>
                    </a:lnTo>
                    <a:lnTo>
                      <a:pt x="88" y="116"/>
                    </a:lnTo>
                    <a:lnTo>
                      <a:pt x="97" y="116"/>
                    </a:lnTo>
                    <a:lnTo>
                      <a:pt x="109" y="116"/>
                    </a:lnTo>
                    <a:lnTo>
                      <a:pt x="120" y="114"/>
                    </a:lnTo>
                    <a:lnTo>
                      <a:pt x="133" y="113"/>
                    </a:lnTo>
                    <a:lnTo>
                      <a:pt x="149" y="105"/>
                    </a:lnTo>
                    <a:lnTo>
                      <a:pt x="166" y="99"/>
                    </a:lnTo>
                    <a:lnTo>
                      <a:pt x="171" y="95"/>
                    </a:lnTo>
                    <a:lnTo>
                      <a:pt x="179" y="95"/>
                    </a:lnTo>
                    <a:lnTo>
                      <a:pt x="185" y="94"/>
                    </a:lnTo>
                    <a:lnTo>
                      <a:pt x="192" y="95"/>
                    </a:lnTo>
                    <a:lnTo>
                      <a:pt x="202" y="101"/>
                    </a:lnTo>
                    <a:lnTo>
                      <a:pt x="209" y="109"/>
                    </a:lnTo>
                    <a:lnTo>
                      <a:pt x="209" y="114"/>
                    </a:lnTo>
                    <a:lnTo>
                      <a:pt x="211" y="120"/>
                    </a:lnTo>
                    <a:lnTo>
                      <a:pt x="211" y="126"/>
                    </a:lnTo>
                    <a:lnTo>
                      <a:pt x="211" y="132"/>
                    </a:lnTo>
                    <a:lnTo>
                      <a:pt x="209" y="137"/>
                    </a:lnTo>
                    <a:lnTo>
                      <a:pt x="206" y="143"/>
                    </a:lnTo>
                    <a:lnTo>
                      <a:pt x="202" y="147"/>
                    </a:lnTo>
                    <a:lnTo>
                      <a:pt x="196" y="152"/>
                    </a:lnTo>
                    <a:lnTo>
                      <a:pt x="185" y="158"/>
                    </a:lnTo>
                    <a:lnTo>
                      <a:pt x="175" y="164"/>
                    </a:lnTo>
                    <a:lnTo>
                      <a:pt x="164" y="168"/>
                    </a:lnTo>
                    <a:lnTo>
                      <a:pt x="151" y="173"/>
                    </a:lnTo>
                    <a:lnTo>
                      <a:pt x="139" y="175"/>
                    </a:lnTo>
                    <a:lnTo>
                      <a:pt x="126" y="177"/>
                    </a:lnTo>
                    <a:lnTo>
                      <a:pt x="113" y="177"/>
                    </a:lnTo>
                    <a:lnTo>
                      <a:pt x="101" y="179"/>
                    </a:lnTo>
                    <a:lnTo>
                      <a:pt x="88" y="177"/>
                    </a:lnTo>
                    <a:lnTo>
                      <a:pt x="76" y="175"/>
                    </a:lnTo>
                    <a:lnTo>
                      <a:pt x="65" y="171"/>
                    </a:lnTo>
                    <a:lnTo>
                      <a:pt x="54" y="168"/>
                    </a:lnTo>
                    <a:lnTo>
                      <a:pt x="42" y="160"/>
                    </a:lnTo>
                    <a:lnTo>
                      <a:pt x="33" y="154"/>
                    </a:lnTo>
                    <a:lnTo>
                      <a:pt x="23" y="145"/>
                    </a:lnTo>
                    <a:lnTo>
                      <a:pt x="16" y="135"/>
                    </a:lnTo>
                    <a:lnTo>
                      <a:pt x="10" y="130"/>
                    </a:lnTo>
                    <a:lnTo>
                      <a:pt x="6" y="124"/>
                    </a:lnTo>
                    <a:lnTo>
                      <a:pt x="2" y="116"/>
                    </a:lnTo>
                    <a:lnTo>
                      <a:pt x="2" y="111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2" y="90"/>
                    </a:lnTo>
                    <a:lnTo>
                      <a:pt x="2" y="82"/>
                    </a:lnTo>
                    <a:lnTo>
                      <a:pt x="2" y="75"/>
                    </a:lnTo>
                    <a:lnTo>
                      <a:pt x="4" y="69"/>
                    </a:lnTo>
                    <a:lnTo>
                      <a:pt x="6" y="59"/>
                    </a:lnTo>
                    <a:lnTo>
                      <a:pt x="8" y="54"/>
                    </a:lnTo>
                    <a:lnTo>
                      <a:pt x="8" y="44"/>
                    </a:lnTo>
                    <a:lnTo>
                      <a:pt x="8" y="38"/>
                    </a:lnTo>
                    <a:lnTo>
                      <a:pt x="10" y="29"/>
                    </a:lnTo>
                    <a:lnTo>
                      <a:pt x="10" y="23"/>
                    </a:lnTo>
                    <a:lnTo>
                      <a:pt x="10" y="17"/>
                    </a:lnTo>
                    <a:lnTo>
                      <a:pt x="12" y="12"/>
                    </a:lnTo>
                    <a:lnTo>
                      <a:pt x="14" y="8"/>
                    </a:lnTo>
                    <a:lnTo>
                      <a:pt x="17" y="4"/>
                    </a:lnTo>
                    <a:lnTo>
                      <a:pt x="23" y="0"/>
                    </a:lnTo>
                    <a:lnTo>
                      <a:pt x="33" y="0"/>
                    </a:lnTo>
                    <a:lnTo>
                      <a:pt x="40" y="0"/>
                    </a:lnTo>
                    <a:lnTo>
                      <a:pt x="50" y="4"/>
                    </a:lnTo>
                    <a:lnTo>
                      <a:pt x="52" y="8"/>
                    </a:lnTo>
                    <a:lnTo>
                      <a:pt x="54" y="12"/>
                    </a:lnTo>
                    <a:lnTo>
                      <a:pt x="55" y="17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89"/>
              <p:cNvSpPr>
                <a:spLocks/>
              </p:cNvSpPr>
              <p:nvPr/>
            </p:nvSpPr>
            <p:spPr bwMode="auto">
              <a:xfrm>
                <a:off x="4503" y="3063"/>
                <a:ext cx="153" cy="76"/>
              </a:xfrm>
              <a:custGeom>
                <a:avLst/>
                <a:gdLst>
                  <a:gd name="T0" fmla="*/ 149 w 256"/>
                  <a:gd name="T1" fmla="*/ 12 h 149"/>
                  <a:gd name="T2" fmla="*/ 144 w 256"/>
                  <a:gd name="T3" fmla="*/ 16 h 149"/>
                  <a:gd name="T4" fmla="*/ 140 w 256"/>
                  <a:gd name="T5" fmla="*/ 19 h 149"/>
                  <a:gd name="T6" fmla="*/ 135 w 256"/>
                  <a:gd name="T7" fmla="*/ 24 h 149"/>
                  <a:gd name="T8" fmla="*/ 130 w 256"/>
                  <a:gd name="T9" fmla="*/ 28 h 149"/>
                  <a:gd name="T10" fmla="*/ 124 w 256"/>
                  <a:gd name="T11" fmla="*/ 33 h 149"/>
                  <a:gd name="T12" fmla="*/ 118 w 256"/>
                  <a:gd name="T13" fmla="*/ 37 h 149"/>
                  <a:gd name="T14" fmla="*/ 111 w 256"/>
                  <a:gd name="T15" fmla="*/ 42 h 149"/>
                  <a:gd name="T16" fmla="*/ 106 w 256"/>
                  <a:gd name="T17" fmla="*/ 46 h 149"/>
                  <a:gd name="T18" fmla="*/ 97 w 256"/>
                  <a:gd name="T19" fmla="*/ 49 h 149"/>
                  <a:gd name="T20" fmla="*/ 91 w 256"/>
                  <a:gd name="T21" fmla="*/ 54 h 149"/>
                  <a:gd name="T22" fmla="*/ 84 w 256"/>
                  <a:gd name="T23" fmla="*/ 57 h 149"/>
                  <a:gd name="T24" fmla="*/ 78 w 256"/>
                  <a:gd name="T25" fmla="*/ 60 h 149"/>
                  <a:gd name="T26" fmla="*/ 71 w 256"/>
                  <a:gd name="T27" fmla="*/ 63 h 149"/>
                  <a:gd name="T28" fmla="*/ 65 w 256"/>
                  <a:gd name="T29" fmla="*/ 66 h 149"/>
                  <a:gd name="T30" fmla="*/ 59 w 256"/>
                  <a:gd name="T31" fmla="*/ 68 h 149"/>
                  <a:gd name="T32" fmla="*/ 56 w 256"/>
                  <a:gd name="T33" fmla="*/ 70 h 149"/>
                  <a:gd name="T34" fmla="*/ 53 w 256"/>
                  <a:gd name="T35" fmla="*/ 70 h 149"/>
                  <a:gd name="T36" fmla="*/ 50 w 256"/>
                  <a:gd name="T37" fmla="*/ 70 h 149"/>
                  <a:gd name="T38" fmla="*/ 47 w 256"/>
                  <a:gd name="T39" fmla="*/ 71 h 149"/>
                  <a:gd name="T40" fmla="*/ 42 w 256"/>
                  <a:gd name="T41" fmla="*/ 72 h 149"/>
                  <a:gd name="T42" fmla="*/ 35 w 256"/>
                  <a:gd name="T43" fmla="*/ 73 h 149"/>
                  <a:gd name="T44" fmla="*/ 29 w 256"/>
                  <a:gd name="T45" fmla="*/ 74 h 149"/>
                  <a:gd name="T46" fmla="*/ 24 w 256"/>
                  <a:gd name="T47" fmla="*/ 74 h 149"/>
                  <a:gd name="T48" fmla="*/ 18 w 256"/>
                  <a:gd name="T49" fmla="*/ 75 h 149"/>
                  <a:gd name="T50" fmla="*/ 13 w 256"/>
                  <a:gd name="T51" fmla="*/ 75 h 149"/>
                  <a:gd name="T52" fmla="*/ 8 w 256"/>
                  <a:gd name="T53" fmla="*/ 76 h 149"/>
                  <a:gd name="T54" fmla="*/ 4 w 256"/>
                  <a:gd name="T55" fmla="*/ 76 h 149"/>
                  <a:gd name="T56" fmla="*/ 1 w 256"/>
                  <a:gd name="T57" fmla="*/ 76 h 149"/>
                  <a:gd name="T58" fmla="*/ 0 w 256"/>
                  <a:gd name="T59" fmla="*/ 75 h 149"/>
                  <a:gd name="T60" fmla="*/ 1 w 256"/>
                  <a:gd name="T61" fmla="*/ 74 h 149"/>
                  <a:gd name="T62" fmla="*/ 4 w 256"/>
                  <a:gd name="T63" fmla="*/ 72 h 149"/>
                  <a:gd name="T64" fmla="*/ 10 w 256"/>
                  <a:gd name="T65" fmla="*/ 70 h 149"/>
                  <a:gd name="T66" fmla="*/ 11 w 256"/>
                  <a:gd name="T67" fmla="*/ 68 h 149"/>
                  <a:gd name="T68" fmla="*/ 17 w 256"/>
                  <a:gd name="T69" fmla="*/ 65 h 149"/>
                  <a:gd name="T70" fmla="*/ 26 w 256"/>
                  <a:gd name="T71" fmla="*/ 59 h 149"/>
                  <a:gd name="T72" fmla="*/ 38 w 256"/>
                  <a:gd name="T73" fmla="*/ 54 h 149"/>
                  <a:gd name="T74" fmla="*/ 50 w 256"/>
                  <a:gd name="T75" fmla="*/ 46 h 149"/>
                  <a:gd name="T76" fmla="*/ 63 w 256"/>
                  <a:gd name="T77" fmla="*/ 38 h 149"/>
                  <a:gd name="T78" fmla="*/ 78 w 256"/>
                  <a:gd name="T79" fmla="*/ 30 h 149"/>
                  <a:gd name="T80" fmla="*/ 94 w 256"/>
                  <a:gd name="T81" fmla="*/ 23 h 149"/>
                  <a:gd name="T82" fmla="*/ 107 w 256"/>
                  <a:gd name="T83" fmla="*/ 16 h 149"/>
                  <a:gd name="T84" fmla="*/ 120 w 256"/>
                  <a:gd name="T85" fmla="*/ 9 h 149"/>
                  <a:gd name="T86" fmla="*/ 131 w 256"/>
                  <a:gd name="T87" fmla="*/ 4 h 149"/>
                  <a:gd name="T88" fmla="*/ 142 w 256"/>
                  <a:gd name="T89" fmla="*/ 2 h 149"/>
                  <a:gd name="T90" fmla="*/ 149 w 256"/>
                  <a:gd name="T91" fmla="*/ 0 h 149"/>
                  <a:gd name="T92" fmla="*/ 153 w 256"/>
                  <a:gd name="T93" fmla="*/ 1 h 149"/>
                  <a:gd name="T94" fmla="*/ 152 w 256"/>
                  <a:gd name="T95" fmla="*/ 5 h 149"/>
                  <a:gd name="T96" fmla="*/ 149 w 256"/>
                  <a:gd name="T97" fmla="*/ 12 h 149"/>
                  <a:gd name="T98" fmla="*/ 149 w 256"/>
                  <a:gd name="T99" fmla="*/ 12 h 14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6"/>
                  <a:gd name="T151" fmla="*/ 0 h 149"/>
                  <a:gd name="T152" fmla="*/ 256 w 256"/>
                  <a:gd name="T153" fmla="*/ 149 h 14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6" h="149">
                    <a:moveTo>
                      <a:pt x="249" y="23"/>
                    </a:moveTo>
                    <a:lnTo>
                      <a:pt x="241" y="31"/>
                    </a:lnTo>
                    <a:lnTo>
                      <a:pt x="234" y="38"/>
                    </a:lnTo>
                    <a:lnTo>
                      <a:pt x="226" y="48"/>
                    </a:lnTo>
                    <a:lnTo>
                      <a:pt x="218" y="55"/>
                    </a:lnTo>
                    <a:lnTo>
                      <a:pt x="207" y="65"/>
                    </a:lnTo>
                    <a:lnTo>
                      <a:pt x="198" y="73"/>
                    </a:lnTo>
                    <a:lnTo>
                      <a:pt x="186" y="82"/>
                    </a:lnTo>
                    <a:lnTo>
                      <a:pt x="177" y="90"/>
                    </a:lnTo>
                    <a:lnTo>
                      <a:pt x="163" y="97"/>
                    </a:lnTo>
                    <a:lnTo>
                      <a:pt x="152" y="105"/>
                    </a:lnTo>
                    <a:lnTo>
                      <a:pt x="141" y="111"/>
                    </a:lnTo>
                    <a:lnTo>
                      <a:pt x="131" y="118"/>
                    </a:lnTo>
                    <a:lnTo>
                      <a:pt x="118" y="124"/>
                    </a:lnTo>
                    <a:lnTo>
                      <a:pt x="108" y="130"/>
                    </a:lnTo>
                    <a:lnTo>
                      <a:pt x="99" y="133"/>
                    </a:lnTo>
                    <a:lnTo>
                      <a:pt x="93" y="137"/>
                    </a:lnTo>
                    <a:lnTo>
                      <a:pt x="89" y="137"/>
                    </a:lnTo>
                    <a:lnTo>
                      <a:pt x="84" y="137"/>
                    </a:lnTo>
                    <a:lnTo>
                      <a:pt x="78" y="139"/>
                    </a:lnTo>
                    <a:lnTo>
                      <a:pt x="70" y="141"/>
                    </a:lnTo>
                    <a:lnTo>
                      <a:pt x="59" y="143"/>
                    </a:lnTo>
                    <a:lnTo>
                      <a:pt x="49" y="145"/>
                    </a:lnTo>
                    <a:lnTo>
                      <a:pt x="40" y="145"/>
                    </a:lnTo>
                    <a:lnTo>
                      <a:pt x="30" y="147"/>
                    </a:lnTo>
                    <a:lnTo>
                      <a:pt x="21" y="147"/>
                    </a:lnTo>
                    <a:lnTo>
                      <a:pt x="13" y="149"/>
                    </a:lnTo>
                    <a:lnTo>
                      <a:pt x="6" y="149"/>
                    </a:lnTo>
                    <a:lnTo>
                      <a:pt x="2" y="149"/>
                    </a:lnTo>
                    <a:lnTo>
                      <a:pt x="0" y="147"/>
                    </a:lnTo>
                    <a:lnTo>
                      <a:pt x="2" y="145"/>
                    </a:lnTo>
                    <a:lnTo>
                      <a:pt x="7" y="141"/>
                    </a:lnTo>
                    <a:lnTo>
                      <a:pt x="17" y="137"/>
                    </a:lnTo>
                    <a:lnTo>
                      <a:pt x="19" y="133"/>
                    </a:lnTo>
                    <a:lnTo>
                      <a:pt x="28" y="128"/>
                    </a:lnTo>
                    <a:lnTo>
                      <a:pt x="44" y="116"/>
                    </a:lnTo>
                    <a:lnTo>
                      <a:pt x="63" y="105"/>
                    </a:lnTo>
                    <a:lnTo>
                      <a:pt x="84" y="90"/>
                    </a:lnTo>
                    <a:lnTo>
                      <a:pt x="106" y="74"/>
                    </a:lnTo>
                    <a:lnTo>
                      <a:pt x="131" y="59"/>
                    </a:lnTo>
                    <a:lnTo>
                      <a:pt x="158" y="46"/>
                    </a:lnTo>
                    <a:lnTo>
                      <a:pt x="179" y="31"/>
                    </a:lnTo>
                    <a:lnTo>
                      <a:pt x="201" y="17"/>
                    </a:lnTo>
                    <a:lnTo>
                      <a:pt x="220" y="8"/>
                    </a:lnTo>
                    <a:lnTo>
                      <a:pt x="237" y="4"/>
                    </a:lnTo>
                    <a:lnTo>
                      <a:pt x="249" y="0"/>
                    </a:lnTo>
                    <a:lnTo>
                      <a:pt x="256" y="2"/>
                    </a:lnTo>
                    <a:lnTo>
                      <a:pt x="255" y="10"/>
                    </a:lnTo>
                    <a:lnTo>
                      <a:pt x="24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0"/>
              <p:cNvSpPr>
                <a:spLocks/>
              </p:cNvSpPr>
              <p:nvPr/>
            </p:nvSpPr>
            <p:spPr bwMode="auto">
              <a:xfrm>
                <a:off x="4429" y="2973"/>
                <a:ext cx="252" cy="126"/>
              </a:xfrm>
              <a:custGeom>
                <a:avLst/>
                <a:gdLst>
                  <a:gd name="T0" fmla="*/ 236 w 422"/>
                  <a:gd name="T1" fmla="*/ 23 h 247"/>
                  <a:gd name="T2" fmla="*/ 220 w 422"/>
                  <a:gd name="T3" fmla="*/ 35 h 247"/>
                  <a:gd name="T4" fmla="*/ 204 w 422"/>
                  <a:gd name="T5" fmla="*/ 45 h 247"/>
                  <a:gd name="T6" fmla="*/ 191 w 422"/>
                  <a:gd name="T7" fmla="*/ 57 h 247"/>
                  <a:gd name="T8" fmla="*/ 176 w 422"/>
                  <a:gd name="T9" fmla="*/ 68 h 247"/>
                  <a:gd name="T10" fmla="*/ 162 w 422"/>
                  <a:gd name="T11" fmla="*/ 79 h 247"/>
                  <a:gd name="T12" fmla="*/ 147 w 422"/>
                  <a:gd name="T13" fmla="*/ 89 h 247"/>
                  <a:gd name="T14" fmla="*/ 127 w 422"/>
                  <a:gd name="T15" fmla="*/ 98 h 247"/>
                  <a:gd name="T16" fmla="*/ 110 w 422"/>
                  <a:gd name="T17" fmla="*/ 107 h 247"/>
                  <a:gd name="T18" fmla="*/ 96 w 422"/>
                  <a:gd name="T19" fmla="*/ 110 h 247"/>
                  <a:gd name="T20" fmla="*/ 82 w 422"/>
                  <a:gd name="T21" fmla="*/ 113 h 247"/>
                  <a:gd name="T22" fmla="*/ 70 w 422"/>
                  <a:gd name="T23" fmla="*/ 115 h 247"/>
                  <a:gd name="T24" fmla="*/ 58 w 422"/>
                  <a:gd name="T25" fmla="*/ 117 h 247"/>
                  <a:gd name="T26" fmla="*/ 45 w 422"/>
                  <a:gd name="T27" fmla="*/ 119 h 247"/>
                  <a:gd name="T28" fmla="*/ 33 w 422"/>
                  <a:gd name="T29" fmla="*/ 121 h 247"/>
                  <a:gd name="T30" fmla="*/ 19 w 422"/>
                  <a:gd name="T31" fmla="*/ 124 h 247"/>
                  <a:gd name="T32" fmla="*/ 7 w 422"/>
                  <a:gd name="T33" fmla="*/ 126 h 247"/>
                  <a:gd name="T34" fmla="*/ 1 w 422"/>
                  <a:gd name="T35" fmla="*/ 122 h 247"/>
                  <a:gd name="T36" fmla="*/ 0 w 422"/>
                  <a:gd name="T37" fmla="*/ 116 h 247"/>
                  <a:gd name="T38" fmla="*/ 4 w 422"/>
                  <a:gd name="T39" fmla="*/ 111 h 247"/>
                  <a:gd name="T40" fmla="*/ 16 w 422"/>
                  <a:gd name="T41" fmla="*/ 108 h 247"/>
                  <a:gd name="T42" fmla="*/ 27 w 422"/>
                  <a:gd name="T43" fmla="*/ 106 h 247"/>
                  <a:gd name="T44" fmla="*/ 40 w 422"/>
                  <a:gd name="T45" fmla="*/ 102 h 247"/>
                  <a:gd name="T46" fmla="*/ 51 w 422"/>
                  <a:gd name="T47" fmla="*/ 98 h 247"/>
                  <a:gd name="T48" fmla="*/ 62 w 422"/>
                  <a:gd name="T49" fmla="*/ 95 h 247"/>
                  <a:gd name="T50" fmla="*/ 74 w 422"/>
                  <a:gd name="T51" fmla="*/ 92 h 247"/>
                  <a:gd name="T52" fmla="*/ 85 w 422"/>
                  <a:gd name="T53" fmla="*/ 88 h 247"/>
                  <a:gd name="T54" fmla="*/ 97 w 422"/>
                  <a:gd name="T55" fmla="*/ 83 h 247"/>
                  <a:gd name="T56" fmla="*/ 113 w 422"/>
                  <a:gd name="T57" fmla="*/ 77 h 247"/>
                  <a:gd name="T58" fmla="*/ 132 w 422"/>
                  <a:gd name="T59" fmla="*/ 67 h 247"/>
                  <a:gd name="T60" fmla="*/ 149 w 422"/>
                  <a:gd name="T61" fmla="*/ 57 h 247"/>
                  <a:gd name="T62" fmla="*/ 164 w 422"/>
                  <a:gd name="T63" fmla="*/ 47 h 247"/>
                  <a:gd name="T64" fmla="*/ 179 w 422"/>
                  <a:gd name="T65" fmla="*/ 38 h 247"/>
                  <a:gd name="T66" fmla="*/ 193 w 422"/>
                  <a:gd name="T67" fmla="*/ 27 h 247"/>
                  <a:gd name="T68" fmla="*/ 208 w 422"/>
                  <a:gd name="T69" fmla="*/ 17 h 247"/>
                  <a:gd name="T70" fmla="*/ 225 w 422"/>
                  <a:gd name="T71" fmla="*/ 7 h 247"/>
                  <a:gd name="T72" fmla="*/ 238 w 422"/>
                  <a:gd name="T73" fmla="*/ 0 h 247"/>
                  <a:gd name="T74" fmla="*/ 247 w 422"/>
                  <a:gd name="T75" fmla="*/ 1 h 247"/>
                  <a:gd name="T76" fmla="*/ 251 w 422"/>
                  <a:gd name="T77" fmla="*/ 7 h 247"/>
                  <a:gd name="T78" fmla="*/ 250 w 422"/>
                  <a:gd name="T79" fmla="*/ 13 h 247"/>
                  <a:gd name="T80" fmla="*/ 247 w 422"/>
                  <a:gd name="T81" fmla="*/ 17 h 24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22"/>
                  <a:gd name="T124" fmla="*/ 0 h 247"/>
                  <a:gd name="T125" fmla="*/ 422 w 422"/>
                  <a:gd name="T126" fmla="*/ 247 h 24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22" h="247">
                    <a:moveTo>
                      <a:pt x="413" y="34"/>
                    </a:moveTo>
                    <a:lnTo>
                      <a:pt x="396" y="45"/>
                    </a:lnTo>
                    <a:lnTo>
                      <a:pt x="382" y="57"/>
                    </a:lnTo>
                    <a:lnTo>
                      <a:pt x="369" y="68"/>
                    </a:lnTo>
                    <a:lnTo>
                      <a:pt x="356" y="79"/>
                    </a:lnTo>
                    <a:lnTo>
                      <a:pt x="342" y="89"/>
                    </a:lnTo>
                    <a:lnTo>
                      <a:pt x="331" y="100"/>
                    </a:lnTo>
                    <a:lnTo>
                      <a:pt x="320" y="112"/>
                    </a:lnTo>
                    <a:lnTo>
                      <a:pt x="308" y="123"/>
                    </a:lnTo>
                    <a:lnTo>
                      <a:pt x="295" y="133"/>
                    </a:lnTo>
                    <a:lnTo>
                      <a:pt x="284" y="144"/>
                    </a:lnTo>
                    <a:lnTo>
                      <a:pt x="272" y="154"/>
                    </a:lnTo>
                    <a:lnTo>
                      <a:pt x="259" y="165"/>
                    </a:lnTo>
                    <a:lnTo>
                      <a:pt x="246" y="174"/>
                    </a:lnTo>
                    <a:lnTo>
                      <a:pt x="230" y="184"/>
                    </a:lnTo>
                    <a:lnTo>
                      <a:pt x="213" y="193"/>
                    </a:lnTo>
                    <a:lnTo>
                      <a:pt x="196" y="205"/>
                    </a:lnTo>
                    <a:lnTo>
                      <a:pt x="185" y="209"/>
                    </a:lnTo>
                    <a:lnTo>
                      <a:pt x="171" y="212"/>
                    </a:lnTo>
                    <a:lnTo>
                      <a:pt x="160" y="216"/>
                    </a:lnTo>
                    <a:lnTo>
                      <a:pt x="150" y="220"/>
                    </a:lnTo>
                    <a:lnTo>
                      <a:pt x="137" y="222"/>
                    </a:lnTo>
                    <a:lnTo>
                      <a:pt x="128" y="224"/>
                    </a:lnTo>
                    <a:lnTo>
                      <a:pt x="118" y="226"/>
                    </a:lnTo>
                    <a:lnTo>
                      <a:pt x="109" y="228"/>
                    </a:lnTo>
                    <a:lnTo>
                      <a:pt x="97" y="230"/>
                    </a:lnTo>
                    <a:lnTo>
                      <a:pt x="86" y="231"/>
                    </a:lnTo>
                    <a:lnTo>
                      <a:pt x="76" y="233"/>
                    </a:lnTo>
                    <a:lnTo>
                      <a:pt x="67" y="235"/>
                    </a:lnTo>
                    <a:lnTo>
                      <a:pt x="55" y="237"/>
                    </a:lnTo>
                    <a:lnTo>
                      <a:pt x="42" y="241"/>
                    </a:lnTo>
                    <a:lnTo>
                      <a:pt x="31" y="243"/>
                    </a:lnTo>
                    <a:lnTo>
                      <a:pt x="21" y="247"/>
                    </a:lnTo>
                    <a:lnTo>
                      <a:pt x="12" y="247"/>
                    </a:lnTo>
                    <a:lnTo>
                      <a:pt x="6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0" y="228"/>
                    </a:lnTo>
                    <a:lnTo>
                      <a:pt x="2" y="224"/>
                    </a:lnTo>
                    <a:lnTo>
                      <a:pt x="6" y="218"/>
                    </a:lnTo>
                    <a:lnTo>
                      <a:pt x="16" y="216"/>
                    </a:lnTo>
                    <a:lnTo>
                      <a:pt x="27" y="212"/>
                    </a:lnTo>
                    <a:lnTo>
                      <a:pt x="36" y="209"/>
                    </a:lnTo>
                    <a:lnTo>
                      <a:pt x="46" y="207"/>
                    </a:lnTo>
                    <a:lnTo>
                      <a:pt x="57" y="203"/>
                    </a:lnTo>
                    <a:lnTo>
                      <a:pt x="67" y="199"/>
                    </a:lnTo>
                    <a:lnTo>
                      <a:pt x="76" y="197"/>
                    </a:lnTo>
                    <a:lnTo>
                      <a:pt x="86" y="193"/>
                    </a:lnTo>
                    <a:lnTo>
                      <a:pt x="95" y="190"/>
                    </a:lnTo>
                    <a:lnTo>
                      <a:pt x="103" y="186"/>
                    </a:lnTo>
                    <a:lnTo>
                      <a:pt x="114" y="182"/>
                    </a:lnTo>
                    <a:lnTo>
                      <a:pt x="124" y="180"/>
                    </a:lnTo>
                    <a:lnTo>
                      <a:pt x="133" y="176"/>
                    </a:lnTo>
                    <a:lnTo>
                      <a:pt x="143" y="173"/>
                    </a:lnTo>
                    <a:lnTo>
                      <a:pt x="152" y="167"/>
                    </a:lnTo>
                    <a:lnTo>
                      <a:pt x="162" y="163"/>
                    </a:lnTo>
                    <a:lnTo>
                      <a:pt x="175" y="159"/>
                    </a:lnTo>
                    <a:lnTo>
                      <a:pt x="190" y="150"/>
                    </a:lnTo>
                    <a:lnTo>
                      <a:pt x="208" y="140"/>
                    </a:lnTo>
                    <a:lnTo>
                      <a:pt x="221" y="131"/>
                    </a:lnTo>
                    <a:lnTo>
                      <a:pt x="236" y="121"/>
                    </a:lnTo>
                    <a:lnTo>
                      <a:pt x="249" y="112"/>
                    </a:lnTo>
                    <a:lnTo>
                      <a:pt x="261" y="102"/>
                    </a:lnTo>
                    <a:lnTo>
                      <a:pt x="274" y="93"/>
                    </a:lnTo>
                    <a:lnTo>
                      <a:pt x="287" y="85"/>
                    </a:lnTo>
                    <a:lnTo>
                      <a:pt x="299" y="74"/>
                    </a:lnTo>
                    <a:lnTo>
                      <a:pt x="310" y="64"/>
                    </a:lnTo>
                    <a:lnTo>
                      <a:pt x="323" y="53"/>
                    </a:lnTo>
                    <a:lnTo>
                      <a:pt x="337" y="43"/>
                    </a:lnTo>
                    <a:lnTo>
                      <a:pt x="348" y="34"/>
                    </a:lnTo>
                    <a:lnTo>
                      <a:pt x="363" y="24"/>
                    </a:lnTo>
                    <a:lnTo>
                      <a:pt x="377" y="13"/>
                    </a:lnTo>
                    <a:lnTo>
                      <a:pt x="392" y="3"/>
                    </a:lnTo>
                    <a:lnTo>
                      <a:pt x="399" y="0"/>
                    </a:lnTo>
                    <a:lnTo>
                      <a:pt x="407" y="0"/>
                    </a:lnTo>
                    <a:lnTo>
                      <a:pt x="413" y="1"/>
                    </a:lnTo>
                    <a:lnTo>
                      <a:pt x="419" y="7"/>
                    </a:lnTo>
                    <a:lnTo>
                      <a:pt x="420" y="13"/>
                    </a:lnTo>
                    <a:lnTo>
                      <a:pt x="422" y="21"/>
                    </a:lnTo>
                    <a:lnTo>
                      <a:pt x="419" y="26"/>
                    </a:lnTo>
                    <a:lnTo>
                      <a:pt x="413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d’égalité =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Les classes des objets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comparés doivent définir :</a:t>
            </a:r>
          </a:p>
          <a:p>
            <a:pPr lvl="1"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La méthode </a:t>
            </a:r>
            <a:r>
              <a:rPr lang="fr-FR" altLang="ja-JP" b="1" dirty="0" smtClean="0">
                <a:ea typeface="ＭＳ Ｐゴシック" pitchFamily="1" charset="-128"/>
                <a:cs typeface="ＭＳ Ｐゴシック" pitchFamily="1" charset="-128"/>
              </a:rPr>
              <a:t>=</a:t>
            </a:r>
          </a:p>
          <a:p>
            <a:pPr lvl="1"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La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méthod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b="1" dirty="0" smtClean="0">
                <a:ea typeface="ＭＳ Ｐゴシック" pitchFamily="1" charset="-128"/>
                <a:cs typeface="ＭＳ Ｐゴシック" pitchFamily="1" charset="-128"/>
              </a:rPr>
              <a:t>hash</a:t>
            </a:r>
          </a:p>
          <a:p>
            <a:pPr lvl="1">
              <a:defRPr/>
            </a:pPr>
            <a:endParaRPr lang="fr-FR" altLang="ja-JP" b="1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Exemple avec Lampe</a:t>
            </a:r>
          </a:p>
          <a:p>
            <a:pPr>
              <a:lnSpc>
                <a:spcPct val="90000"/>
              </a:lnSpc>
              <a:defRPr/>
            </a:pP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 = </a:t>
            </a:r>
            <a:r>
              <a:rPr lang="fr-FR" altLang="ja-JP" sz="2800" dirty="0" err="1" smtClean="0">
                <a:ea typeface="ＭＳ Ｐゴシック" pitchFamily="1" charset="-128"/>
                <a:cs typeface="ＭＳ Ｐゴシック" pitchFamily="1" charset="-128"/>
              </a:rPr>
              <a:t>autreLampe</a:t>
            </a:r>
            <a:endParaRPr lang="fr-FR" altLang="ja-JP" sz="28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^(self couleur =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autreLampe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couleur) and: [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					self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estAllumee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=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autreLampe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fr-FR" altLang="ja-JP" dirty="0" err="1" smtClean="0">
                <a:ea typeface="ＭＳ Ｐゴシック" pitchFamily="1" charset="-128"/>
                <a:cs typeface="ＭＳ Ｐゴシック" pitchFamily="1" charset="-128"/>
              </a:rPr>
              <a:t>estAllumee</a:t>
            </a: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]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fr-FR" altLang="ja-JP" sz="2800" dirty="0" smtClean="0">
              <a:ea typeface="ＭＳ Ｐゴシック" pitchFamily="1" charset="-128"/>
              <a:cs typeface="ＭＳ Ｐゴシック" pitchFamily="1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fr-FR" altLang="ja-JP" sz="2800" dirty="0" smtClean="0">
                <a:ea typeface="ＭＳ Ｐゴシック" pitchFamily="1" charset="-128"/>
                <a:cs typeface="ＭＳ Ｐゴシック" pitchFamily="1" charset="-128"/>
              </a:rPr>
              <a:t>hash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ja-JP" dirty="0" smtClean="0">
                <a:ea typeface="ＭＳ Ｐゴシック" pitchFamily="1" charset="-128"/>
                <a:cs typeface="ＭＳ Ｐゴシック" pitchFamily="1" charset="-128"/>
              </a:rPr>
              <a:t>^(self couleur hash) </a:t>
            </a:r>
            <a:r>
              <a:rPr lang="fr-FR" dirty="0" err="1" smtClean="0"/>
              <a:t>bitXor</a:t>
            </a:r>
            <a:r>
              <a:rPr lang="fr-FR" dirty="0" smtClean="0"/>
              <a:t>: (self </a:t>
            </a:r>
            <a:r>
              <a:rPr lang="fr-FR" dirty="0" err="1" smtClean="0"/>
              <a:t>estAllumee</a:t>
            </a:r>
            <a:r>
              <a:rPr lang="fr-FR" dirty="0" smtClean="0"/>
              <a:t> hash)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j-ea"/>
                <a:cs typeface="+mj-cs"/>
              </a:rPr>
              <a:t>Exemple de </a:t>
            </a:r>
            <a:r>
              <a:rPr lang="fr-FR" dirty="0" smtClean="0">
                <a:ea typeface="+mj-ea"/>
                <a:cs typeface="+mj-cs"/>
              </a:rPr>
              <a:t>comparaisons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713433"/>
            <a:ext cx="3962400" cy="3132137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 smtClean="0"/>
              <a:t>|</a:t>
            </a:r>
            <a:r>
              <a:rPr lang="fr-FR" sz="2400" dirty="0"/>
              <a:t>a b c d|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a := Lampe new.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a couleur: </a:t>
            </a:r>
            <a:r>
              <a:rPr lang="fr-FR" sz="2400" dirty="0" err="1"/>
              <a:t>Color</a:t>
            </a:r>
            <a:r>
              <a:rPr lang="fr-FR" sz="2400" dirty="0"/>
              <a:t> </a:t>
            </a:r>
            <a:r>
              <a:rPr lang="fr-FR" sz="2400" dirty="0" err="1"/>
              <a:t>red</a:t>
            </a:r>
            <a:r>
              <a:rPr lang="fr-FR" sz="2400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b := a.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c := Lampe new.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c couleur: </a:t>
            </a:r>
            <a:r>
              <a:rPr lang="fr-FR" sz="2400" dirty="0" err="1"/>
              <a:t>Color</a:t>
            </a:r>
            <a:r>
              <a:rPr lang="fr-FR" sz="2400" dirty="0"/>
              <a:t> green.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d := Lampe new.</a:t>
            </a:r>
          </a:p>
          <a:p>
            <a:pPr lvl="1">
              <a:lnSpc>
                <a:spcPct val="90000"/>
              </a:lnSpc>
              <a:buFont typeface="Wingdings" charset="2"/>
              <a:buNone/>
              <a:defRPr/>
            </a:pPr>
            <a:r>
              <a:rPr lang="fr-FR" sz="2400" dirty="0"/>
              <a:t>d couleur: </a:t>
            </a:r>
            <a:r>
              <a:rPr lang="fr-FR" sz="2400" dirty="0" err="1"/>
              <a:t>Color</a:t>
            </a:r>
            <a:r>
              <a:rPr lang="fr-FR" sz="2400" dirty="0"/>
              <a:t> </a:t>
            </a:r>
            <a:r>
              <a:rPr lang="fr-FR" sz="2400" dirty="0" err="1"/>
              <a:t>red</a:t>
            </a:r>
            <a:endParaRPr lang="fr-FR" sz="2400" dirty="0"/>
          </a:p>
          <a:p>
            <a:pPr>
              <a:lnSpc>
                <a:spcPct val="90000"/>
              </a:lnSpc>
              <a:defRPr/>
            </a:pPr>
            <a:endParaRPr lang="fr-FR" sz="2400" dirty="0">
              <a:ea typeface="+mn-ea"/>
              <a:cs typeface="+mn-cs"/>
            </a:endParaRPr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>
            <a:off x="4419600" y="2568970"/>
            <a:ext cx="0" cy="327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4648200" y="1676400"/>
            <a:ext cx="5257800" cy="5119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i="1" dirty="0" smtClean="0"/>
              <a:t>Expressions retournant "</a:t>
            </a:r>
            <a:r>
              <a:rPr lang="fr-FR" sz="2800" i="1" dirty="0" err="1" smtClean="0"/>
              <a:t>true</a:t>
            </a:r>
            <a:r>
              <a:rPr lang="fr-FR" sz="2800" i="1" dirty="0" smtClean="0"/>
              <a:t>"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 smtClean="0"/>
              <a:t>a </a:t>
            </a:r>
            <a:r>
              <a:rPr lang="fr-FR" sz="2800" dirty="0"/>
              <a:t>== b. a = b. a = d.</a:t>
            </a:r>
            <a:r>
              <a:rPr lang="fr-FR" sz="2800" dirty="0" smtClean="0"/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 smtClean="0"/>
              <a:t>b </a:t>
            </a:r>
            <a:r>
              <a:rPr lang="fr-FR" sz="2800" dirty="0"/>
              <a:t>== a. b = a. b = d.</a:t>
            </a:r>
            <a:r>
              <a:rPr lang="fr-FR" sz="2800" dirty="0" smtClean="0"/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/>
              <a:t>d = a. d = b</a:t>
            </a:r>
            <a:r>
              <a:rPr lang="fr-FR" sz="2800" dirty="0" smtClean="0"/>
              <a:t>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fr-FR" sz="2800" dirty="0" smtClean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i="1" dirty="0" smtClean="0"/>
              <a:t>Expressions retournant "</a:t>
            </a:r>
            <a:r>
              <a:rPr lang="fr-FR" sz="2800" i="1" dirty="0"/>
              <a:t>false"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/>
              <a:t>a == c. a = c. a == d.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/>
              <a:t>b == c. b = c. b == d.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/>
              <a:t>c == a. c = a. c = b. c == b. c = d.</a:t>
            </a:r>
            <a:r>
              <a:rPr lang="fr-FR" sz="2800" dirty="0" smtClean="0"/>
              <a:t>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 smtClean="0"/>
              <a:t>c </a:t>
            </a:r>
            <a:r>
              <a:rPr lang="fr-FR" sz="2800" dirty="0"/>
              <a:t>== d.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fr-FR" sz="2800" dirty="0"/>
              <a:t>d == a. d == b. d == c. d = </a:t>
            </a:r>
            <a:r>
              <a:rPr lang="fr-FR" sz="2800" dirty="0" err="1"/>
              <a:t>c.d</a:t>
            </a:r>
            <a:endParaRPr lang="fr-FR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Conditionnelle (le "if")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Booléens </a:t>
            </a:r>
            <a:r>
              <a:rPr lang="fr-FR" b="0" dirty="0">
                <a:ea typeface="+mn-ea"/>
                <a:cs typeface="+mn-cs"/>
              </a:rPr>
              <a:t>= objets </a:t>
            </a:r>
            <a:r>
              <a:rPr lang="fr-FR" dirty="0" err="1">
                <a:ea typeface="+mn-ea"/>
                <a:cs typeface="+mn-cs"/>
              </a:rPr>
              <a:t>true</a:t>
            </a:r>
            <a:r>
              <a:rPr lang="fr-FR" dirty="0">
                <a:ea typeface="+mn-ea"/>
                <a:cs typeface="+mn-cs"/>
              </a:rPr>
              <a:t> </a:t>
            </a:r>
            <a:r>
              <a:rPr lang="fr-FR" b="0" dirty="0">
                <a:ea typeface="+mn-ea"/>
                <a:cs typeface="+mn-cs"/>
              </a:rPr>
              <a:t>et </a:t>
            </a:r>
            <a:r>
              <a:rPr lang="fr-FR" dirty="0">
                <a:ea typeface="+mn-ea"/>
                <a:cs typeface="+mn-cs"/>
              </a:rPr>
              <a:t>false</a:t>
            </a: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Conditionnels = messages destinés aux booléens</a:t>
            </a: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3 formes = 3 méthodes</a:t>
            </a:r>
            <a:endParaRPr lang="fr-FR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fr-FR" dirty="0" err="1" smtClean="0"/>
              <a:t>expressionBooléenne</a:t>
            </a:r>
            <a:r>
              <a:rPr lang="fr-FR" dirty="0" smtClean="0"/>
              <a:t> </a:t>
            </a:r>
            <a:r>
              <a:rPr lang="fr-FR" b="1" dirty="0" err="1">
                <a:solidFill>
                  <a:srgbClr val="FF0000"/>
                </a:solidFill>
              </a:rPr>
              <a:t>ifTrue</a:t>
            </a:r>
            <a:r>
              <a:rPr lang="fr-FR" b="1" dirty="0">
                <a:solidFill>
                  <a:srgbClr val="FF0000"/>
                </a:solidFill>
              </a:rPr>
              <a:t>:</a:t>
            </a:r>
            <a:r>
              <a:rPr lang="fr-FR" dirty="0"/>
              <a:t> ["bloc de code"]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/>
              <a:t>expressionBooléenne</a:t>
            </a:r>
            <a:r>
              <a:rPr lang="fr-FR" dirty="0" smtClean="0"/>
              <a:t> </a:t>
            </a:r>
            <a:r>
              <a:rPr lang="fr-FR" b="1" dirty="0" err="1">
                <a:solidFill>
                  <a:srgbClr val="FF0000"/>
                </a:solidFill>
              </a:rPr>
              <a:t>ifFalse</a:t>
            </a:r>
            <a:r>
              <a:rPr lang="fr-FR" b="1" dirty="0">
                <a:solidFill>
                  <a:srgbClr val="FF0000"/>
                </a:solidFill>
              </a:rPr>
              <a:t>:</a:t>
            </a:r>
            <a:r>
              <a:rPr lang="fr-FR" dirty="0"/>
              <a:t> ["bloc de code"]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/>
              <a:t>expressionBooléenne</a:t>
            </a:r>
            <a:r>
              <a:rPr lang="fr-FR" dirty="0" smtClean="0"/>
              <a:t> </a:t>
            </a:r>
            <a:endParaRPr lang="fr-FR" dirty="0"/>
          </a:p>
          <a:p>
            <a:pPr lvl="2">
              <a:buFont typeface="Wingdings" charset="2"/>
              <a:buNone/>
              <a:defRPr/>
            </a:pPr>
            <a:r>
              <a:rPr lang="fr-FR" dirty="0"/>
              <a:t>		</a:t>
            </a:r>
            <a:r>
              <a:rPr lang="fr-FR" b="1" dirty="0" err="1">
                <a:solidFill>
                  <a:srgbClr val="FF0000"/>
                </a:solidFill>
              </a:rPr>
              <a:t>ifTrue</a:t>
            </a:r>
            <a:r>
              <a:rPr lang="fr-FR" b="1" dirty="0">
                <a:solidFill>
                  <a:srgbClr val="FF0000"/>
                </a:solidFill>
              </a:rPr>
              <a:t>:</a:t>
            </a:r>
            <a:r>
              <a:rPr lang="fr-FR" dirty="0"/>
              <a:t> ["bloc de code"]</a:t>
            </a:r>
          </a:p>
          <a:p>
            <a:pPr lvl="2">
              <a:buFont typeface="Wingdings" charset="2"/>
              <a:buNone/>
              <a:defRPr/>
            </a:pPr>
            <a:r>
              <a:rPr lang="fr-FR" dirty="0"/>
              <a:t>		</a:t>
            </a:r>
            <a:r>
              <a:rPr lang="fr-FR" b="1" dirty="0" err="1">
                <a:solidFill>
                  <a:srgbClr val="FF0000"/>
                </a:solidFill>
              </a:rPr>
              <a:t>ifFalse</a:t>
            </a:r>
            <a:r>
              <a:rPr lang="fr-FR" b="1" dirty="0">
                <a:solidFill>
                  <a:srgbClr val="FF0000"/>
                </a:solidFill>
              </a:rPr>
              <a:t>:</a:t>
            </a:r>
            <a:r>
              <a:rPr lang="fr-FR" dirty="0"/>
              <a:t> ["bloc alternatif"]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Boucles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dirty="0">
                <a:ea typeface="+mn-ea"/>
                <a:cs typeface="+mn-cs"/>
              </a:rPr>
              <a:t>Boucles = Messages</a:t>
            </a:r>
          </a:p>
          <a:p>
            <a:pPr>
              <a:defRPr/>
            </a:pPr>
            <a:endParaRPr lang="fr-FR" dirty="0">
              <a:ea typeface="+mn-ea"/>
              <a:cs typeface="+mn-cs"/>
            </a:endParaRPr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"for"</a:t>
            </a:r>
          </a:p>
          <a:p>
            <a:pPr lvl="1">
              <a:defRPr/>
            </a:pPr>
            <a:r>
              <a:rPr lang="fr-FR" i="0" dirty="0"/>
              <a:t>1 </a:t>
            </a:r>
            <a:r>
              <a:rPr lang="fr-FR" b="1" i="0" dirty="0">
                <a:solidFill>
                  <a:srgbClr val="FF0000"/>
                </a:solidFill>
              </a:rPr>
              <a:t>to:</a:t>
            </a:r>
            <a:r>
              <a:rPr lang="fr-FR" i="0" dirty="0"/>
              <a:t> 10 </a:t>
            </a:r>
            <a:r>
              <a:rPr lang="fr-FR" b="1" i="0" dirty="0">
                <a:solidFill>
                  <a:srgbClr val="FF0000"/>
                </a:solidFill>
              </a:rPr>
              <a:t>do:</a:t>
            </a:r>
            <a:r>
              <a:rPr lang="fr-FR" i="0" dirty="0"/>
              <a:t> [ </a:t>
            </a:r>
            <a:r>
              <a:rPr lang="fr-FR" dirty="0">
                <a:solidFill>
                  <a:srgbClr val="FF0000"/>
                </a:solidFill>
              </a:rPr>
              <a:t>:i </a:t>
            </a:r>
            <a:r>
              <a:rPr lang="fr-FR" i="0" dirty="0"/>
              <a:t>|</a:t>
            </a:r>
            <a:r>
              <a:rPr lang="fr-FR" dirty="0"/>
              <a:t> "traitement boucle"]</a:t>
            </a:r>
          </a:p>
          <a:p>
            <a:pPr lvl="1">
              <a:defRPr/>
            </a:pPr>
            <a:r>
              <a:rPr lang="fr-FR" dirty="0"/>
              <a:t>15 </a:t>
            </a:r>
            <a:r>
              <a:rPr lang="fr-FR" b="1" dirty="0" err="1" smtClean="0">
                <a:solidFill>
                  <a:srgbClr val="FF0000"/>
                </a:solidFill>
              </a:rPr>
              <a:t>timesRepeat</a:t>
            </a:r>
            <a:r>
              <a:rPr lang="fr-FR" b="1" dirty="0" smtClean="0">
                <a:solidFill>
                  <a:srgbClr val="FF0000"/>
                </a:solidFill>
              </a:rPr>
              <a:t>:</a:t>
            </a:r>
            <a:r>
              <a:rPr lang="fr-FR" dirty="0" smtClean="0"/>
              <a:t> </a:t>
            </a:r>
            <a:r>
              <a:rPr lang="fr-FR" dirty="0"/>
              <a:t>["bloc de code répété"]</a:t>
            </a:r>
          </a:p>
          <a:p>
            <a:pPr lvl="1">
              <a:defRPr/>
            </a:pPr>
            <a:endParaRPr lang="fr-FR" dirty="0"/>
          </a:p>
          <a:p>
            <a:pPr>
              <a:defRPr/>
            </a:pPr>
            <a:r>
              <a:rPr lang="fr-FR" dirty="0">
                <a:ea typeface="+mn-ea"/>
                <a:cs typeface="+mn-cs"/>
              </a:rPr>
              <a:t>"</a:t>
            </a:r>
            <a:r>
              <a:rPr lang="fr-FR" dirty="0" err="1">
                <a:ea typeface="+mn-ea"/>
                <a:cs typeface="+mn-cs"/>
              </a:rPr>
              <a:t>while</a:t>
            </a:r>
            <a:r>
              <a:rPr lang="fr-FR" dirty="0">
                <a:ea typeface="+mn-ea"/>
                <a:cs typeface="+mn-cs"/>
              </a:rPr>
              <a:t>"</a:t>
            </a:r>
          </a:p>
          <a:p>
            <a:pPr lvl="1">
              <a:defRPr/>
            </a:pPr>
            <a:r>
              <a:rPr lang="fr-FR" i="0" dirty="0">
                <a:solidFill>
                  <a:srgbClr val="FF0000"/>
                </a:solidFill>
              </a:rPr>
              <a:t>[</a:t>
            </a:r>
            <a:r>
              <a:rPr lang="fr-FR" i="0" dirty="0"/>
              <a:t>"expression booléenne"</a:t>
            </a:r>
            <a:r>
              <a:rPr lang="fr-FR" i="0" dirty="0">
                <a:solidFill>
                  <a:srgbClr val="FF0000"/>
                </a:solidFill>
              </a:rPr>
              <a:t>]</a:t>
            </a:r>
            <a:r>
              <a:rPr lang="fr-FR" i="0" dirty="0"/>
              <a:t> </a:t>
            </a:r>
            <a:r>
              <a:rPr lang="fr-FR" b="1" i="0" dirty="0" err="1">
                <a:solidFill>
                  <a:srgbClr val="FF0000"/>
                </a:solidFill>
              </a:rPr>
              <a:t>while</a:t>
            </a:r>
            <a:r>
              <a:rPr lang="fr-FR" b="1" i="0" u="sng" dirty="0" err="1">
                <a:solidFill>
                  <a:srgbClr val="FF0000"/>
                </a:solidFill>
              </a:rPr>
              <a:t>True</a:t>
            </a:r>
            <a:r>
              <a:rPr lang="fr-FR" b="1" i="0" dirty="0">
                <a:solidFill>
                  <a:srgbClr val="FF0000"/>
                </a:solidFill>
              </a:rPr>
              <a:t>:</a:t>
            </a:r>
            <a:r>
              <a:rPr lang="fr-FR" i="0" dirty="0"/>
              <a:t> ["bloc de code"]</a:t>
            </a:r>
            <a:endParaRPr lang="fr-FR" i="0" dirty="0" smtClean="0"/>
          </a:p>
          <a:p>
            <a:pPr lvl="1">
              <a:defRPr/>
            </a:pPr>
            <a:r>
              <a:rPr lang="fr-FR" i="0" dirty="0" smtClean="0">
                <a:solidFill>
                  <a:srgbClr val="FF0000"/>
                </a:solidFill>
              </a:rPr>
              <a:t>[</a:t>
            </a:r>
            <a:r>
              <a:rPr lang="fr-FR" i="0" dirty="0" smtClean="0"/>
              <a:t>"</a:t>
            </a:r>
            <a:r>
              <a:rPr lang="fr-FR" i="0" dirty="0"/>
              <a:t>expression booléenne</a:t>
            </a:r>
            <a:r>
              <a:rPr lang="fr-FR" i="0" dirty="0" smtClean="0"/>
              <a:t>"</a:t>
            </a:r>
            <a:r>
              <a:rPr lang="fr-FR" i="0" dirty="0" smtClean="0">
                <a:solidFill>
                  <a:srgbClr val="FF0000"/>
                </a:solidFill>
              </a:rPr>
              <a:t>]</a:t>
            </a:r>
            <a:r>
              <a:rPr lang="fr-FR" i="0" dirty="0" smtClean="0"/>
              <a:t> </a:t>
            </a:r>
            <a:r>
              <a:rPr lang="fr-FR" b="1" i="0" dirty="0" err="1">
                <a:solidFill>
                  <a:srgbClr val="FF0000"/>
                </a:solidFill>
              </a:rPr>
              <a:t>while</a:t>
            </a:r>
            <a:r>
              <a:rPr lang="fr-FR" b="1" i="0" u="sng" dirty="0" err="1">
                <a:solidFill>
                  <a:srgbClr val="FF0000"/>
                </a:solidFill>
              </a:rPr>
              <a:t>False</a:t>
            </a:r>
            <a:r>
              <a:rPr lang="fr-FR" b="1" i="0" dirty="0">
                <a:solidFill>
                  <a:srgbClr val="FF0000"/>
                </a:solidFill>
              </a:rPr>
              <a:t>:</a:t>
            </a:r>
            <a:r>
              <a:rPr lang="fr-FR" i="0" dirty="0"/>
              <a:t> ["bloc de code"]</a:t>
            </a:r>
          </a:p>
          <a:p>
            <a:pPr>
              <a:defRPr/>
            </a:pPr>
            <a:endParaRPr lang="fr-FR" i="0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Biblio/</a:t>
            </a:r>
            <a:r>
              <a:rPr lang="fr-FR" dirty="0" err="1" smtClean="0"/>
              <a:t>Webo-graphie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51CRH8B8HAL._SL500_AA300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0" y="1524000"/>
            <a:ext cx="3810000" cy="3810000"/>
          </a:xfrm>
          <a:prstGeom prst="rect">
            <a:avLst/>
          </a:prstGeom>
        </p:spPr>
      </p:pic>
      <p:pic>
        <p:nvPicPr>
          <p:cNvPr id="6" name="Image 5" descr="51T64R1B3RL._SL500_AA300_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24000"/>
            <a:ext cx="3810000" cy="3810000"/>
          </a:xfrm>
          <a:prstGeom prst="rect">
            <a:avLst/>
          </a:prstGeom>
        </p:spPr>
      </p:pic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>
                <a:ea typeface="+mj-ea"/>
                <a:cs typeface="+mj-cs"/>
              </a:rPr>
              <a:t>Livres disponibles au centre de Doc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5" name="Image 4" descr="WithStyl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286000"/>
            <a:ext cx="1924050" cy="2667000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 bwMode="auto">
          <a:xfrm>
            <a:off x="0" y="5638800"/>
            <a:ext cx="9906000" cy="838200"/>
          </a:xfrm>
          <a:prstGeom prst="rect">
            <a:avLst/>
          </a:prstGeom>
          <a:solidFill>
            <a:srgbClr val="F3F84B">
              <a:alpha val="75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z="3600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http://</a:t>
            </a:r>
            <a:r>
              <a:rPr lang="fr-FR" sz="3600" kern="0" dirty="0" err="1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stephane.ducasse.free.fr/FreeBooks.html</a:t>
            </a:r>
            <a:endParaRPr kumimoji="0" lang="en-US" sz="3600" b="1" i="1" u="none" strike="noStrike" kern="0" cap="none" spc="0" normalizeH="0" baseline="0" noProof="0" dirty="0">
              <a:ln>
                <a:noFill/>
              </a:ln>
              <a:solidFill>
                <a:srgbClr val="0D62A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5567113" y="3975100"/>
            <a:ext cx="1510202" cy="1663700"/>
            <a:chOff x="6273800" y="2404251"/>
            <a:chExt cx="2751667" cy="3031349"/>
          </a:xfrm>
        </p:grpSpPr>
        <p:pic>
          <p:nvPicPr>
            <p:cNvPr id="11" name="Image 10" descr="Adobe_PDF-logo-84B633809C-seeklogo.com.g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3800" y="2895600"/>
              <a:ext cx="2751667" cy="254000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273800" y="2404251"/>
              <a:ext cx="1863848" cy="672942"/>
            </a:xfrm>
            <a:prstGeom prst="rect">
              <a:avLst/>
            </a:prstGeom>
            <a:solidFill>
              <a:srgbClr val="C4292C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FFFF"/>
                  </a:solidFill>
                  <a:latin typeface="Arial"/>
                  <a:cs typeface="Arial"/>
                </a:rPr>
                <a:t>Free</a:t>
              </a:r>
              <a:endParaRPr lang="en-US" sz="180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489996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486400"/>
            <a:ext cx="9906000" cy="914400"/>
          </a:xfrm>
          <a:solidFill>
            <a:srgbClr val="F9FF95"/>
          </a:solidFill>
        </p:spPr>
        <p:txBody>
          <a:bodyPr/>
          <a:lstStyle/>
          <a:p>
            <a:r>
              <a:rPr lang="fr-FR" dirty="0" smtClean="0">
                <a:solidFill>
                  <a:srgbClr val="0D62AD"/>
                </a:solidFill>
              </a:rPr>
              <a:t>http://</a:t>
            </a:r>
            <a:r>
              <a:rPr lang="fr-FR" dirty="0" err="1" smtClean="0">
                <a:solidFill>
                  <a:srgbClr val="0D62AD"/>
                </a:solidFill>
              </a:rPr>
              <a:t>pharobyexample.org/fr/index.html</a:t>
            </a:r>
            <a:endParaRPr lang="en-US" dirty="0">
              <a:solidFill>
                <a:srgbClr val="0D62AD"/>
              </a:solidFill>
            </a:endParaRPr>
          </a:p>
        </p:txBody>
      </p:sp>
      <p:grpSp>
        <p:nvGrpSpPr>
          <p:cNvPr id="10" name="Grouper 9"/>
          <p:cNvGrpSpPr/>
          <p:nvPr/>
        </p:nvGrpSpPr>
        <p:grpSpPr>
          <a:xfrm>
            <a:off x="6273800" y="2612512"/>
            <a:ext cx="2751667" cy="2823088"/>
            <a:chOff x="6273800" y="2612512"/>
            <a:chExt cx="2751667" cy="2823088"/>
          </a:xfrm>
        </p:grpSpPr>
        <p:pic>
          <p:nvPicPr>
            <p:cNvPr id="11" name="Image 10" descr="Adobe_PDF-logo-84B633809C-seeklogo.com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800" y="2895600"/>
              <a:ext cx="2751667" cy="254000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273800" y="2612512"/>
              <a:ext cx="1863849" cy="457200"/>
            </a:xfrm>
            <a:prstGeom prst="rect">
              <a:avLst/>
            </a:prstGeom>
            <a:solidFill>
              <a:srgbClr val="AC271A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Free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 rot="20921629">
            <a:off x="6246416" y="903127"/>
            <a:ext cx="2703422" cy="92333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LE </a:t>
            </a:r>
            <a:r>
              <a:rPr lang="en-US" sz="5400" dirty="0" err="1" smtClean="0"/>
              <a:t>Livre</a:t>
            </a:r>
            <a:endParaRPr lang="en-US" sz="5400" dirty="0"/>
          </a:p>
        </p:txBody>
      </p:sp>
      <p:sp>
        <p:nvSpPr>
          <p:cNvPr id="8" name="ZoneTexte 7"/>
          <p:cNvSpPr txBox="1"/>
          <p:nvPr/>
        </p:nvSpPr>
        <p:spPr>
          <a:xfrm rot="21239516">
            <a:off x="3336463" y="3862499"/>
            <a:ext cx="3242745" cy="923330"/>
          </a:xfrm>
          <a:prstGeom prst="rect">
            <a:avLst/>
          </a:prstGeom>
          <a:solidFill>
            <a:srgbClr val="F3F84B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Pharo</a:t>
            </a:r>
            <a:r>
              <a:rPr lang="en-US" sz="5400" dirty="0" smtClean="0"/>
              <a:t> 1.0 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47" y="0"/>
            <a:ext cx="48514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486400"/>
            <a:ext cx="9906000" cy="914400"/>
          </a:xfrm>
          <a:solidFill>
            <a:srgbClr val="F9FF95"/>
          </a:solidFill>
        </p:spPr>
        <p:txBody>
          <a:bodyPr/>
          <a:lstStyle/>
          <a:p>
            <a:r>
              <a:rPr lang="fr-FR" dirty="0" smtClean="0">
                <a:solidFill>
                  <a:srgbClr val="0D62AD"/>
                </a:solidFill>
              </a:rPr>
              <a:t>http://</a:t>
            </a:r>
            <a:r>
              <a:rPr lang="fr-FR" dirty="0" err="1" smtClean="0">
                <a:solidFill>
                  <a:srgbClr val="0D62AD"/>
                </a:solidFill>
              </a:rPr>
              <a:t>deepintopharo.com</a:t>
            </a:r>
            <a:r>
              <a:rPr lang="fr-FR" dirty="0" smtClean="0">
                <a:solidFill>
                  <a:srgbClr val="0D62AD"/>
                </a:solidFill>
              </a:rPr>
              <a:t>/</a:t>
            </a:r>
            <a:endParaRPr lang="en-US" dirty="0">
              <a:solidFill>
                <a:srgbClr val="0D62AD"/>
              </a:solidFill>
            </a:endParaRPr>
          </a:p>
        </p:txBody>
      </p:sp>
      <p:grpSp>
        <p:nvGrpSpPr>
          <p:cNvPr id="3" name="Grouper 9"/>
          <p:cNvGrpSpPr/>
          <p:nvPr/>
        </p:nvGrpSpPr>
        <p:grpSpPr>
          <a:xfrm>
            <a:off x="6273800" y="2612512"/>
            <a:ext cx="2751667" cy="2823088"/>
            <a:chOff x="6273800" y="2612512"/>
            <a:chExt cx="2751667" cy="2823088"/>
          </a:xfrm>
        </p:grpSpPr>
        <p:pic>
          <p:nvPicPr>
            <p:cNvPr id="11" name="Image 10" descr="Adobe_PDF-logo-84B633809C-seeklogo.com.g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800" y="2895600"/>
              <a:ext cx="2751667" cy="254000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6273800" y="2612512"/>
              <a:ext cx="1863849" cy="457200"/>
            </a:xfrm>
            <a:prstGeom prst="rect">
              <a:avLst/>
            </a:prstGeom>
            <a:solidFill>
              <a:srgbClr val="AC271A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Free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ZoneTexte 12"/>
          <p:cNvSpPr txBox="1"/>
          <p:nvPr/>
        </p:nvSpPr>
        <p:spPr>
          <a:xfrm rot="20921629">
            <a:off x="6246416" y="903127"/>
            <a:ext cx="2703422" cy="92333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LE </a:t>
            </a:r>
            <a:r>
              <a:rPr lang="en-US" sz="5400" dirty="0" err="1" smtClean="0"/>
              <a:t>Livre</a:t>
            </a:r>
            <a:endParaRPr lang="en-US" sz="5400" dirty="0"/>
          </a:p>
        </p:txBody>
      </p:sp>
      <p:sp>
        <p:nvSpPr>
          <p:cNvPr id="8" name="ZoneTexte 7"/>
          <p:cNvSpPr txBox="1"/>
          <p:nvPr/>
        </p:nvSpPr>
        <p:spPr>
          <a:xfrm rot="21239516">
            <a:off x="3336463" y="3862499"/>
            <a:ext cx="3242745" cy="923330"/>
          </a:xfrm>
          <a:prstGeom prst="rect">
            <a:avLst/>
          </a:prstGeom>
          <a:solidFill>
            <a:srgbClr val="F3F84B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5400" dirty="0" err="1" smtClean="0"/>
              <a:t>Pharo</a:t>
            </a:r>
            <a:r>
              <a:rPr lang="en-US" sz="5400" dirty="0" smtClean="0"/>
              <a:t> 2.0 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45" y="0"/>
            <a:ext cx="6876308" cy="68580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0" y="5638800"/>
            <a:ext cx="9906000" cy="838200"/>
          </a:xfrm>
          <a:prstGeom prst="rect">
            <a:avLst/>
          </a:prstGeom>
          <a:solidFill>
            <a:srgbClr val="F3F84B">
              <a:alpha val="75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4400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http://</a:t>
            </a:r>
            <a:r>
              <a:rPr lang="fr-FR" sz="4400" kern="0" dirty="0" err="1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www.pharo.org</a:t>
            </a:r>
            <a:r>
              <a:rPr lang="fr-FR" sz="4400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/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D62A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 rot="20967448">
            <a:off x="4434065" y="1382269"/>
            <a:ext cx="2281093" cy="923330"/>
          </a:xfrm>
          <a:prstGeom prst="rect">
            <a:avLst/>
          </a:prstGeom>
          <a:solidFill>
            <a:srgbClr val="F3F84B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LE Site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Historique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Naissance au prestigieux Xerox PARC</a:t>
            </a: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Un langage rôdé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première version en 1972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Utilisation industrielle à partir de 1980</a:t>
            </a: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Premier langage à objets moderne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Utilisation industrielle encore aujourd'hui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Outils de développement en équipe</a:t>
            </a:r>
          </a:p>
          <a:p>
            <a:pPr lvl="2">
              <a:lnSpc>
                <a:spcPct val="90000"/>
              </a:lnSpc>
              <a:defRPr/>
            </a:pPr>
            <a:r>
              <a:rPr lang="fr-FR"/>
              <a:t>(depuis les années 80 !)</a:t>
            </a: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Squeak : Première version libre en 1997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Finalité principalement éducative et expérimentale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Avec des applications industrielles</a:t>
            </a:r>
          </a:p>
          <a:p>
            <a:pPr>
              <a:lnSpc>
                <a:spcPct val="90000"/>
              </a:lnSpc>
              <a:defRPr/>
            </a:pPr>
            <a:r>
              <a:rPr lang="fr-FR">
                <a:ea typeface="+mn-ea"/>
                <a:cs typeface="+mn-cs"/>
              </a:rPr>
              <a:t>Pharo : Version libre Issue de Squeak en 2008</a:t>
            </a:r>
          </a:p>
          <a:p>
            <a:pPr lvl="1">
              <a:lnSpc>
                <a:spcPct val="90000"/>
              </a:lnSpc>
              <a:defRPr/>
            </a:pPr>
            <a:r>
              <a:rPr lang="fr-FR"/>
              <a:t>Finalité principalement industrielle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youtubePharoBasicsPlay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7899400" cy="68580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0" y="4800600"/>
            <a:ext cx="9906000" cy="1436712"/>
          </a:xfrm>
          <a:prstGeom prst="rect">
            <a:avLst/>
          </a:prstGeom>
          <a:solidFill>
            <a:srgbClr val="F3F84B">
              <a:alpha val="75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kumimoji="0" 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0D62A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Playlist </a:t>
            </a:r>
            <a:r>
              <a:rPr kumimoji="0" lang="en-US" sz="4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D62A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Pharo</a:t>
            </a:r>
            <a:r>
              <a:rPr kumimoji="0" lang="en-US" sz="4400" b="1" i="1" u="none" strike="noStrike" kern="0" cap="none" spc="0" normalizeH="0" baseline="0" noProof="0" dirty="0" smtClean="0">
                <a:ln>
                  <a:noFill/>
                </a:ln>
                <a:solidFill>
                  <a:srgbClr val="0D62A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Basics</a:t>
            </a:r>
          </a:p>
          <a:p>
            <a:pPr lvl="0" algn="ctr"/>
            <a:r>
              <a:rPr lang="en-US" sz="4400" b="1" i="1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(cf. lien </a:t>
            </a:r>
            <a:r>
              <a:rPr lang="en-US" sz="4400" b="1" i="1" kern="0" dirty="0" err="1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dans</a:t>
            </a:r>
            <a:r>
              <a:rPr lang="en-US" sz="4400" b="1" i="1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 campus)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D62A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 rot="21239516">
            <a:off x="3015742" y="2663821"/>
            <a:ext cx="3884184" cy="923330"/>
          </a:xfrm>
          <a:prstGeom prst="rect">
            <a:avLst/>
          </a:prstGeom>
          <a:solidFill>
            <a:srgbClr val="F3F84B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Les VIDEOS</a:t>
            </a:r>
            <a:endParaRPr lang="en-US" sz="5400" dirty="0"/>
          </a:p>
        </p:txBody>
      </p:sp>
      <p:pic>
        <p:nvPicPr>
          <p:cNvPr id="9" name="Image 8" descr="youtube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41300"/>
            <a:ext cx="1689100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33350"/>
            <a:ext cx="7388225" cy="65913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0" y="4800600"/>
            <a:ext cx="9906000" cy="1143000"/>
          </a:xfrm>
          <a:prstGeom prst="rect">
            <a:avLst/>
          </a:prstGeom>
          <a:solidFill>
            <a:srgbClr val="F3F84B">
              <a:alpha val="75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4400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http://</a:t>
            </a:r>
            <a:r>
              <a:rPr lang="fr-FR" sz="4400" kern="0" dirty="0" err="1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www.pharocasts.com</a:t>
            </a:r>
            <a:r>
              <a:rPr lang="fr-FR" sz="4400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/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D62A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 rot="21239516">
            <a:off x="3015742" y="2663821"/>
            <a:ext cx="3884184" cy="923330"/>
          </a:xfrm>
          <a:prstGeom prst="rect">
            <a:avLst/>
          </a:prstGeom>
          <a:solidFill>
            <a:srgbClr val="F3F84B">
              <a:alpha val="7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Les VIDEOS</a:t>
            </a:r>
            <a:endParaRPr lang="en-US" sz="5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haroDo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906000" cy="5969000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 bwMode="auto">
          <a:xfrm>
            <a:off x="0" y="4800600"/>
            <a:ext cx="9906000" cy="1143000"/>
          </a:xfrm>
          <a:prstGeom prst="rect">
            <a:avLst/>
          </a:prstGeom>
          <a:solidFill>
            <a:srgbClr val="F3F84B">
              <a:alpha val="75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4400" kern="0" dirty="0" smtClean="0">
                <a:solidFill>
                  <a:srgbClr val="0D62AD"/>
                </a:solidFill>
                <a:latin typeface="+mj-lt"/>
                <a:ea typeface="+mj-ea"/>
                <a:cs typeface="+mj-cs"/>
              </a:rPr>
              <a:t>http://files.pharo.org/doc/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D62A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 rot="21239516">
            <a:off x="1073679" y="2663821"/>
            <a:ext cx="7768311" cy="923330"/>
          </a:xfrm>
          <a:prstGeom prst="rect">
            <a:avLst/>
          </a:prstGeom>
          <a:solidFill>
            <a:srgbClr val="F3F84B">
              <a:alpha val="75000"/>
            </a:srgbClr>
          </a:solidFill>
        </p:spPr>
        <p:txBody>
          <a:bodyPr wrap="none" rtlCol="0">
            <a:spAutoFit/>
          </a:bodyPr>
          <a:lstStyle/>
          <a:p>
            <a:pPr lvl="0" algn="ctr"/>
            <a:r>
              <a:rPr lang="fr-FR" sz="5400" kern="0" dirty="0" smtClean="0">
                <a:solidFill>
                  <a:srgbClr val="0D62AD"/>
                </a:solidFill>
              </a:rPr>
              <a:t>Doc Bibliothèques de base</a:t>
            </a:r>
            <a:endParaRPr lang="en-US" sz="5400" b="1" i="1" kern="0" dirty="0">
              <a:solidFill>
                <a:srgbClr val="0D62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Un langage simple à apprendre - 1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Syntaxe simple </a:t>
            </a:r>
            <a:r>
              <a:rPr lang="fr-FR" b="0">
                <a:ea typeface="+mn-ea"/>
                <a:cs typeface="+mn-cs"/>
              </a:rPr>
              <a:t>(reprise dans Objective-C == Mac &amp; iPhone)</a:t>
            </a:r>
          </a:p>
          <a:p>
            <a:pPr lvl="1">
              <a:defRPr/>
            </a:pPr>
            <a:r>
              <a:rPr lang="fr-FR"/>
              <a:t>proche du langage naturel</a:t>
            </a:r>
          </a:p>
          <a:p>
            <a:pPr lvl="1">
              <a:defRPr/>
            </a:pPr>
            <a:r>
              <a:rPr lang="fr-FR"/>
              <a:t>mots et caractères spéciaux = 1 transparent</a:t>
            </a:r>
          </a:p>
          <a:p>
            <a:pPr lvl="1">
              <a:defRPr/>
            </a:pPr>
            <a:r>
              <a:rPr lang="fr-FR"/>
              <a:t>permet de focaliser sur les concepts et la conception</a:t>
            </a:r>
          </a:p>
          <a:p>
            <a:pPr>
              <a:defRPr/>
            </a:pPr>
            <a:endParaRPr lang="fr-FR">
              <a:ea typeface="+mn-ea"/>
              <a:cs typeface="+mn-cs"/>
            </a:endParaRPr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Typage dynamique</a:t>
            </a:r>
          </a:p>
          <a:p>
            <a:pPr lvl="1">
              <a:defRPr/>
            </a:pPr>
            <a:r>
              <a:rPr lang="fr-FR"/>
              <a:t>pas de type à saisir</a:t>
            </a:r>
          </a:p>
          <a:p>
            <a:pPr lvl="1">
              <a:defRPr/>
            </a:pPr>
            <a:r>
              <a:rPr lang="fr-FR"/>
              <a:t>contrôle de type à l'exécution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Tous les sources sont disponibles</a:t>
            </a:r>
          </a:p>
          <a:p>
            <a:pPr lvl="1">
              <a:defRPr/>
            </a:pPr>
            <a:r>
              <a:rPr lang="fr-FR"/>
              <a:t>y compris les bibliothèques de base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Un langage simple à apprendre - 2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921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85979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Très peu de concepts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Objet, Classe, Message, Variable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Toute méthode retourne une valeur</a:t>
            </a:r>
          </a:p>
          <a:p>
            <a:pPr>
              <a:lnSpc>
                <a:spcPct val="90000"/>
              </a:lnSpc>
              <a:defRPr/>
            </a:pPr>
            <a:endParaRPr lang="fr-FR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Règles de visibilité fixes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Classes et Méthodes accessibles par tout le monde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Champs accessibles uniquement par leur propriétaire</a:t>
            </a:r>
          </a:p>
          <a:p>
            <a:pPr lvl="2">
              <a:lnSpc>
                <a:spcPct val="90000"/>
              </a:lnSpc>
              <a:buFont typeface="Wingdings" charset="2"/>
              <a:buNone/>
              <a:defRPr/>
            </a:pPr>
            <a:endParaRPr lang="fr-FR" dirty="0"/>
          </a:p>
          <a:p>
            <a:pPr>
              <a:lnSpc>
                <a:spcPct val="90000"/>
              </a:lnSpc>
              <a:defRPr/>
            </a:pPr>
            <a:r>
              <a:rPr lang="fr-FR" dirty="0">
                <a:ea typeface="+mn-ea"/>
                <a:cs typeface="+mn-cs"/>
              </a:rPr>
              <a:t>Uniformité (sans exception)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Tout est objet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/>
              <a:t>nombres, outils de </a:t>
            </a:r>
            <a:r>
              <a:rPr lang="fr-FR" dirty="0" err="1"/>
              <a:t>dév</a:t>
            </a:r>
            <a:r>
              <a:rPr lang="fr-FR" dirty="0"/>
              <a:t>., le compilateur, …</a:t>
            </a:r>
          </a:p>
          <a:p>
            <a:pPr lvl="1">
              <a:lnSpc>
                <a:spcPct val="90000"/>
              </a:lnSpc>
              <a:defRPr/>
            </a:pPr>
            <a:r>
              <a:rPr lang="fr-FR" dirty="0"/>
              <a:t>1 action = 1 message</a:t>
            </a:r>
          </a:p>
          <a:p>
            <a:pPr lvl="2">
              <a:lnSpc>
                <a:spcPct val="90000"/>
              </a:lnSpc>
              <a:defRPr/>
            </a:pPr>
            <a:r>
              <a:rPr lang="fr-FR" dirty="0"/>
              <a:t>y compris la création d'objet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ea typeface="+mj-ea"/>
                <a:cs typeface="+mj-cs"/>
              </a:rPr>
              <a:t>Un langage très puissant - 1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fr-FR">
                <a:ea typeface="+mn-ea"/>
                <a:cs typeface="+mn-cs"/>
              </a:rPr>
              <a:t>Bibliothèque riche copiée </a:t>
            </a:r>
          </a:p>
          <a:p>
            <a:pPr lvl="1">
              <a:defRPr/>
            </a:pPr>
            <a:r>
              <a:rPr lang="fr-FR"/>
              <a:t>collections, streams, …</a:t>
            </a:r>
          </a:p>
          <a:p>
            <a:pPr lvl="1">
              <a:defRPr/>
            </a:pPr>
            <a:endParaRPr lang="fr-FR"/>
          </a:p>
          <a:p>
            <a:pPr>
              <a:defRPr/>
            </a:pPr>
            <a:r>
              <a:rPr lang="fr-FR">
                <a:ea typeface="+mn-ea"/>
                <a:cs typeface="+mn-cs"/>
              </a:rPr>
              <a:t>Langage ouvert (capacités réflexives)</a:t>
            </a:r>
          </a:p>
          <a:p>
            <a:pPr lvl="1">
              <a:defRPr/>
            </a:pPr>
            <a:r>
              <a:rPr lang="fr-FR"/>
              <a:t>Nombreux éléments/concepts du langage accessibles</a:t>
            </a:r>
          </a:p>
          <a:p>
            <a:pPr lvl="2">
              <a:defRPr/>
            </a:pPr>
            <a:r>
              <a:rPr lang="fr-FR"/>
              <a:t>Langage : Classe, méthode, … </a:t>
            </a:r>
          </a:p>
          <a:p>
            <a:pPr lvl="2">
              <a:defRPr/>
            </a:pPr>
            <a:r>
              <a:rPr lang="fr-FR"/>
              <a:t>Exécution : Pile d'exécution, Contrôle de type, …</a:t>
            </a:r>
          </a:p>
          <a:p>
            <a:pPr lvl="2">
              <a:defRPr/>
            </a:pPr>
            <a:r>
              <a:rPr lang="fr-FR"/>
              <a:t>Outils : Compilateur, Débugger, …</a:t>
            </a:r>
          </a:p>
          <a:p>
            <a:pPr lvl="2">
              <a:defRPr/>
            </a:pPr>
            <a:endParaRPr lang="fr-FR"/>
          </a:p>
          <a:p>
            <a:pPr lvl="1">
              <a:defRPr/>
            </a:pPr>
            <a:r>
              <a:rPr lang="fr-FR"/>
              <a:t>Extensible</a:t>
            </a:r>
          </a:p>
          <a:p>
            <a:pPr lvl="2">
              <a:defRPr/>
            </a:pPr>
            <a:r>
              <a:rPr lang="fr-FR"/>
              <a:t>Code éléments du langage disponible</a:t>
            </a:r>
          </a:p>
          <a:p>
            <a:pPr lvl="2">
              <a:defRPr/>
            </a:pPr>
            <a:r>
              <a:rPr lang="fr-FR"/>
              <a:t>Possibilité de le modifier/étendre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46351036</TotalTime>
  <Pages>1</Pages>
  <Words>1824</Words>
  <Application>Microsoft Macintosh PowerPoint</Application>
  <PresentationFormat>Format A4 (210 x 297 mm)</PresentationFormat>
  <Paragraphs>437</Paragraphs>
  <Slides>62</Slides>
  <Notes>41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63" baseType="lpstr">
      <vt:lpstr>Thème Office</vt:lpstr>
      <vt:lpstr>Premiers pas en Smalltalk Illustration avec un Smalltalk libre: Pharo</vt:lpstr>
      <vt:lpstr>Avertissement</vt:lpstr>
      <vt:lpstr>Pourquoi Smalltalk?</vt:lpstr>
      <vt:lpstr>Pourquoi Smalltalk ?</vt:lpstr>
      <vt:lpstr>Pourquoi Smalltalk ?</vt:lpstr>
      <vt:lpstr>Historique</vt:lpstr>
      <vt:lpstr>Un langage simple à apprendre - 1</vt:lpstr>
      <vt:lpstr>Un langage simple à apprendre - 2</vt:lpstr>
      <vt:lpstr>Un langage très puissant - 1</vt:lpstr>
      <vt:lpstr>Un langage très puissant – 2 Quelques outils usuels de Smalltalk</vt:lpstr>
      <vt:lpstr>Syntaxe Smalltalk</vt:lpstr>
      <vt:lpstr>L’environnement de développement Smalltalk</vt:lpstr>
      <vt:lpstr>Modèle d'exécution Smalltalk</vt:lpstr>
      <vt:lpstr>4 fichiers fondamentaux</vt:lpstr>
      <vt:lpstr>Fichiers fondamentaux - 1</vt:lpstr>
      <vt:lpstr>Fichiers fondamentaux - 2</vt:lpstr>
      <vt:lpstr>Fichiers fondamentaux - 3</vt:lpstr>
      <vt:lpstr>Fichiers fondamentaux - 4</vt:lpstr>
      <vt:lpstr>Lancement de Pharo</vt:lpstr>
      <vt:lpstr>Menu "World"</vt:lpstr>
      <vt:lpstr>Autres outils</vt:lpstr>
      <vt:lpstr>Browser - 1</vt:lpstr>
      <vt:lpstr>Browser - 2</vt:lpstr>
      <vt:lpstr>Exemple de création d'une classe - 1</vt:lpstr>
      <vt:lpstr>Exemple de création d'une classe - 2</vt:lpstr>
      <vt:lpstr>Exemple de définition d'une méthode - 1</vt:lpstr>
      <vt:lpstr>Exemple de définition d'une méthode - 2</vt:lpstr>
      <vt:lpstr>Exemple de messages Smalltalk</vt:lpstr>
      <vt:lpstr>Transcript = "Console"</vt:lpstr>
      <vt:lpstr>Workspace : exécuter, afficher, inspecter…</vt:lpstr>
      <vt:lpstr>Workspace : exécuter, afficher, inspecter…</vt:lpstr>
      <vt:lpstr>Workspace : exécuter, afficher, déboguer…</vt:lpstr>
      <vt:lpstr>Inspecteur &amp; explorateur</vt:lpstr>
      <vt:lpstr>Débogueur – Placer un point d'arrêt</vt:lpstr>
      <vt:lpstr>Débogueur– Ouverture (1)</vt:lpstr>
      <vt:lpstr>Débogueur– Ouverture (2)</vt:lpstr>
      <vt:lpstr>Le Débogueur !</vt:lpstr>
      <vt:lpstr>Eléments de base de Smalltalk</vt:lpstr>
      <vt:lpstr>Envoi de message</vt:lpstr>
      <vt:lpstr>Méthodes et messages - 1</vt:lpstr>
      <vt:lpstr>Méthodes et messages - 2</vt:lpstr>
      <vt:lpstr>Création d'instances initialisées</vt:lpstr>
      <vt:lpstr>Initialisation des objets</vt:lpstr>
      <vt:lpstr>Une nouvelle lampe doit être éteinte &amp; jaune</vt:lpstr>
      <vt:lpstr>Quelque messages usuels</vt:lpstr>
      <vt:lpstr>Test d’identité ==</vt:lpstr>
      <vt:lpstr>Test d’identité ==</vt:lpstr>
      <vt:lpstr>Test d’égalité =</vt:lpstr>
      <vt:lpstr>Test d’égalité =</vt:lpstr>
      <vt:lpstr>Test d’égalité =</vt:lpstr>
      <vt:lpstr>Test d’égalité =</vt:lpstr>
      <vt:lpstr>Exemple de comparaisons</vt:lpstr>
      <vt:lpstr>Conditionnelle (le "if")</vt:lpstr>
      <vt:lpstr>Boucles</vt:lpstr>
      <vt:lpstr>Biblio/Webo-graphie</vt:lpstr>
      <vt:lpstr>Livres disponibles au centre de Doc</vt:lpstr>
      <vt:lpstr>http://pharobyexample.org/fr/index.html</vt:lpstr>
      <vt:lpstr>http://deepintopharo.com/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Recherche en Informatique</dc:title>
  <dc:subject>Recherche en Informatique au GIP - Comité de recherche 15 Mai 2002</dc:subject>
  <dc:creator>Noury Bouraqadi</dc:creator>
  <cp:keywords/>
  <dc:description/>
  <cp:lastModifiedBy>Noury Bourqadi</cp:lastModifiedBy>
  <cp:revision>505</cp:revision>
  <cp:lastPrinted>2013-01-30T13:50:40Z</cp:lastPrinted>
  <dcterms:created xsi:type="dcterms:W3CDTF">2014-01-29T16:15:16Z</dcterms:created>
  <dcterms:modified xsi:type="dcterms:W3CDTF">2015-01-29T10:35:42Z</dcterms:modified>
</cp:coreProperties>
</file>