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479CF-4E75-3050-0C29-B44C96095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GetMatch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33CCC9C-8DA6-2E42-7E88-D036F56447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Luquenia Galiano: 20210451</a:t>
            </a:r>
          </a:p>
          <a:p>
            <a:r>
              <a:rPr lang="en-US" dirty="0"/>
              <a:t>Paulino Muya: 20220119</a:t>
            </a:r>
          </a:p>
          <a:p>
            <a:r>
              <a:rPr lang="en-US" dirty="0"/>
              <a:t>Alano Baptista: 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8589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414FD-1D55-00CB-23C5-1F130BEED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B916D76-89D9-DE62-F9D9-FE7DE0785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Objectivos</a:t>
            </a:r>
            <a:r>
              <a:rPr lang="en-US" dirty="0"/>
              <a:t> </a:t>
            </a:r>
            <a:endParaRPr lang="pt-PT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0D8DBE8-D848-00FA-7365-289B6EA93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65952" y="1101493"/>
            <a:ext cx="6727231" cy="4852803"/>
          </a:xfrm>
        </p:spPr>
        <p:txBody>
          <a:bodyPr>
            <a:normAutofit/>
          </a:bodyPr>
          <a:lstStyle/>
          <a:p>
            <a:r>
              <a:rPr lang="pt-PT" dirty="0"/>
              <a:t>Com a nossa aplicação pretendemos principalmente criar uma maneira onde os utilizadores consigam organizar jogos com vários participantes de forma mais eficiente, organizada e simples, outro dos nossos objetivos e dar oportunidade aos utilizadores a poderem participar em jogos com utilizadores que não conheçam, pois nem sempre e possível organizar um jogo com amigos ou colegas.</a:t>
            </a:r>
          </a:p>
        </p:txBody>
      </p:sp>
    </p:spTree>
    <p:extLst>
      <p:ext uri="{BB962C8B-B14F-4D97-AF65-F5344CB8AC3E}">
        <p14:creationId xmlns:p14="http://schemas.microsoft.com/office/powerpoint/2010/main" val="216982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8B5DD-692B-5A23-350B-A6270FA3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de Classe</a:t>
            </a:r>
            <a:endParaRPr lang="pt-PT" dirty="0"/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73EE72ED-B75B-7145-F783-FDA45E6A7CB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5973" b="5973"/>
          <a:stretch/>
        </p:blipFill>
        <p:spPr/>
      </p:pic>
    </p:spTree>
    <p:extLst>
      <p:ext uri="{BB962C8B-B14F-4D97-AF65-F5344CB8AC3E}">
        <p14:creationId xmlns:p14="http://schemas.microsoft.com/office/powerpoint/2010/main" val="159660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32CC9-FCE0-10BC-39D9-432E5DDC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</a:t>
            </a:r>
            <a:r>
              <a:rPr lang="en-US" dirty="0" err="1"/>
              <a:t>Entidade</a:t>
            </a:r>
            <a:r>
              <a:rPr lang="en-US" dirty="0"/>
              <a:t> </a:t>
            </a:r>
            <a:r>
              <a:rPr lang="en-US" dirty="0" err="1"/>
              <a:t>Relacionamento</a:t>
            </a:r>
            <a:endParaRPr lang="pt-PT" dirty="0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F442A665-48C3-3853-F7BE-34F2B67F5A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4658" b="4658"/>
          <a:stretch/>
        </p:blipFill>
        <p:spPr/>
      </p:pic>
    </p:spTree>
    <p:extLst>
      <p:ext uri="{BB962C8B-B14F-4D97-AF65-F5344CB8AC3E}">
        <p14:creationId xmlns:p14="http://schemas.microsoft.com/office/powerpoint/2010/main" val="38219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41CC1-4F1F-FDD3-DF72-553824A4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Aplicação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B544944-F93D-3164-7566-CDC895EFC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</a:t>
            </a:r>
            <a:endParaRPr lang="pt-PT" dirty="0"/>
          </a:p>
        </p:txBody>
      </p:sp>
      <p:pic>
        <p:nvPicPr>
          <p:cNvPr id="8" name="Imagem 8">
            <a:extLst>
              <a:ext uri="{FF2B5EF4-FFF2-40B4-BE49-F238E27FC236}">
                <a16:creationId xmlns:a16="http://schemas.microsoft.com/office/drawing/2014/main" id="{6BFD5854-BA0D-B1F9-EE63-21F2BC571C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29969" y="2609056"/>
            <a:ext cx="1549400" cy="2667000"/>
          </a:xfrm>
        </p:spPr>
      </p:pic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EDEA258-396E-D890-9D15-F466333A9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r"/>
            <a:r>
              <a:rPr lang="en-US" dirty="0" err="1"/>
              <a:t>Cadastro</a:t>
            </a:r>
            <a:r>
              <a:rPr lang="en-US" dirty="0"/>
              <a:t> </a:t>
            </a:r>
            <a:endParaRPr lang="pt-PT" dirty="0"/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7CDDCC81-0BE5-2C95-2473-9470C06E24F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781256" y="2551906"/>
            <a:ext cx="1549400" cy="2781300"/>
          </a:xfrm>
        </p:spPr>
      </p:pic>
    </p:spTree>
    <p:extLst>
      <p:ext uri="{BB962C8B-B14F-4D97-AF65-F5344CB8AC3E}">
        <p14:creationId xmlns:p14="http://schemas.microsoft.com/office/powerpoint/2010/main" val="222271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18977-55DA-B06B-85CA-8A21A8BF3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Tela</a:t>
            </a:r>
            <a:r>
              <a:rPr lang="en-US" dirty="0"/>
              <a:t> principal 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EC14C83-67E4-3E3F-35BA-61CE8C9FD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8353" y="1123836"/>
            <a:ext cx="4363248" cy="525273"/>
          </a:xfrm>
        </p:spPr>
        <p:txBody>
          <a:bodyPr/>
          <a:lstStyle/>
          <a:p>
            <a:pPr algn="ctr"/>
            <a:r>
              <a:rPr lang="en-US" dirty="0"/>
              <a:t> Menu</a:t>
            </a:r>
            <a:endParaRPr lang="pt-PT" dirty="0"/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D712C0D2-1FC2-9F64-F033-1D7090A382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0476" y="2278062"/>
            <a:ext cx="2207381" cy="3581400"/>
          </a:xfrm>
        </p:spPr>
      </p:pic>
    </p:spTree>
    <p:extLst>
      <p:ext uri="{BB962C8B-B14F-4D97-AF65-F5344CB8AC3E}">
        <p14:creationId xmlns:p14="http://schemas.microsoft.com/office/powerpoint/2010/main" val="329649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C6F95-4C9B-6786-8F6C-192D1FB9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Jogos</a:t>
            </a:r>
            <a:r>
              <a:rPr lang="en-US" dirty="0"/>
              <a:t> 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4F1BD58-BEF9-4FB0-C9E1-167E1D2AAD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Jogos</a:t>
            </a:r>
            <a:endParaRPr lang="pt-PT" dirty="0"/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C345108A-569A-5A52-027D-FAB4DEB774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34719" y="2151856"/>
            <a:ext cx="1615281" cy="3581400"/>
          </a:xfrm>
        </p:spPr>
      </p:pic>
    </p:spTree>
    <p:extLst>
      <p:ext uri="{BB962C8B-B14F-4D97-AF65-F5344CB8AC3E}">
        <p14:creationId xmlns:p14="http://schemas.microsoft.com/office/powerpoint/2010/main" val="205355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A655B-0789-AEC5-C3C4-9423B5CC7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Campos 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6D4B3C7-5601-15D7-C5AB-251AF51BF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Campo </a:t>
            </a:r>
            <a:r>
              <a:rPr lang="en-US" dirty="0" err="1"/>
              <a:t>específico</a:t>
            </a:r>
            <a:r>
              <a:rPr lang="en-US" dirty="0"/>
              <a:t> no </a:t>
            </a:r>
            <a:r>
              <a:rPr lang="en-US" dirty="0" err="1"/>
              <a:t>mapa</a:t>
            </a:r>
            <a:endParaRPr lang="pt-PT" dirty="0"/>
          </a:p>
        </p:txBody>
      </p:sp>
      <p:pic>
        <p:nvPicPr>
          <p:cNvPr id="8" name="Imagem 8">
            <a:extLst>
              <a:ext uri="{FF2B5EF4-FFF2-40B4-BE49-F238E27FC236}">
                <a16:creationId xmlns:a16="http://schemas.microsoft.com/office/drawing/2014/main" id="{44DF6B45-E376-4E4E-431B-6EB653710E8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8781256" y="2221706"/>
            <a:ext cx="1549400" cy="3441700"/>
          </a:xfrm>
        </p:spPr>
      </p:pic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C508F9B-B9D6-D027-3913-9EB7AA72CC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Lista</a:t>
            </a:r>
            <a:r>
              <a:rPr lang="en-US" dirty="0"/>
              <a:t> dos campos</a:t>
            </a:r>
            <a:endParaRPr lang="pt-PT" dirty="0"/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8ADA89D0-F66C-F1B7-AB09-5DA23A4619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85519" y="2170906"/>
            <a:ext cx="1638300" cy="3543300"/>
          </a:xfrm>
        </p:spPr>
      </p:pic>
    </p:spTree>
    <p:extLst>
      <p:ext uri="{BB962C8B-B14F-4D97-AF65-F5344CB8AC3E}">
        <p14:creationId xmlns:p14="http://schemas.microsoft.com/office/powerpoint/2010/main" val="2108860792"/>
      </p:ext>
    </p:extLst>
  </p:cSld>
  <p:clrMapOvr>
    <a:masterClrMapping/>
  </p:clrMapOvr>
</p:sld>
</file>

<file path=ppt/theme/theme1.xml><?xml version="1.0" encoding="utf-8"?>
<a:theme xmlns:a="http://schemas.openxmlformats.org/drawingml/2006/main" name="Moldura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Ecrã Panorâmico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9" baseType="lpstr">
      <vt:lpstr>Moldura</vt:lpstr>
      <vt:lpstr>GetMatch</vt:lpstr>
      <vt:lpstr>Apresentação do PowerPoint</vt:lpstr>
      <vt:lpstr>Diagram de Classe</vt:lpstr>
      <vt:lpstr>Diagrama Entidade Relacionamento</vt:lpstr>
      <vt:lpstr>Aplicação</vt:lpstr>
      <vt:lpstr>Tela principal </vt:lpstr>
      <vt:lpstr>Jogos </vt:lpstr>
      <vt:lpstr>Campos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GetMatch</dc:title>
  <dc:creator>Lukenia Galiano</dc:creator>
  <cp:lastModifiedBy>Lukenia Galiano</cp:lastModifiedBy>
  <cp:revision>2</cp:revision>
  <dcterms:created xsi:type="dcterms:W3CDTF">2023-01-13T04:48:24Z</dcterms:created>
  <dcterms:modified xsi:type="dcterms:W3CDTF">2023-01-13T23:53:40Z</dcterms:modified>
</cp:coreProperties>
</file>