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ytuł i pod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 tytułowy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Tekst tytułowy</a:t>
            </a:r>
          </a:p>
        </p:txBody>
      </p:sp>
      <p:sp>
        <p:nvSpPr>
          <p:cNvPr id="12" name="Treść - poziom 1…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13" name="Numer slajdu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y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anek Jabłonka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–Janek Jabłonka</a:t>
            </a:r>
          </a:p>
        </p:txBody>
      </p:sp>
      <p:sp>
        <p:nvSpPr>
          <p:cNvPr id="94" name="„Wpisz tu cytat.”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„Wpisz tu cytat.” </a:t>
            </a:r>
          </a:p>
        </p:txBody>
      </p:sp>
      <p:sp>
        <p:nvSpPr>
          <p:cNvPr id="95" name="Numer slajdu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Zdję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Obrazek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Numer slajdu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umer slajdu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Zdjęcie (poziom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razek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ekst tytułowy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Tekst tytułowy</a:t>
            </a:r>
          </a:p>
        </p:txBody>
      </p:sp>
      <p:sp>
        <p:nvSpPr>
          <p:cNvPr id="22" name="Treść - poziom 1…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23" name="Numer slajdu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ytuł (na środk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kst tytułowy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Tekst tytułowy</a:t>
            </a:r>
          </a:p>
        </p:txBody>
      </p:sp>
      <p:sp>
        <p:nvSpPr>
          <p:cNvPr id="31" name="Numer slajdu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Zdjęcie (pionow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razek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ekst tytułowy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Tekst tytułowy</a:t>
            </a:r>
          </a:p>
        </p:txBody>
      </p:sp>
      <p:sp>
        <p:nvSpPr>
          <p:cNvPr id="40" name="Treść - poziom 1…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41" name="Numer slajdu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ytuł (na górz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kst tytułowy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Tekst tytułowy</a:t>
            </a:r>
          </a:p>
        </p:txBody>
      </p:sp>
      <p:sp>
        <p:nvSpPr>
          <p:cNvPr id="49" name="Numer slajdu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ytuł i punk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kst tytułowy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Tekst tytułowy</a:t>
            </a:r>
          </a:p>
        </p:txBody>
      </p:sp>
      <p:sp>
        <p:nvSpPr>
          <p:cNvPr id="57" name="Treść - poziom 1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58" name="Numer slajdu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ytuł i punktory ze zdjęci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Obrazek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ekst tytułowy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Tekst tytułowy</a:t>
            </a:r>
          </a:p>
        </p:txBody>
      </p:sp>
      <p:sp>
        <p:nvSpPr>
          <p:cNvPr id="67" name="Treść - poziom 1…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68" name="Numer slajdu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nk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reść - poziom 1…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76" name="Numer slajdu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Zdjęcie (3 sztuki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Obrazek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Obrazek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Obrazek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Numer slajdu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 tytułowy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Tekst tytułowy</a:t>
            </a:r>
          </a:p>
        </p:txBody>
      </p:sp>
      <p:sp>
        <p:nvSpPr>
          <p:cNvPr id="3" name="Treść - poziom 1…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4" name="Numer slajdu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heckers Detector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Checkers Detector</a:t>
            </a:r>
          </a:p>
        </p:txBody>
      </p:sp>
      <p:sp>
        <p:nvSpPr>
          <p:cNvPr id="120" name="Paulina Kurpisz…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Paulina Kurpisz</a:t>
            </a:r>
          </a:p>
          <a:p>
            <a:pPr/>
            <a:r>
              <a:t>Norbert Nowak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Wykrywanie planszy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Wykrywanie planszy</a:t>
            </a:r>
          </a:p>
        </p:txBody>
      </p:sp>
      <p:sp>
        <p:nvSpPr>
          <p:cNvPr id="123" name="Treść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24" name="Zrzut ekranu 2017-04-20 o 13.42.44.png" descr="Zrzut ekranu 2017-04-20 o 13.42.4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62168" y="672589"/>
            <a:ext cx="8880464" cy="58430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Wykrywanie pionków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Wykrywanie pionków</a:t>
            </a:r>
          </a:p>
        </p:txBody>
      </p:sp>
      <p:sp>
        <p:nvSpPr>
          <p:cNvPr id="127" name="Treść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28" name="Zrzut ekranu 2017-04-20 o 13.42.50.png" descr="Zrzut ekranu 2017-04-20 o 13.42.5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91575" y="621753"/>
            <a:ext cx="8421650" cy="59446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Interfejs graficzny"/>
          <p:cNvSpPr/>
          <p:nvPr>
            <p:ph type="title"/>
          </p:nvPr>
        </p:nvSpPr>
        <p:spPr>
          <a:xfrm>
            <a:off x="1270000" y="7303513"/>
            <a:ext cx="10464801" cy="1422401"/>
          </a:xfrm>
          <a:prstGeom prst="rect">
            <a:avLst/>
          </a:prstGeom>
        </p:spPr>
        <p:txBody>
          <a:bodyPr/>
          <a:lstStyle/>
          <a:p>
            <a:pPr/>
            <a:r>
              <a:t>Interfejs graficzny</a:t>
            </a:r>
          </a:p>
        </p:txBody>
      </p:sp>
      <p:pic>
        <p:nvPicPr>
          <p:cNvPr id="131" name="Zrzut ekranu 2017-04-20 o 14.53.38.png" descr="Zrzut ekranu 2017-04-20 o 14.53.3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65258" y="360701"/>
            <a:ext cx="8444338" cy="63067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Dziękujemy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Dziękujemy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