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1" r:id="rId2"/>
    <p:sldId id="272" r:id="rId3"/>
    <p:sldId id="274" r:id="rId4"/>
    <p:sldId id="273" r:id="rId5"/>
    <p:sldId id="278" r:id="rId6"/>
    <p:sldId id="279" r:id="rId7"/>
    <p:sldId id="280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5FDAD3-091D-4772-823C-0F2E48122C99}" v="4422" dt="2022-12-22T01:50:12.562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414" y="21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 Henrique" userId="c679ef514fe8a1b6" providerId="LiveId" clId="{965FDAD3-091D-4772-823C-0F2E48122C99}"/>
    <pc:docChg chg="undo custSel addSld delSld modSld">
      <pc:chgData name="Paulo Henrique" userId="c679ef514fe8a1b6" providerId="LiveId" clId="{965FDAD3-091D-4772-823C-0F2E48122C99}" dt="2022-12-22T01:50:12.562" v="5744" actId="20577"/>
      <pc:docMkLst>
        <pc:docMk/>
      </pc:docMkLst>
      <pc:sldChg chg="delSp del mod">
        <pc:chgData name="Paulo Henrique" userId="c679ef514fe8a1b6" providerId="LiveId" clId="{965FDAD3-091D-4772-823C-0F2E48122C99}" dt="2022-12-21T22:31:42.123" v="2447" actId="47"/>
        <pc:sldMkLst>
          <pc:docMk/>
          <pc:sldMk cId="2475092730" sldId="263"/>
        </pc:sldMkLst>
        <pc:picChg chg="del">
          <ac:chgData name="Paulo Henrique" userId="c679ef514fe8a1b6" providerId="LiveId" clId="{965FDAD3-091D-4772-823C-0F2E48122C99}" dt="2022-12-21T21:03:59.608" v="879" actId="21"/>
          <ac:picMkLst>
            <pc:docMk/>
            <pc:sldMk cId="2475092730" sldId="263"/>
            <ac:picMk id="6" creationId="{541D7EFA-FE0C-8957-1CC4-6C6EDE8AD1FD}"/>
          </ac:picMkLst>
        </pc:picChg>
      </pc:sldChg>
      <pc:sldChg chg="del">
        <pc:chgData name="Paulo Henrique" userId="c679ef514fe8a1b6" providerId="LiveId" clId="{965FDAD3-091D-4772-823C-0F2E48122C99}" dt="2022-12-21T22:31:30.502" v="2440" actId="47"/>
        <pc:sldMkLst>
          <pc:docMk/>
          <pc:sldMk cId="2761515851" sldId="264"/>
        </pc:sldMkLst>
      </pc:sldChg>
      <pc:sldChg chg="del">
        <pc:chgData name="Paulo Henrique" userId="c679ef514fe8a1b6" providerId="LiveId" clId="{965FDAD3-091D-4772-823C-0F2E48122C99}" dt="2022-12-21T22:31:32.219" v="2441" actId="47"/>
        <pc:sldMkLst>
          <pc:docMk/>
          <pc:sldMk cId="2362296366" sldId="265"/>
        </pc:sldMkLst>
      </pc:sldChg>
      <pc:sldChg chg="del">
        <pc:chgData name="Paulo Henrique" userId="c679ef514fe8a1b6" providerId="LiveId" clId="{965FDAD3-091D-4772-823C-0F2E48122C99}" dt="2022-12-21T22:31:33.307" v="2442" actId="47"/>
        <pc:sldMkLst>
          <pc:docMk/>
          <pc:sldMk cId="3229171051" sldId="266"/>
        </pc:sldMkLst>
      </pc:sldChg>
      <pc:sldChg chg="del">
        <pc:chgData name="Paulo Henrique" userId="c679ef514fe8a1b6" providerId="LiveId" clId="{965FDAD3-091D-4772-823C-0F2E48122C99}" dt="2022-12-21T22:31:34.306" v="2443" actId="47"/>
        <pc:sldMkLst>
          <pc:docMk/>
          <pc:sldMk cId="452733939" sldId="267"/>
        </pc:sldMkLst>
      </pc:sldChg>
      <pc:sldChg chg="del">
        <pc:chgData name="Paulo Henrique" userId="c679ef514fe8a1b6" providerId="LiveId" clId="{965FDAD3-091D-4772-823C-0F2E48122C99}" dt="2022-12-21T22:31:35.235" v="2444" actId="47"/>
        <pc:sldMkLst>
          <pc:docMk/>
          <pc:sldMk cId="1544302913" sldId="268"/>
        </pc:sldMkLst>
      </pc:sldChg>
      <pc:sldChg chg="del">
        <pc:chgData name="Paulo Henrique" userId="c679ef514fe8a1b6" providerId="LiveId" clId="{965FDAD3-091D-4772-823C-0F2E48122C99}" dt="2022-12-21T22:31:37.359" v="2445" actId="47"/>
        <pc:sldMkLst>
          <pc:docMk/>
          <pc:sldMk cId="4101607575" sldId="269"/>
        </pc:sldMkLst>
      </pc:sldChg>
      <pc:sldChg chg="del">
        <pc:chgData name="Paulo Henrique" userId="c679ef514fe8a1b6" providerId="LiveId" clId="{965FDAD3-091D-4772-823C-0F2E48122C99}" dt="2022-12-21T22:31:38.625" v="2446" actId="47"/>
        <pc:sldMkLst>
          <pc:docMk/>
          <pc:sldMk cId="2794409471" sldId="270"/>
        </pc:sldMkLst>
      </pc:sldChg>
      <pc:sldChg chg="addSp delSp modSp del mod">
        <pc:chgData name="Paulo Henrique" userId="c679ef514fe8a1b6" providerId="LiveId" clId="{965FDAD3-091D-4772-823C-0F2E48122C99}" dt="2022-12-21T22:31:48.768" v="2448" actId="47"/>
        <pc:sldMkLst>
          <pc:docMk/>
          <pc:sldMk cId="1950854492" sldId="275"/>
        </pc:sldMkLst>
        <pc:spChg chg="add mod">
          <ac:chgData name="Paulo Henrique" userId="c679ef514fe8a1b6" providerId="LiveId" clId="{965FDAD3-091D-4772-823C-0F2E48122C99}" dt="2022-12-21T21:04:20.392" v="884" actId="21"/>
          <ac:spMkLst>
            <pc:docMk/>
            <pc:sldMk cId="1950854492" sldId="275"/>
            <ac:spMk id="11" creationId="{FB72FC9B-C5DF-B0FC-174C-F50907FB6314}"/>
          </ac:spMkLst>
        </pc:spChg>
        <pc:picChg chg="del">
          <ac:chgData name="Paulo Henrique" userId="c679ef514fe8a1b6" providerId="LiveId" clId="{965FDAD3-091D-4772-823C-0F2E48122C99}" dt="2022-12-21T21:04:20.392" v="884" actId="21"/>
          <ac:picMkLst>
            <pc:docMk/>
            <pc:sldMk cId="1950854492" sldId="275"/>
            <ac:picMk id="5" creationId="{6990265D-BB9F-01BC-E858-F5F2A1A4F1DC}"/>
          </ac:picMkLst>
        </pc:picChg>
        <pc:picChg chg="del">
          <ac:chgData name="Paulo Henrique" userId="c679ef514fe8a1b6" providerId="LiveId" clId="{965FDAD3-091D-4772-823C-0F2E48122C99}" dt="2022-12-21T21:02:11.715" v="872" actId="21"/>
          <ac:picMkLst>
            <pc:docMk/>
            <pc:sldMk cId="1950854492" sldId="275"/>
            <ac:picMk id="7" creationId="{87104730-E355-387C-B9D5-7AEC7F46253B}"/>
          </ac:picMkLst>
        </pc:picChg>
      </pc:sldChg>
      <pc:sldChg chg="del">
        <pc:chgData name="Paulo Henrique" userId="c679ef514fe8a1b6" providerId="LiveId" clId="{965FDAD3-091D-4772-823C-0F2E48122C99}" dt="2022-12-21T22:31:29.218" v="2439" actId="47"/>
        <pc:sldMkLst>
          <pc:docMk/>
          <pc:sldMk cId="2256813365" sldId="276"/>
        </pc:sldMkLst>
      </pc:sldChg>
      <pc:sldChg chg="addSp delSp modSp add del mod">
        <pc:chgData name="Paulo Henrique" userId="c679ef514fe8a1b6" providerId="LiveId" clId="{965FDAD3-091D-4772-823C-0F2E48122C99}" dt="2022-12-21T20:51:27.109" v="4" actId="47"/>
        <pc:sldMkLst>
          <pc:docMk/>
          <pc:sldMk cId="151125481" sldId="277"/>
        </pc:sldMkLst>
        <pc:spChg chg="add mod">
          <ac:chgData name="Paulo Henrique" userId="c679ef514fe8a1b6" providerId="LiveId" clId="{965FDAD3-091D-4772-823C-0F2E48122C99}" dt="2022-12-21T20:51:19.359" v="1" actId="478"/>
          <ac:spMkLst>
            <pc:docMk/>
            <pc:sldMk cId="151125481" sldId="277"/>
            <ac:spMk id="4" creationId="{938668E5-7F5B-161B-6629-701904FB0028}"/>
          </ac:spMkLst>
        </pc:spChg>
        <pc:picChg chg="del">
          <ac:chgData name="Paulo Henrique" userId="c679ef514fe8a1b6" providerId="LiveId" clId="{965FDAD3-091D-4772-823C-0F2E48122C99}" dt="2022-12-21T20:51:19.359" v="1" actId="478"/>
          <ac:picMkLst>
            <pc:docMk/>
            <pc:sldMk cId="151125481" sldId="277"/>
            <ac:picMk id="5" creationId="{6990265D-BB9F-01BC-E858-F5F2A1A4F1DC}"/>
          </ac:picMkLst>
        </pc:picChg>
        <pc:picChg chg="del">
          <ac:chgData name="Paulo Henrique" userId="c679ef514fe8a1b6" providerId="LiveId" clId="{965FDAD3-091D-4772-823C-0F2E48122C99}" dt="2022-12-21T20:51:20.762" v="2" actId="478"/>
          <ac:picMkLst>
            <pc:docMk/>
            <pc:sldMk cId="151125481" sldId="277"/>
            <ac:picMk id="7" creationId="{87104730-E355-387C-B9D5-7AEC7F46253B}"/>
          </ac:picMkLst>
        </pc:picChg>
      </pc:sldChg>
      <pc:sldChg chg="addSp modSp add mod modAnim">
        <pc:chgData name="Paulo Henrique" userId="c679ef514fe8a1b6" providerId="LiveId" clId="{965FDAD3-091D-4772-823C-0F2E48122C99}" dt="2022-12-21T22:24:12.650" v="2123" actId="14100"/>
        <pc:sldMkLst>
          <pc:docMk/>
          <pc:sldMk cId="3971057979" sldId="278"/>
        </pc:sldMkLst>
        <pc:spChg chg="mod">
          <ac:chgData name="Paulo Henrique" userId="c679ef514fe8a1b6" providerId="LiveId" clId="{965FDAD3-091D-4772-823C-0F2E48122C99}" dt="2022-12-21T20:51:42.440" v="27" actId="20577"/>
          <ac:spMkLst>
            <pc:docMk/>
            <pc:sldMk cId="3971057979" sldId="278"/>
            <ac:spMk id="2" creationId="{00000000-0000-0000-0000-000000000000}"/>
          </ac:spMkLst>
        </pc:spChg>
        <pc:spChg chg="mod">
          <ac:chgData name="Paulo Henrique" userId="c679ef514fe8a1b6" providerId="LiveId" clId="{965FDAD3-091D-4772-823C-0F2E48122C99}" dt="2022-12-21T21:01:51.386" v="871" actId="20577"/>
          <ac:spMkLst>
            <pc:docMk/>
            <pc:sldMk cId="3971057979" sldId="278"/>
            <ac:spMk id="4" creationId="{432B73FB-9237-82A3-F7EE-2EE0C67A46DA}"/>
          </ac:spMkLst>
        </pc:spChg>
        <pc:picChg chg="add mod">
          <ac:chgData name="Paulo Henrique" userId="c679ef514fe8a1b6" providerId="LiveId" clId="{965FDAD3-091D-4772-823C-0F2E48122C99}" dt="2022-12-21T22:24:12.650" v="2123" actId="14100"/>
          <ac:picMkLst>
            <pc:docMk/>
            <pc:sldMk cId="3971057979" sldId="278"/>
            <ac:picMk id="3" creationId="{C6CB903C-0144-3946-D165-06C3548180F2}"/>
          </ac:picMkLst>
        </pc:picChg>
        <pc:picChg chg="add mod">
          <ac:chgData name="Paulo Henrique" userId="c679ef514fe8a1b6" providerId="LiveId" clId="{965FDAD3-091D-4772-823C-0F2E48122C99}" dt="2022-12-21T21:04:04.434" v="881" actId="1076"/>
          <ac:picMkLst>
            <pc:docMk/>
            <pc:sldMk cId="3971057979" sldId="278"/>
            <ac:picMk id="5" creationId="{00F528A4-D770-A1DF-07F3-BD239303AA05}"/>
          </ac:picMkLst>
        </pc:picChg>
        <pc:picChg chg="add mod">
          <ac:chgData name="Paulo Henrique" userId="c679ef514fe8a1b6" providerId="LiveId" clId="{965FDAD3-091D-4772-823C-0F2E48122C99}" dt="2022-12-21T21:05:09.071" v="889" actId="1076"/>
          <ac:picMkLst>
            <pc:docMk/>
            <pc:sldMk cId="3971057979" sldId="278"/>
            <ac:picMk id="6" creationId="{EC56BCE5-6EC4-60FE-E9EB-675D3A8308B1}"/>
          </ac:picMkLst>
        </pc:picChg>
      </pc:sldChg>
      <pc:sldChg chg="addSp delSp modSp add mod delAnim modAnim">
        <pc:chgData name="Paulo Henrique" userId="c679ef514fe8a1b6" providerId="LiveId" clId="{965FDAD3-091D-4772-823C-0F2E48122C99}" dt="2022-12-21T21:51:22.958" v="1807" actId="20577"/>
        <pc:sldMkLst>
          <pc:docMk/>
          <pc:sldMk cId="927009710" sldId="279"/>
        </pc:sldMkLst>
        <pc:spChg chg="mod">
          <ac:chgData name="Paulo Henrique" userId="c679ef514fe8a1b6" providerId="LiveId" clId="{965FDAD3-091D-4772-823C-0F2E48122C99}" dt="2022-12-21T21:51:22.958" v="1807" actId="20577"/>
          <ac:spMkLst>
            <pc:docMk/>
            <pc:sldMk cId="927009710" sldId="279"/>
            <ac:spMk id="4" creationId="{432B73FB-9237-82A3-F7EE-2EE0C67A46DA}"/>
          </ac:spMkLst>
        </pc:spChg>
        <pc:picChg chg="del">
          <ac:chgData name="Paulo Henrique" userId="c679ef514fe8a1b6" providerId="LiveId" clId="{965FDAD3-091D-4772-823C-0F2E48122C99}" dt="2022-12-21T21:05:56.023" v="891" actId="478"/>
          <ac:picMkLst>
            <pc:docMk/>
            <pc:sldMk cId="927009710" sldId="279"/>
            <ac:picMk id="3" creationId="{C6CB903C-0144-3946-D165-06C3548180F2}"/>
          </ac:picMkLst>
        </pc:picChg>
        <pc:picChg chg="del">
          <ac:chgData name="Paulo Henrique" userId="c679ef514fe8a1b6" providerId="LiveId" clId="{965FDAD3-091D-4772-823C-0F2E48122C99}" dt="2022-12-21T21:05:56.572" v="892" actId="478"/>
          <ac:picMkLst>
            <pc:docMk/>
            <pc:sldMk cId="927009710" sldId="279"/>
            <ac:picMk id="5" creationId="{00F528A4-D770-A1DF-07F3-BD239303AA05}"/>
          </ac:picMkLst>
        </pc:picChg>
        <pc:picChg chg="del">
          <ac:chgData name="Paulo Henrique" userId="c679ef514fe8a1b6" providerId="LiveId" clId="{965FDAD3-091D-4772-823C-0F2E48122C99}" dt="2022-12-21T21:05:57.164" v="893" actId="478"/>
          <ac:picMkLst>
            <pc:docMk/>
            <pc:sldMk cId="927009710" sldId="279"/>
            <ac:picMk id="6" creationId="{EC56BCE5-6EC4-60FE-E9EB-675D3A8308B1}"/>
          </ac:picMkLst>
        </pc:picChg>
        <pc:picChg chg="add mod">
          <ac:chgData name="Paulo Henrique" userId="c679ef514fe8a1b6" providerId="LiveId" clId="{965FDAD3-091D-4772-823C-0F2E48122C99}" dt="2022-12-21T21:50:25.081" v="1741" actId="1076"/>
          <ac:picMkLst>
            <pc:docMk/>
            <pc:sldMk cId="927009710" sldId="279"/>
            <ac:picMk id="8" creationId="{0E40F5DF-FFED-4280-FD27-9B3089AE26B3}"/>
          </ac:picMkLst>
        </pc:picChg>
      </pc:sldChg>
      <pc:sldChg chg="addSp delSp modSp add mod delAnim modAnim">
        <pc:chgData name="Paulo Henrique" userId="c679ef514fe8a1b6" providerId="LiveId" clId="{965FDAD3-091D-4772-823C-0F2E48122C99}" dt="2022-12-21T22:30:08" v="2438" actId="20577"/>
        <pc:sldMkLst>
          <pc:docMk/>
          <pc:sldMk cId="966992615" sldId="280"/>
        </pc:sldMkLst>
        <pc:spChg chg="del mod">
          <ac:chgData name="Paulo Henrique" userId="c679ef514fe8a1b6" providerId="LiveId" clId="{965FDAD3-091D-4772-823C-0F2E48122C99}" dt="2022-12-21T22:14:29.786" v="1815" actId="22"/>
          <ac:spMkLst>
            <pc:docMk/>
            <pc:sldMk cId="966992615" sldId="280"/>
            <ac:spMk id="4" creationId="{432B73FB-9237-82A3-F7EE-2EE0C67A46DA}"/>
          </ac:spMkLst>
        </pc:spChg>
        <pc:spChg chg="add mod">
          <ac:chgData name="Paulo Henrique" userId="c679ef514fe8a1b6" providerId="LiveId" clId="{965FDAD3-091D-4772-823C-0F2E48122C99}" dt="2022-12-21T22:30:08" v="2438" actId="20577"/>
          <ac:spMkLst>
            <pc:docMk/>
            <pc:sldMk cId="966992615" sldId="280"/>
            <ac:spMk id="9" creationId="{7252E61A-240E-8143-B9AD-A29D0456F0BC}"/>
          </ac:spMkLst>
        </pc:spChg>
        <pc:picChg chg="add mod">
          <ac:chgData name="Paulo Henrique" userId="c679ef514fe8a1b6" providerId="LiveId" clId="{965FDAD3-091D-4772-823C-0F2E48122C99}" dt="2022-12-21T22:29:45.257" v="2434" actId="1076"/>
          <ac:picMkLst>
            <pc:docMk/>
            <pc:sldMk cId="966992615" sldId="280"/>
            <ac:picMk id="5" creationId="{C4B68D76-4404-096B-4E4F-F6896705C6D9}"/>
          </ac:picMkLst>
        </pc:picChg>
        <pc:picChg chg="add mod ord">
          <ac:chgData name="Paulo Henrique" userId="c679ef514fe8a1b6" providerId="LiveId" clId="{965FDAD3-091D-4772-823C-0F2E48122C99}" dt="2022-12-21T22:14:50.463" v="1819" actId="1076"/>
          <ac:picMkLst>
            <pc:docMk/>
            <pc:sldMk cId="966992615" sldId="280"/>
            <ac:picMk id="7" creationId="{1B36B2C0-1ADD-0C8F-B110-1B19DD2B4D55}"/>
          </ac:picMkLst>
        </pc:picChg>
        <pc:picChg chg="del">
          <ac:chgData name="Paulo Henrique" userId="c679ef514fe8a1b6" providerId="LiveId" clId="{965FDAD3-091D-4772-823C-0F2E48122C99}" dt="2022-12-21T21:58:43.008" v="1810" actId="478"/>
          <ac:picMkLst>
            <pc:docMk/>
            <pc:sldMk cId="966992615" sldId="280"/>
            <ac:picMk id="8" creationId="{0E40F5DF-FFED-4280-FD27-9B3089AE26B3}"/>
          </ac:picMkLst>
        </pc:picChg>
      </pc:sldChg>
      <pc:sldChg chg="addSp delSp modSp add mod delAnim">
        <pc:chgData name="Paulo Henrique" userId="c679ef514fe8a1b6" providerId="LiveId" clId="{965FDAD3-091D-4772-823C-0F2E48122C99}" dt="2022-12-21T22:39:28.644" v="3167" actId="20577"/>
        <pc:sldMkLst>
          <pc:docMk/>
          <pc:sldMk cId="2145480340" sldId="281"/>
        </pc:sldMkLst>
        <pc:spChg chg="mod">
          <ac:chgData name="Paulo Henrique" userId="c679ef514fe8a1b6" providerId="LiveId" clId="{965FDAD3-091D-4772-823C-0F2E48122C99}" dt="2022-12-21T22:32:53.762" v="2469" actId="20577"/>
          <ac:spMkLst>
            <pc:docMk/>
            <pc:sldMk cId="2145480340" sldId="281"/>
            <ac:spMk id="2" creationId="{00000000-0000-0000-0000-000000000000}"/>
          </ac:spMkLst>
        </pc:spChg>
        <pc:spChg chg="add del mod">
          <ac:chgData name="Paulo Henrique" userId="c679ef514fe8a1b6" providerId="LiveId" clId="{965FDAD3-091D-4772-823C-0F2E48122C99}" dt="2022-12-21T22:32:34.735" v="2453" actId="478"/>
          <ac:spMkLst>
            <pc:docMk/>
            <pc:sldMk cId="2145480340" sldId="281"/>
            <ac:spMk id="4" creationId="{A0A95486-E381-ED93-5A9B-E99EBC72513E}"/>
          </ac:spMkLst>
        </pc:spChg>
        <pc:spChg chg="add del">
          <ac:chgData name="Paulo Henrique" userId="c679ef514fe8a1b6" providerId="LiveId" clId="{965FDAD3-091D-4772-823C-0F2E48122C99}" dt="2022-12-21T22:37:04.542" v="2843" actId="22"/>
          <ac:spMkLst>
            <pc:docMk/>
            <pc:sldMk cId="2145480340" sldId="281"/>
            <ac:spMk id="8" creationId="{B3079454-A118-C611-A7A7-0F08E2BE0CC7}"/>
          </ac:spMkLst>
        </pc:spChg>
        <pc:spChg chg="mod">
          <ac:chgData name="Paulo Henrique" userId="c679ef514fe8a1b6" providerId="LiveId" clId="{965FDAD3-091D-4772-823C-0F2E48122C99}" dt="2022-12-21T22:39:28.644" v="3167" actId="20577"/>
          <ac:spMkLst>
            <pc:docMk/>
            <pc:sldMk cId="2145480340" sldId="281"/>
            <ac:spMk id="9" creationId="{7252E61A-240E-8143-B9AD-A29D0456F0BC}"/>
          </ac:spMkLst>
        </pc:spChg>
        <pc:picChg chg="del">
          <ac:chgData name="Paulo Henrique" userId="c679ef514fe8a1b6" providerId="LiveId" clId="{965FDAD3-091D-4772-823C-0F2E48122C99}" dt="2022-12-21T22:32:27.033" v="2450" actId="478"/>
          <ac:picMkLst>
            <pc:docMk/>
            <pc:sldMk cId="2145480340" sldId="281"/>
            <ac:picMk id="5" creationId="{C4B68D76-4404-096B-4E4F-F6896705C6D9}"/>
          </ac:picMkLst>
        </pc:picChg>
        <pc:picChg chg="del">
          <ac:chgData name="Paulo Henrique" userId="c679ef514fe8a1b6" providerId="LiveId" clId="{965FDAD3-091D-4772-823C-0F2E48122C99}" dt="2022-12-21T22:32:27.522" v="2451" actId="478"/>
          <ac:picMkLst>
            <pc:docMk/>
            <pc:sldMk cId="2145480340" sldId="281"/>
            <ac:picMk id="7" creationId="{1B36B2C0-1ADD-0C8F-B110-1B19DD2B4D55}"/>
          </ac:picMkLst>
        </pc:picChg>
      </pc:sldChg>
      <pc:sldChg chg="addSp modSp add mod modAnim">
        <pc:chgData name="Paulo Henrique" userId="c679ef514fe8a1b6" providerId="LiveId" clId="{965FDAD3-091D-4772-823C-0F2E48122C99}" dt="2022-12-21T23:04:04.161" v="3450"/>
        <pc:sldMkLst>
          <pc:docMk/>
          <pc:sldMk cId="2537979847" sldId="282"/>
        </pc:sldMkLst>
        <pc:spChg chg="mod">
          <ac:chgData name="Paulo Henrique" userId="c679ef514fe8a1b6" providerId="LiveId" clId="{965FDAD3-091D-4772-823C-0F2E48122C99}" dt="2022-12-21T22:42:25.050" v="3213" actId="20577"/>
          <ac:spMkLst>
            <pc:docMk/>
            <pc:sldMk cId="2537979847" sldId="282"/>
            <ac:spMk id="2" creationId="{00000000-0000-0000-0000-000000000000}"/>
          </ac:spMkLst>
        </pc:spChg>
        <pc:spChg chg="mod">
          <ac:chgData name="Paulo Henrique" userId="c679ef514fe8a1b6" providerId="LiveId" clId="{965FDAD3-091D-4772-823C-0F2E48122C99}" dt="2022-12-21T23:03:29.535" v="3444"/>
          <ac:spMkLst>
            <pc:docMk/>
            <pc:sldMk cId="2537979847" sldId="282"/>
            <ac:spMk id="9" creationId="{7252E61A-240E-8143-B9AD-A29D0456F0BC}"/>
          </ac:spMkLst>
        </pc:spChg>
        <pc:picChg chg="add mod">
          <ac:chgData name="Paulo Henrique" userId="c679ef514fe8a1b6" providerId="LiveId" clId="{965FDAD3-091D-4772-823C-0F2E48122C99}" dt="2022-12-21T23:03:54.111" v="3448" actId="1076"/>
          <ac:picMkLst>
            <pc:docMk/>
            <pc:sldMk cId="2537979847" sldId="282"/>
            <ac:picMk id="4" creationId="{15FA6B5D-3CD7-AA51-BD9B-E78E70DAD16B}"/>
          </ac:picMkLst>
        </pc:picChg>
      </pc:sldChg>
      <pc:sldChg chg="addSp delSp modSp add mod delAnim modAnim">
        <pc:chgData name="Paulo Henrique" userId="c679ef514fe8a1b6" providerId="LiveId" clId="{965FDAD3-091D-4772-823C-0F2E48122C99}" dt="2022-12-22T01:50:12.562" v="5744" actId="20577"/>
        <pc:sldMkLst>
          <pc:docMk/>
          <pc:sldMk cId="3510910670" sldId="283"/>
        </pc:sldMkLst>
        <pc:spChg chg="mod">
          <ac:chgData name="Paulo Henrique" userId="c679ef514fe8a1b6" providerId="LiveId" clId="{965FDAD3-091D-4772-823C-0F2E48122C99}" dt="2022-12-22T00:51:21.621" v="4434" actId="20577"/>
          <ac:spMkLst>
            <pc:docMk/>
            <pc:sldMk cId="3510910670" sldId="283"/>
            <ac:spMk id="2" creationId="{00000000-0000-0000-0000-000000000000}"/>
          </ac:spMkLst>
        </pc:spChg>
        <pc:spChg chg="add del">
          <ac:chgData name="Paulo Henrique" userId="c679ef514fe8a1b6" providerId="LiveId" clId="{965FDAD3-091D-4772-823C-0F2E48122C99}" dt="2022-12-22T00:53:06.963" v="4436" actId="22"/>
          <ac:spMkLst>
            <pc:docMk/>
            <pc:sldMk cId="3510910670" sldId="283"/>
            <ac:spMk id="5" creationId="{709B1971-0E0A-8364-C5B5-E23E19EE9CA1}"/>
          </ac:spMkLst>
        </pc:spChg>
        <pc:spChg chg="mod">
          <ac:chgData name="Paulo Henrique" userId="c679ef514fe8a1b6" providerId="LiveId" clId="{965FDAD3-091D-4772-823C-0F2E48122C99}" dt="2022-12-22T01:50:12.562" v="5744" actId="20577"/>
          <ac:spMkLst>
            <pc:docMk/>
            <pc:sldMk cId="3510910670" sldId="283"/>
            <ac:spMk id="9" creationId="{7252E61A-240E-8143-B9AD-A29D0456F0BC}"/>
          </ac:spMkLst>
        </pc:spChg>
        <pc:picChg chg="del">
          <ac:chgData name="Paulo Henrique" userId="c679ef514fe8a1b6" providerId="LiveId" clId="{965FDAD3-091D-4772-823C-0F2E48122C99}" dt="2022-12-21T23:10:26.072" v="3466" actId="478"/>
          <ac:picMkLst>
            <pc:docMk/>
            <pc:sldMk cId="3510910670" sldId="283"/>
            <ac:picMk id="4" creationId="{15FA6B5D-3CD7-AA51-BD9B-E78E70DAD16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12/21/2022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12/21/2022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12/21/2022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12/21/2022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81566" y="623457"/>
            <a:ext cx="2229473" cy="457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" name="object 3"/>
          <p:cNvSpPr/>
          <p:nvPr/>
        </p:nvSpPr>
        <p:spPr>
          <a:xfrm>
            <a:off x="4069773" y="1668866"/>
            <a:ext cx="4052455" cy="12556"/>
          </a:xfrm>
          <a:custGeom>
            <a:avLst/>
            <a:gdLst/>
            <a:ahLst/>
            <a:cxnLst/>
            <a:rect l="l" t="t" r="r" b="b"/>
            <a:pathLst>
              <a:path w="5943600" h="18414">
                <a:moveTo>
                  <a:pt x="5943600" y="0"/>
                </a:moveTo>
                <a:lnTo>
                  <a:pt x="0" y="0"/>
                </a:lnTo>
                <a:lnTo>
                  <a:pt x="0" y="17995"/>
                </a:lnTo>
                <a:lnTo>
                  <a:pt x="5943600" y="17995"/>
                </a:lnTo>
                <a:lnTo>
                  <a:pt x="5943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" name="object 4"/>
          <p:cNvSpPr txBox="1"/>
          <p:nvPr/>
        </p:nvSpPr>
        <p:spPr>
          <a:xfrm>
            <a:off x="4511825" y="1822761"/>
            <a:ext cx="3312368" cy="318269"/>
          </a:xfrm>
          <a:prstGeom prst="rect">
            <a:avLst/>
          </a:prstGeom>
        </p:spPr>
        <p:txBody>
          <a:bodyPr vert="horz" wrap="square" lIns="0" tIns="10391" rIns="0" bIns="0" rtlCol="0">
            <a:spAutoFit/>
          </a:bodyPr>
          <a:lstStyle/>
          <a:p>
            <a:pPr marL="8659" algn="ctr">
              <a:spcBef>
                <a:spcPts val="82"/>
              </a:spcBef>
            </a:pPr>
            <a:r>
              <a:rPr lang="en-US" sz="20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de </a:t>
            </a:r>
            <a:r>
              <a:rPr lang="en-US" sz="2000" b="1" spc="-5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Informação</a:t>
            </a:r>
            <a:r>
              <a:rPr lang="en-US" sz="20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69773" y="2996245"/>
            <a:ext cx="4052455" cy="12556"/>
          </a:xfrm>
          <a:custGeom>
            <a:avLst/>
            <a:gdLst/>
            <a:ahLst/>
            <a:cxnLst/>
            <a:rect l="l" t="t" r="r" b="b"/>
            <a:pathLst>
              <a:path w="5943600" h="18414">
                <a:moveTo>
                  <a:pt x="5943600" y="0"/>
                </a:moveTo>
                <a:lnTo>
                  <a:pt x="0" y="0"/>
                </a:lnTo>
                <a:lnTo>
                  <a:pt x="0" y="17995"/>
                </a:lnTo>
                <a:lnTo>
                  <a:pt x="5943600" y="17995"/>
                </a:lnTo>
                <a:lnTo>
                  <a:pt x="5943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 txBox="1"/>
          <p:nvPr/>
        </p:nvSpPr>
        <p:spPr>
          <a:xfrm>
            <a:off x="5402271" y="3713423"/>
            <a:ext cx="1386955" cy="554814"/>
          </a:xfrm>
          <a:prstGeom prst="rect">
            <a:avLst/>
          </a:prstGeom>
        </p:spPr>
        <p:txBody>
          <a:bodyPr vert="horz" wrap="square" lIns="0" tIns="36368" rIns="0" bIns="0" rtlCol="0">
            <a:spAutoFit/>
          </a:bodyPr>
          <a:lstStyle/>
          <a:p>
            <a:pPr marL="433" algn="ctr">
              <a:spcBef>
                <a:spcPts val="286"/>
              </a:spcBef>
            </a:pPr>
            <a:r>
              <a:rPr sz="1600" b="1" spc="-3" dirty="0">
                <a:latin typeface="LM Roman 12"/>
                <a:cs typeface="LM Roman 12"/>
              </a:rPr>
              <a:t>Docente</a:t>
            </a:r>
            <a:endParaRPr sz="1600" dirty="0">
              <a:latin typeface="LM Roman 12"/>
              <a:cs typeface="LM Roman 12"/>
            </a:endParaRPr>
          </a:p>
          <a:p>
            <a:pPr algn="ctr">
              <a:spcBef>
                <a:spcPts val="222"/>
              </a:spcBef>
            </a:pPr>
            <a:r>
              <a:rPr lang="en-US" sz="1600" spc="-3" dirty="0" err="1">
                <a:latin typeface="LM Roman 12"/>
                <a:cs typeface="LM Roman 12"/>
              </a:rPr>
              <a:t>Viriato</a:t>
            </a:r>
            <a:r>
              <a:rPr lang="en-US" sz="1600" spc="-3" dirty="0">
                <a:latin typeface="LM Roman 12"/>
                <a:cs typeface="LM Roman 12"/>
              </a:rPr>
              <a:t> Marques</a:t>
            </a:r>
            <a:endParaRPr sz="1600" dirty="0">
              <a:latin typeface="LM Roman 12"/>
              <a:cs typeface="LM Roman 1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95449" y="4869160"/>
            <a:ext cx="5400600" cy="856756"/>
          </a:xfrm>
          <a:prstGeom prst="rect">
            <a:avLst/>
          </a:prstGeom>
        </p:spPr>
        <p:txBody>
          <a:bodyPr vert="horz" wrap="square" lIns="0" tIns="36368" rIns="0" bIns="0" rtlCol="0">
            <a:spAutoFit/>
          </a:bodyPr>
          <a:lstStyle/>
          <a:p>
            <a:pPr marL="1299" algn="ctr">
              <a:spcBef>
                <a:spcPts val="286"/>
              </a:spcBef>
            </a:pPr>
            <a:r>
              <a:rPr sz="1600" b="1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Alunos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6" marR="3464" algn="ctr">
              <a:lnSpc>
                <a:spcPct val="122400"/>
              </a:lnSpc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Paulo </a:t>
            </a:r>
            <a:r>
              <a:rPr sz="1600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Henrique Figueira </a:t>
            </a:r>
            <a:r>
              <a:rPr sz="16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Pestana </a:t>
            </a:r>
            <a:r>
              <a:rPr sz="1600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16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Gouveia </a:t>
            </a:r>
            <a:r>
              <a:rPr sz="1600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a2020121705  Nuno Alexandre Almeida </a:t>
            </a:r>
            <a:r>
              <a:rPr sz="16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Santos </a:t>
            </a:r>
            <a:r>
              <a:rPr sz="1600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a2019110035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E7AC818A-5FE9-299C-4500-6B7F9DC810D8}"/>
              </a:ext>
            </a:extLst>
          </p:cNvPr>
          <p:cNvSpPr txBox="1"/>
          <p:nvPr/>
        </p:nvSpPr>
        <p:spPr>
          <a:xfrm>
            <a:off x="4511825" y="2389679"/>
            <a:ext cx="3312368" cy="318269"/>
          </a:xfrm>
          <a:prstGeom prst="rect">
            <a:avLst/>
          </a:prstGeom>
        </p:spPr>
        <p:txBody>
          <a:bodyPr vert="horz" wrap="square" lIns="0" tIns="10391" rIns="0" bIns="0" rtlCol="0">
            <a:spAutoFit/>
          </a:bodyPr>
          <a:lstStyle/>
          <a:p>
            <a:pPr marL="8659" algn="ctr">
              <a:spcBef>
                <a:spcPts val="82"/>
              </a:spcBef>
            </a:pPr>
            <a:r>
              <a:rPr lang="en-US" sz="20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107" y="251670"/>
            <a:ext cx="9601200" cy="622184"/>
          </a:xfrm>
        </p:spPr>
        <p:txBody>
          <a:bodyPr/>
          <a:lstStyle/>
          <a:p>
            <a:r>
              <a:rPr lang="en-US" dirty="0"/>
              <a:t>Rede Neuronal –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Alterados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252E61A-240E-8143-B9AD-A29D0456F0BC}"/>
              </a:ext>
            </a:extLst>
          </p:cNvPr>
          <p:cNvSpPr txBox="1">
            <a:spLocks/>
          </p:cNvSpPr>
          <p:nvPr/>
        </p:nvSpPr>
        <p:spPr>
          <a:xfrm>
            <a:off x="1290506" y="998290"/>
            <a:ext cx="9601200" cy="51005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Alteramos o hidden node ratio na nossa rede, um hidden node ratio alto pode levar a uma rede neural mais complexa e capaz de aprender padrões mais sofisticados, mas também pode aumentar o risco de overfitting, ou seja, a rede neural se ajusta muito bem aos dados de treinamento, mas não generaliza bem para dados novos. </a:t>
            </a:r>
          </a:p>
          <a:p>
            <a:r>
              <a:rPr lang="pt-PT" dirty="0"/>
              <a:t>Por outro lado, um hidden node ratio baixo pode levar a uma rede neural menos complexa e menos propensa a overfitting, mas também pode diminuir a capacidade da rede de aprender padrões complexos. É importante encontrar um equilíbrio adequado entre a complexidade da rede e o risco de overfitting.</a:t>
            </a:r>
          </a:p>
          <a:p>
            <a:r>
              <a:rPr lang="pt-PT" dirty="0"/>
              <a:t>Como podemos observar, essa rede não é muito complexa e, ao diminuir o hidden node ratio, observamos que o score não muda, mas a rede acerta mais em casos de salários acima de 50k, embora falhe mais em casos de salários iguais ou inferiores a 50k. Isso não é problemático, já que os dados estão desbalanceados em favor de salários menores ou iguais a 50k.</a:t>
            </a:r>
          </a:p>
          <a:p>
            <a:r>
              <a:rPr lang="pt-PT" dirty="0"/>
              <a:t>Ao aumentarmos o hidden node ratio, obtemos resultados diferentes: com 8 hidden node ratio, a rede acerta mais nos casos de salários menores ou iguais a 50k, mas com 10 hidden node ratio, ela só melhora nos casos de salários acima de 50k.</a:t>
            </a:r>
          </a:p>
          <a:p>
            <a:r>
              <a:rPr lang="pt-PT" dirty="0"/>
              <a:t>Com margens tão baixas, é difícil decidir qual rede é a melhor. Portanto, pode ficar a critério do utilizador escolher a opção que julgar mais adequada.</a:t>
            </a:r>
          </a:p>
        </p:txBody>
      </p:sp>
    </p:spTree>
    <p:extLst>
      <p:ext uri="{BB962C8B-B14F-4D97-AF65-F5344CB8AC3E}">
        <p14:creationId xmlns:p14="http://schemas.microsoft.com/office/powerpoint/2010/main" val="351091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Índice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Parâmetros</a:t>
            </a:r>
            <a:r>
              <a:rPr lang="en-US" dirty="0"/>
              <a:t> Default</a:t>
            </a:r>
          </a:p>
          <a:p>
            <a:r>
              <a:rPr lang="en-US" dirty="0"/>
              <a:t>Decision Tree – </a:t>
            </a:r>
            <a:r>
              <a:rPr lang="en-US" dirty="0" err="1"/>
              <a:t>Parâmetros</a:t>
            </a:r>
            <a:r>
              <a:rPr lang="en-US" dirty="0"/>
              <a:t> Default</a:t>
            </a:r>
          </a:p>
          <a:p>
            <a:r>
              <a:rPr lang="en-US" dirty="0" err="1"/>
              <a:t>Missão</a:t>
            </a:r>
            <a:r>
              <a:rPr lang="en-US" dirty="0"/>
              <a:t>, </a:t>
            </a:r>
            <a:r>
              <a:rPr lang="en-US" dirty="0" err="1"/>
              <a:t>Visão</a:t>
            </a:r>
            <a:r>
              <a:rPr lang="en-US" dirty="0"/>
              <a:t> e </a:t>
            </a:r>
            <a:r>
              <a:rPr lang="en-US" dirty="0" err="1"/>
              <a:t>Valores</a:t>
            </a:r>
            <a:r>
              <a:rPr lang="en-US" dirty="0"/>
              <a:t> e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pt-PT" dirty="0"/>
              <a:t>análise</a:t>
            </a:r>
          </a:p>
          <a:p>
            <a:r>
              <a:rPr lang="en-US" dirty="0" err="1"/>
              <a:t>Análise</a:t>
            </a:r>
            <a:r>
              <a:rPr lang="en-US" dirty="0"/>
              <a:t> PEST para a </a:t>
            </a:r>
            <a:r>
              <a:rPr lang="en-US" dirty="0" err="1"/>
              <a:t>empresa</a:t>
            </a:r>
            <a:endParaRPr lang="en-US" dirty="0"/>
          </a:p>
          <a:p>
            <a:r>
              <a:rPr lang="en-US" dirty="0"/>
              <a:t>5 </a:t>
            </a:r>
            <a:r>
              <a:rPr lang="en-US" dirty="0" err="1"/>
              <a:t>Forças</a:t>
            </a:r>
            <a:r>
              <a:rPr lang="en-US" dirty="0"/>
              <a:t> de Porter para a </a:t>
            </a:r>
            <a:r>
              <a:rPr lang="en-US" dirty="0" err="1"/>
              <a:t>empresa</a:t>
            </a:r>
            <a:endParaRPr lang="en-US" dirty="0"/>
          </a:p>
          <a:p>
            <a:r>
              <a:rPr lang="en-US" dirty="0" err="1"/>
              <a:t>Matriz</a:t>
            </a:r>
            <a:r>
              <a:rPr lang="en-US" dirty="0"/>
              <a:t> BCG para a </a:t>
            </a:r>
            <a:r>
              <a:rPr lang="en-US" dirty="0" err="1"/>
              <a:t>empresa</a:t>
            </a:r>
            <a:endParaRPr lang="en-US" dirty="0"/>
          </a:p>
          <a:p>
            <a:r>
              <a:rPr lang="en-US" dirty="0" err="1"/>
              <a:t>Fatores</a:t>
            </a:r>
            <a:r>
              <a:rPr lang="en-US" dirty="0"/>
              <a:t> </a:t>
            </a:r>
            <a:r>
              <a:rPr lang="en-US" dirty="0" err="1"/>
              <a:t>Críticos</a:t>
            </a:r>
            <a:r>
              <a:rPr lang="en-US" dirty="0"/>
              <a:t> de </a:t>
            </a:r>
            <a:r>
              <a:rPr lang="en-US" dirty="0" err="1"/>
              <a:t>Sucesso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74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107" y="251670"/>
            <a:ext cx="9601200" cy="622184"/>
          </a:xfrm>
        </p:spPr>
        <p:txBody>
          <a:bodyPr/>
          <a:lstStyle/>
          <a:p>
            <a:r>
              <a:rPr lang="en-US" dirty="0" err="1"/>
              <a:t>Parâmetros</a:t>
            </a:r>
            <a:r>
              <a:rPr lang="en-US" dirty="0"/>
              <a:t> Default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B73FB-9237-82A3-F7EE-2EE0C67A4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506" y="998290"/>
            <a:ext cx="9601200" cy="4599963"/>
          </a:xfrm>
        </p:spPr>
        <p:txBody>
          <a:bodyPr>
            <a:normAutofit/>
          </a:bodyPr>
          <a:lstStyle/>
          <a:p>
            <a:r>
              <a:rPr lang="en-US" dirty="0"/>
              <a:t>Essa </a:t>
            </a:r>
            <a:r>
              <a:rPr lang="en-US" dirty="0" err="1"/>
              <a:t>vai</a:t>
            </a:r>
            <a:r>
              <a:rPr lang="en-US" dirty="0"/>
              <a:t> ser a </a:t>
            </a:r>
            <a:r>
              <a:rPr lang="en-US" dirty="0" err="1"/>
              <a:t>primeira</a:t>
            </a:r>
            <a:r>
              <a:rPr lang="en-US" dirty="0"/>
              <a:t> mining structure a ser </a:t>
            </a:r>
            <a:r>
              <a:rPr lang="en-US" dirty="0" err="1"/>
              <a:t>testada</a:t>
            </a:r>
            <a:r>
              <a:rPr lang="en-US" dirty="0"/>
              <a:t>,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inputs </a:t>
            </a:r>
            <a:r>
              <a:rPr lang="en-US" dirty="0" err="1"/>
              <a:t>sugeridos</a:t>
            </a:r>
            <a:r>
              <a:rPr lang="en-US" dirty="0"/>
              <a:t>. </a:t>
            </a:r>
          </a:p>
          <a:p>
            <a:r>
              <a:rPr lang="pt-PT" dirty="0"/>
              <a:t>Alguns inputs foram removidos porque não faziam sentido ou porque forneciam informação repetida, ou seja, os mesmos resultados eram obtidos com ambos os inputs.</a:t>
            </a:r>
          </a:p>
          <a:p>
            <a:r>
              <a:rPr lang="pt-PT" dirty="0"/>
              <a:t>Os inputs finais foram age, maritualstatus, education, sex, capitalgain, capitalloss, hoursperweek e occupation.</a:t>
            </a:r>
          </a:p>
          <a:p>
            <a:r>
              <a:rPr lang="pt-PT" dirty="0"/>
              <a:t>Os dados "capitalloss" e "capitalgain" exigem uma análise mais aprofundada, pois envolvem fatores que podem variar a cada ano. Por exemplo, pode ser que alguém venda uma propriedade ou não, ou que tenha bons ou maus investimentos. Por isso, é importante levar esses aspectos em consideração ao usá-los como inputs.</a:t>
            </a:r>
          </a:p>
          <a:p>
            <a:r>
              <a:rPr lang="pt-PT" dirty="0"/>
              <a:t>O dataset foi divido como pedido, 70% dos dados para treino e 30% para teste.</a:t>
            </a:r>
          </a:p>
        </p:txBody>
      </p:sp>
    </p:spTree>
    <p:extLst>
      <p:ext uri="{BB962C8B-B14F-4D97-AF65-F5344CB8AC3E}">
        <p14:creationId xmlns:p14="http://schemas.microsoft.com/office/powerpoint/2010/main" val="197288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107" y="251670"/>
            <a:ext cx="9601200" cy="622184"/>
          </a:xfrm>
        </p:spPr>
        <p:txBody>
          <a:bodyPr/>
          <a:lstStyle/>
          <a:p>
            <a:r>
              <a:rPr lang="en-US" dirty="0"/>
              <a:t>Decision Tree – </a:t>
            </a:r>
            <a:r>
              <a:rPr lang="en-US" dirty="0" err="1"/>
              <a:t>Parâmetros</a:t>
            </a:r>
            <a:r>
              <a:rPr lang="en-US" dirty="0"/>
              <a:t> Default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B73FB-9237-82A3-F7EE-2EE0C67A4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506" y="998290"/>
            <a:ext cx="9601200" cy="4599963"/>
          </a:xfrm>
        </p:spPr>
        <p:txBody>
          <a:bodyPr>
            <a:normAutofit/>
          </a:bodyPr>
          <a:lstStyle/>
          <a:p>
            <a:r>
              <a:rPr lang="pt-PT" dirty="0"/>
              <a:t>A análise da ramificação da árvore mostra que o parâmetro "Maritalstatus" é o que tem maior peso e que existem 22 ramos no total na árvore.</a:t>
            </a:r>
          </a:p>
          <a:p>
            <a:r>
              <a:rPr lang="pt-PT" dirty="0"/>
              <a:t>Uma observação inicial é que os dados não estão balanceados, sendo que 75,48% são de pessoas com salários até 50k e 24,52% são de pessoas com salários acima de 50k. Isso significa que, se a rede não fizer nada, ela acertará 75,48% dos casos. Por isso, a métrica de accuracy precisa ser necessariamente maior que esse valor, senão a rede será inútil.</a:t>
            </a:r>
          </a:p>
          <a:p>
            <a:r>
              <a:rPr lang="pt-PT" dirty="0"/>
              <a:t>A razão da grande ramificação era o capital gain/capital loss e a age, o que torna um pouco díficil a intrepretação dos dados. </a:t>
            </a:r>
          </a:p>
          <a:p>
            <a:r>
              <a:rPr lang="pt-PT" dirty="0"/>
              <a:t>O score obtido foi de 0.92, é isso que queremos melhorar com a alteração dos parâmetros em conjunto com menor ramificação para tornar a rede mais efeciente, mesmo que diminua o ligeiramente o score da rede.</a:t>
            </a:r>
          </a:p>
        </p:txBody>
      </p:sp>
    </p:spTree>
    <p:extLst>
      <p:ext uri="{BB962C8B-B14F-4D97-AF65-F5344CB8AC3E}">
        <p14:creationId xmlns:p14="http://schemas.microsoft.com/office/powerpoint/2010/main" val="405854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107" y="251670"/>
            <a:ext cx="9601200" cy="622184"/>
          </a:xfrm>
        </p:spPr>
        <p:txBody>
          <a:bodyPr/>
          <a:lstStyle/>
          <a:p>
            <a:r>
              <a:rPr lang="en-US" dirty="0"/>
              <a:t>Decision Tree –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Alterados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B73FB-9237-82A3-F7EE-2EE0C67A4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506" y="998290"/>
            <a:ext cx="9601200" cy="4599963"/>
          </a:xfrm>
        </p:spPr>
        <p:txBody>
          <a:bodyPr>
            <a:normAutofit/>
          </a:bodyPr>
          <a:lstStyle/>
          <a:p>
            <a:r>
              <a:rPr lang="pt-PT" dirty="0"/>
              <a:t>O parâmetro "Minimum_Support" altera o número mínimo de casos necessários para que seja formado um novo ramo na árvore. Na configuração padrão, a árvore tinha muitos ramos devido ao valor baixo desse parâmetro. Variavamos esse valor até 3000, mas encontramos que, após esse ponto, o score só continuaria a diminuir. Concluímos que, embora o valor de "Minimum_Support" a 500 resultasse em uma leve queda na performance, a árvore ficou mais simples de interpretar. Por isso, optamos por utilizar esse valor para os futuros testes.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CB903C-0144-3946-D165-06C354818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1262"/>
            <a:ext cx="12192000" cy="3781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F528A4-D770-A1DF-07F3-BD239303A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293" y="3690635"/>
            <a:ext cx="12192000" cy="2362539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C56BCE5-6EC4-60FE-E9EB-675D3A830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294" y="4044347"/>
            <a:ext cx="9601200" cy="190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5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107" y="251670"/>
            <a:ext cx="9601200" cy="622184"/>
          </a:xfrm>
        </p:spPr>
        <p:txBody>
          <a:bodyPr/>
          <a:lstStyle/>
          <a:p>
            <a:r>
              <a:rPr lang="en-US" dirty="0"/>
              <a:t>Decision Tree –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Alterados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B73FB-9237-82A3-F7EE-2EE0C67A4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506" y="998290"/>
            <a:ext cx="9601200" cy="4599963"/>
          </a:xfrm>
        </p:spPr>
        <p:txBody>
          <a:bodyPr>
            <a:normAutofit/>
          </a:bodyPr>
          <a:lstStyle/>
          <a:p>
            <a:r>
              <a:rPr lang="pt-PT" dirty="0"/>
              <a:t>Em seguida, alteramos o parâmetro "split_method" da árvore de decisão para "complete" ou "binary". Na árvore anterior, já utilizávamos apenas ramos binários, mas decidimos fazer os testes apenas por curiosidade em relação aos resultados.</a:t>
            </a:r>
          </a:p>
          <a:p>
            <a:r>
              <a:rPr lang="pt-PT" dirty="0"/>
              <a:t>Ao utilizarmos o valor "complete" para o parâmetro "split_method", obtivemos uma árvore interessante com apenas 2 ramos. Ao analisarmos a matriz de confusão, constatamos que a rede não tentou prever os casos com salários acima de 50k. Como mencionamos anteriormente, embora o score pareça bom, os dados estão desbalanceados e uma rede com acurácia abaixo de 0,75 não é útil.</a:t>
            </a:r>
          </a:p>
          <a:p>
            <a:r>
              <a:rPr lang="pt-PT" dirty="0"/>
              <a:t>Como esperávamos, ao utilizarmos o valor "binary" para o parâmetro "split_method", os resultados não se alteraram em relação à árvore escolhida anteriormente.</a:t>
            </a:r>
          </a:p>
          <a:p>
            <a:endParaRPr lang="pt-P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40F5DF-FFED-4280-FD27-9B3089AE2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144" y="4936834"/>
            <a:ext cx="44291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0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107" y="251670"/>
            <a:ext cx="9601200" cy="622184"/>
          </a:xfrm>
        </p:spPr>
        <p:txBody>
          <a:bodyPr/>
          <a:lstStyle/>
          <a:p>
            <a:r>
              <a:rPr lang="en-US" dirty="0"/>
              <a:t>Decision Tree –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Alterados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36B2C0-1ADD-0C8F-B110-1B19DD2B4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107" y="4067992"/>
            <a:ext cx="9601200" cy="167493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B68D76-4404-096B-4E4F-F6896705C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76140"/>
            <a:ext cx="12192000" cy="2430190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252E61A-240E-8143-B9AD-A29D0456F0BC}"/>
              </a:ext>
            </a:extLst>
          </p:cNvPr>
          <p:cNvSpPr txBox="1">
            <a:spLocks/>
          </p:cNvSpPr>
          <p:nvPr/>
        </p:nvSpPr>
        <p:spPr>
          <a:xfrm>
            <a:off x="1290506" y="998290"/>
            <a:ext cx="9601200" cy="459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Alteramos</a:t>
            </a:r>
            <a:r>
              <a:rPr lang="en-US" dirty="0"/>
              <a:t> o “</a:t>
            </a:r>
            <a:r>
              <a:rPr lang="en-US" dirty="0" err="1"/>
              <a:t>score_method</a:t>
            </a:r>
            <a:r>
              <a:rPr lang="en-US" dirty="0"/>
              <a:t>” que é a </a:t>
            </a:r>
            <a:r>
              <a:rPr lang="en-US" dirty="0" err="1"/>
              <a:t>maneira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escolhidas</a:t>
            </a:r>
            <a:r>
              <a:rPr lang="en-US" dirty="0"/>
              <a:t> as </a:t>
            </a:r>
            <a:r>
              <a:rPr lang="en-US" dirty="0" err="1"/>
              <a:t>prioridades</a:t>
            </a:r>
            <a:r>
              <a:rPr lang="en-US" dirty="0"/>
              <a:t> dos inputs para a </a:t>
            </a:r>
            <a:r>
              <a:rPr lang="en-US" dirty="0" err="1"/>
              <a:t>árvore</a:t>
            </a:r>
            <a:r>
              <a:rPr lang="en-US" dirty="0"/>
              <a:t>.</a:t>
            </a:r>
          </a:p>
          <a:p>
            <a:r>
              <a:rPr lang="pt-PT" dirty="0"/>
              <a:t>Em ambos os casos, a árvore teve uma pequena alteração na sua estrutura, mas a matriz de confusão não se modificou. Isso significa que não houve perda de performance.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6699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107" y="251670"/>
            <a:ext cx="9601200" cy="622184"/>
          </a:xfrm>
        </p:spPr>
        <p:txBody>
          <a:bodyPr/>
          <a:lstStyle/>
          <a:p>
            <a:r>
              <a:rPr lang="en-US" dirty="0"/>
              <a:t>Decision Tree – </a:t>
            </a:r>
            <a:r>
              <a:rPr lang="en-US" dirty="0" err="1"/>
              <a:t>Árvore</a:t>
            </a:r>
            <a:r>
              <a:rPr lang="en-US" dirty="0"/>
              <a:t> Final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252E61A-240E-8143-B9AD-A29D0456F0BC}"/>
              </a:ext>
            </a:extLst>
          </p:cNvPr>
          <p:cNvSpPr txBox="1">
            <a:spLocks/>
          </p:cNvSpPr>
          <p:nvPr/>
        </p:nvSpPr>
        <p:spPr>
          <a:xfrm>
            <a:off x="1290506" y="998290"/>
            <a:ext cx="9601200" cy="459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Depois de realizarmos todas as alterações que consideramos necessárias, chegamos à conclusão de que a melhor configuração para os parâmetros foi deixar tudo como o padrão, exceto o "minimum_support", que foi alterado para 500. </a:t>
            </a:r>
          </a:p>
          <a:p>
            <a:r>
              <a:rPr lang="pt-PT" dirty="0"/>
              <a:t>Nessa configuração, obtivemos a árvore que consideramos mais adequada para o nosso uso, mas não significa que seja a melhor que se pode obter. Isso tudo depende do resultado de combinações que não foram testadas, e também da maneira como escolhemos a ramificação mais adequada para prosseguir com os testes.</a:t>
            </a:r>
          </a:p>
        </p:txBody>
      </p:sp>
    </p:spTree>
    <p:extLst>
      <p:ext uri="{BB962C8B-B14F-4D97-AF65-F5344CB8AC3E}">
        <p14:creationId xmlns:p14="http://schemas.microsoft.com/office/powerpoint/2010/main" val="214548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107" y="251670"/>
            <a:ext cx="9601200" cy="622184"/>
          </a:xfrm>
        </p:spPr>
        <p:txBody>
          <a:bodyPr/>
          <a:lstStyle/>
          <a:p>
            <a:r>
              <a:rPr lang="en-US" dirty="0"/>
              <a:t>Naive Bayes – </a:t>
            </a:r>
            <a:r>
              <a:rPr lang="en-US" dirty="0" err="1"/>
              <a:t>Parâmetros</a:t>
            </a:r>
            <a:r>
              <a:rPr lang="en-US" dirty="0"/>
              <a:t> Default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252E61A-240E-8143-B9AD-A29D0456F0BC}"/>
              </a:ext>
            </a:extLst>
          </p:cNvPr>
          <p:cNvSpPr txBox="1">
            <a:spLocks/>
          </p:cNvSpPr>
          <p:nvPr/>
        </p:nvSpPr>
        <p:spPr>
          <a:xfrm>
            <a:off x="1290506" y="998290"/>
            <a:ext cx="9601200" cy="459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O algoritmo Naive Bayes é baseado em probabilidades e pressupõe independência entre as características, enquanto a Árvore de Decisão cria uma árvore de decisão a partir dos dados de treinamento e tenta maximizar a pureza das classes nas folhas.</a:t>
            </a:r>
          </a:p>
          <a:p>
            <a:r>
              <a:rPr lang="pt-PT" dirty="0"/>
              <a:t>Para este caso específico, observamos que o Naive Bayes teve resultados ligeiramente melhores em comparação com a Árvore de Decisão. Além disso, a forma como o Naive Bayes escolheu as prioridades dos inputs foi quase idêntica à forma como a Árvore de Decisão escolheu.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FA6B5D-3CD7-AA51-BD9B-E78E70DAD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246" y="3423735"/>
            <a:ext cx="5574921" cy="338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7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656</TotalTime>
  <Words>1168</Words>
  <Application>Microsoft Office PowerPoint</Application>
  <PresentationFormat>Widescreen</PresentationFormat>
  <Paragraphs>47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LM Roman 12</vt:lpstr>
      <vt:lpstr>Times New Roman</vt:lpstr>
      <vt:lpstr>Diamond Grid 16x9</vt:lpstr>
      <vt:lpstr>PowerPoint Presentation</vt:lpstr>
      <vt:lpstr>Índice</vt:lpstr>
      <vt:lpstr>Parâmetros Default</vt:lpstr>
      <vt:lpstr>Decision Tree – Parâmetros Default</vt:lpstr>
      <vt:lpstr>Decision Tree – Parâmetros Alterados</vt:lpstr>
      <vt:lpstr>Decision Tree – Parâmetros Alterados</vt:lpstr>
      <vt:lpstr>Decision Tree – Parâmetros Alterados</vt:lpstr>
      <vt:lpstr>Decision Tree – Árvore Final</vt:lpstr>
      <vt:lpstr>Naive Bayes – Parâmetros Default</vt:lpstr>
      <vt:lpstr>Rede Neuronal – Parâmetros Alterados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Paulo Henrique</dc:creator>
  <cp:lastModifiedBy>Paulo Henrique</cp:lastModifiedBy>
  <cp:revision>1</cp:revision>
  <dcterms:created xsi:type="dcterms:W3CDTF">2022-12-21T14:53:51Z</dcterms:created>
  <dcterms:modified xsi:type="dcterms:W3CDTF">2022-12-22T01:50:19Z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