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2" r:id="rId3"/>
    <p:sldId id="274" r:id="rId4"/>
    <p:sldId id="273" r:id="rId5"/>
    <p:sldId id="284" r:id="rId6"/>
    <p:sldId id="278" r:id="rId7"/>
    <p:sldId id="285" r:id="rId8"/>
    <p:sldId id="279" r:id="rId9"/>
    <p:sldId id="280" r:id="rId10"/>
    <p:sldId id="281" r:id="rId11"/>
    <p:sldId id="282" r:id="rId12"/>
    <p:sldId id="286" r:id="rId13"/>
    <p:sldId id="283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FDAD3-091D-4772-823C-0F2E48122C99}" v="6151" dt="2022-12-23T18:27:19.20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Henrique" userId="c679ef514fe8a1b6" providerId="LiveId" clId="{965FDAD3-091D-4772-823C-0F2E48122C99}"/>
    <pc:docChg chg="undo custSel addSld delSld modSld">
      <pc:chgData name="Paulo Henrique" userId="c679ef514fe8a1b6" providerId="LiveId" clId="{965FDAD3-091D-4772-823C-0F2E48122C99}" dt="2022-12-23T18:27:35.249" v="11141" actId="27636"/>
      <pc:docMkLst>
        <pc:docMk/>
      </pc:docMkLst>
      <pc:sldChg chg="delSp del mod">
        <pc:chgData name="Paulo Henrique" userId="c679ef514fe8a1b6" providerId="LiveId" clId="{965FDAD3-091D-4772-823C-0F2E48122C99}" dt="2022-12-21T22:31:42.123" v="2447" actId="47"/>
        <pc:sldMkLst>
          <pc:docMk/>
          <pc:sldMk cId="2475092730" sldId="263"/>
        </pc:sldMkLst>
        <pc:picChg chg="del">
          <ac:chgData name="Paulo Henrique" userId="c679ef514fe8a1b6" providerId="LiveId" clId="{965FDAD3-091D-4772-823C-0F2E48122C99}" dt="2022-12-21T21:03:59.608" v="879" actId="21"/>
          <ac:picMkLst>
            <pc:docMk/>
            <pc:sldMk cId="2475092730" sldId="263"/>
            <ac:picMk id="6" creationId="{541D7EFA-FE0C-8957-1CC4-6C6EDE8AD1FD}"/>
          </ac:picMkLst>
        </pc:picChg>
      </pc:sldChg>
      <pc:sldChg chg="del">
        <pc:chgData name="Paulo Henrique" userId="c679ef514fe8a1b6" providerId="LiveId" clId="{965FDAD3-091D-4772-823C-0F2E48122C99}" dt="2022-12-21T22:31:30.502" v="2440" actId="47"/>
        <pc:sldMkLst>
          <pc:docMk/>
          <pc:sldMk cId="2761515851" sldId="264"/>
        </pc:sldMkLst>
      </pc:sldChg>
      <pc:sldChg chg="del">
        <pc:chgData name="Paulo Henrique" userId="c679ef514fe8a1b6" providerId="LiveId" clId="{965FDAD3-091D-4772-823C-0F2E48122C99}" dt="2022-12-21T22:31:32.219" v="2441" actId="47"/>
        <pc:sldMkLst>
          <pc:docMk/>
          <pc:sldMk cId="2362296366" sldId="265"/>
        </pc:sldMkLst>
      </pc:sldChg>
      <pc:sldChg chg="del">
        <pc:chgData name="Paulo Henrique" userId="c679ef514fe8a1b6" providerId="LiveId" clId="{965FDAD3-091D-4772-823C-0F2E48122C99}" dt="2022-12-21T22:31:33.307" v="2442" actId="47"/>
        <pc:sldMkLst>
          <pc:docMk/>
          <pc:sldMk cId="3229171051" sldId="266"/>
        </pc:sldMkLst>
      </pc:sldChg>
      <pc:sldChg chg="del">
        <pc:chgData name="Paulo Henrique" userId="c679ef514fe8a1b6" providerId="LiveId" clId="{965FDAD3-091D-4772-823C-0F2E48122C99}" dt="2022-12-21T22:31:34.306" v="2443" actId="47"/>
        <pc:sldMkLst>
          <pc:docMk/>
          <pc:sldMk cId="452733939" sldId="267"/>
        </pc:sldMkLst>
      </pc:sldChg>
      <pc:sldChg chg="del">
        <pc:chgData name="Paulo Henrique" userId="c679ef514fe8a1b6" providerId="LiveId" clId="{965FDAD3-091D-4772-823C-0F2E48122C99}" dt="2022-12-21T22:31:35.235" v="2444" actId="47"/>
        <pc:sldMkLst>
          <pc:docMk/>
          <pc:sldMk cId="1544302913" sldId="268"/>
        </pc:sldMkLst>
      </pc:sldChg>
      <pc:sldChg chg="del">
        <pc:chgData name="Paulo Henrique" userId="c679ef514fe8a1b6" providerId="LiveId" clId="{965FDAD3-091D-4772-823C-0F2E48122C99}" dt="2022-12-21T22:31:37.359" v="2445" actId="47"/>
        <pc:sldMkLst>
          <pc:docMk/>
          <pc:sldMk cId="4101607575" sldId="269"/>
        </pc:sldMkLst>
      </pc:sldChg>
      <pc:sldChg chg="del">
        <pc:chgData name="Paulo Henrique" userId="c679ef514fe8a1b6" providerId="LiveId" clId="{965FDAD3-091D-4772-823C-0F2E48122C99}" dt="2022-12-21T22:31:38.625" v="2446" actId="47"/>
        <pc:sldMkLst>
          <pc:docMk/>
          <pc:sldMk cId="2794409471" sldId="270"/>
        </pc:sldMkLst>
      </pc:sldChg>
      <pc:sldChg chg="modSp mod">
        <pc:chgData name="Paulo Henrique" userId="c679ef514fe8a1b6" providerId="LiveId" clId="{965FDAD3-091D-4772-823C-0F2E48122C99}" dt="2022-12-23T15:13:50.067" v="9072" actId="20577"/>
        <pc:sldMkLst>
          <pc:docMk/>
          <pc:sldMk cId="4058542619" sldId="273"/>
        </pc:sldMkLst>
        <pc:spChg chg="mod">
          <ac:chgData name="Paulo Henrique" userId="c679ef514fe8a1b6" providerId="LiveId" clId="{965FDAD3-091D-4772-823C-0F2E48122C99}" dt="2022-12-23T15:13:50.067" v="9072" actId="20577"/>
          <ac:spMkLst>
            <pc:docMk/>
            <pc:sldMk cId="4058542619" sldId="273"/>
            <ac:spMk id="4" creationId="{432B73FB-9237-82A3-F7EE-2EE0C67A46DA}"/>
          </ac:spMkLst>
        </pc:spChg>
      </pc:sldChg>
      <pc:sldChg chg="modSp mod">
        <pc:chgData name="Paulo Henrique" userId="c679ef514fe8a1b6" providerId="LiveId" clId="{965FDAD3-091D-4772-823C-0F2E48122C99}" dt="2022-12-23T02:24:33.361" v="8214" actId="5793"/>
        <pc:sldMkLst>
          <pc:docMk/>
          <pc:sldMk cId="1972885686" sldId="274"/>
        </pc:sldMkLst>
        <pc:spChg chg="mod">
          <ac:chgData name="Paulo Henrique" userId="c679ef514fe8a1b6" providerId="LiveId" clId="{965FDAD3-091D-4772-823C-0F2E48122C99}" dt="2022-12-23T02:24:33.361" v="8214" actId="5793"/>
          <ac:spMkLst>
            <pc:docMk/>
            <pc:sldMk cId="1972885686" sldId="274"/>
            <ac:spMk id="4" creationId="{432B73FB-9237-82A3-F7EE-2EE0C67A46DA}"/>
          </ac:spMkLst>
        </pc:spChg>
      </pc:sldChg>
      <pc:sldChg chg="addSp delSp modSp del mod">
        <pc:chgData name="Paulo Henrique" userId="c679ef514fe8a1b6" providerId="LiveId" clId="{965FDAD3-091D-4772-823C-0F2E48122C99}" dt="2022-12-21T22:31:48.768" v="2448" actId="47"/>
        <pc:sldMkLst>
          <pc:docMk/>
          <pc:sldMk cId="1950854492" sldId="275"/>
        </pc:sldMkLst>
        <pc:spChg chg="add mod">
          <ac:chgData name="Paulo Henrique" userId="c679ef514fe8a1b6" providerId="LiveId" clId="{965FDAD3-091D-4772-823C-0F2E48122C99}" dt="2022-12-21T21:04:20.392" v="884" actId="21"/>
          <ac:spMkLst>
            <pc:docMk/>
            <pc:sldMk cId="1950854492" sldId="275"/>
            <ac:spMk id="11" creationId="{FB72FC9B-C5DF-B0FC-174C-F50907FB6314}"/>
          </ac:spMkLst>
        </pc:spChg>
        <pc:picChg chg="del">
          <ac:chgData name="Paulo Henrique" userId="c679ef514fe8a1b6" providerId="LiveId" clId="{965FDAD3-091D-4772-823C-0F2E48122C99}" dt="2022-12-21T21:04:20.392" v="884" actId="21"/>
          <ac:picMkLst>
            <pc:docMk/>
            <pc:sldMk cId="1950854492" sldId="275"/>
            <ac:picMk id="5" creationId="{6990265D-BB9F-01BC-E858-F5F2A1A4F1DC}"/>
          </ac:picMkLst>
        </pc:picChg>
        <pc:picChg chg="del">
          <ac:chgData name="Paulo Henrique" userId="c679ef514fe8a1b6" providerId="LiveId" clId="{965FDAD3-091D-4772-823C-0F2E48122C99}" dt="2022-12-21T21:02:11.715" v="872" actId="21"/>
          <ac:picMkLst>
            <pc:docMk/>
            <pc:sldMk cId="1950854492" sldId="275"/>
            <ac:picMk id="7" creationId="{87104730-E355-387C-B9D5-7AEC7F46253B}"/>
          </ac:picMkLst>
        </pc:picChg>
      </pc:sldChg>
      <pc:sldChg chg="del">
        <pc:chgData name="Paulo Henrique" userId="c679ef514fe8a1b6" providerId="LiveId" clId="{965FDAD3-091D-4772-823C-0F2E48122C99}" dt="2022-12-21T22:31:29.218" v="2439" actId="47"/>
        <pc:sldMkLst>
          <pc:docMk/>
          <pc:sldMk cId="2256813365" sldId="276"/>
        </pc:sldMkLst>
      </pc:sldChg>
      <pc:sldChg chg="addSp delSp modSp add del mod">
        <pc:chgData name="Paulo Henrique" userId="c679ef514fe8a1b6" providerId="LiveId" clId="{965FDAD3-091D-4772-823C-0F2E48122C99}" dt="2022-12-21T20:51:27.109" v="4" actId="47"/>
        <pc:sldMkLst>
          <pc:docMk/>
          <pc:sldMk cId="151125481" sldId="277"/>
        </pc:sldMkLst>
        <pc:spChg chg="add mod">
          <ac:chgData name="Paulo Henrique" userId="c679ef514fe8a1b6" providerId="LiveId" clId="{965FDAD3-091D-4772-823C-0F2E48122C99}" dt="2022-12-21T20:51:19.359" v="1" actId="478"/>
          <ac:spMkLst>
            <pc:docMk/>
            <pc:sldMk cId="151125481" sldId="277"/>
            <ac:spMk id="4" creationId="{938668E5-7F5B-161B-6629-701904FB0028}"/>
          </ac:spMkLst>
        </pc:spChg>
        <pc:picChg chg="del">
          <ac:chgData name="Paulo Henrique" userId="c679ef514fe8a1b6" providerId="LiveId" clId="{965FDAD3-091D-4772-823C-0F2E48122C99}" dt="2022-12-21T20:51:19.359" v="1" actId="478"/>
          <ac:picMkLst>
            <pc:docMk/>
            <pc:sldMk cId="151125481" sldId="277"/>
            <ac:picMk id="5" creationId="{6990265D-BB9F-01BC-E858-F5F2A1A4F1DC}"/>
          </ac:picMkLst>
        </pc:picChg>
        <pc:picChg chg="del">
          <ac:chgData name="Paulo Henrique" userId="c679ef514fe8a1b6" providerId="LiveId" clId="{965FDAD3-091D-4772-823C-0F2E48122C99}" dt="2022-12-21T20:51:20.762" v="2" actId="478"/>
          <ac:picMkLst>
            <pc:docMk/>
            <pc:sldMk cId="151125481" sldId="277"/>
            <ac:picMk id="7" creationId="{87104730-E355-387C-B9D5-7AEC7F46253B}"/>
          </ac:picMkLst>
        </pc:picChg>
      </pc:sldChg>
      <pc:sldChg chg="addSp delSp modSp add del mod delAnim modAnim">
        <pc:chgData name="Paulo Henrique" userId="c679ef514fe8a1b6" providerId="LiveId" clId="{965FDAD3-091D-4772-823C-0F2E48122C99}" dt="2022-12-23T02:24:58.648" v="8244" actId="20577"/>
        <pc:sldMkLst>
          <pc:docMk/>
          <pc:sldMk cId="3971057979" sldId="278"/>
        </pc:sldMkLst>
        <pc:spChg chg="mod">
          <ac:chgData name="Paulo Henrique" userId="c679ef514fe8a1b6" providerId="LiveId" clId="{965FDAD3-091D-4772-823C-0F2E48122C99}" dt="2022-12-21T20:51:42.440" v="27" actId="20577"/>
          <ac:spMkLst>
            <pc:docMk/>
            <pc:sldMk cId="3971057979" sldId="278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02:24:58.648" v="8244" actId="20577"/>
          <ac:spMkLst>
            <pc:docMk/>
            <pc:sldMk cId="3971057979" sldId="278"/>
            <ac:spMk id="4" creationId="{432B73FB-9237-82A3-F7EE-2EE0C67A46DA}"/>
          </ac:spMkLst>
        </pc:spChg>
        <pc:picChg chg="add del mod">
          <ac:chgData name="Paulo Henrique" userId="c679ef514fe8a1b6" providerId="LiveId" clId="{965FDAD3-091D-4772-823C-0F2E48122C99}" dt="2022-12-23T01:31:00.894" v="7244" actId="478"/>
          <ac:picMkLst>
            <pc:docMk/>
            <pc:sldMk cId="3971057979" sldId="278"/>
            <ac:picMk id="3" creationId="{C6CB903C-0144-3946-D165-06C3548180F2}"/>
          </ac:picMkLst>
        </pc:picChg>
        <pc:picChg chg="add del mod">
          <ac:chgData name="Paulo Henrique" userId="c679ef514fe8a1b6" providerId="LiveId" clId="{965FDAD3-091D-4772-823C-0F2E48122C99}" dt="2022-12-23T01:31:00.389" v="7243" actId="478"/>
          <ac:picMkLst>
            <pc:docMk/>
            <pc:sldMk cId="3971057979" sldId="278"/>
            <ac:picMk id="5" creationId="{00F528A4-D770-A1DF-07F3-BD239303AA05}"/>
          </ac:picMkLst>
        </pc:picChg>
        <pc:picChg chg="add del mod">
          <ac:chgData name="Paulo Henrique" userId="c679ef514fe8a1b6" providerId="LiveId" clId="{965FDAD3-091D-4772-823C-0F2E48122C99}" dt="2022-12-23T01:30:59.830" v="7242" actId="478"/>
          <ac:picMkLst>
            <pc:docMk/>
            <pc:sldMk cId="3971057979" sldId="278"/>
            <ac:picMk id="6" creationId="{EC56BCE5-6EC4-60FE-E9EB-675D3A8308B1}"/>
          </ac:picMkLst>
        </pc:picChg>
        <pc:picChg chg="add del mod ord">
          <ac:chgData name="Paulo Henrique" userId="c679ef514fe8a1b6" providerId="LiveId" clId="{965FDAD3-091D-4772-823C-0F2E48122C99}" dt="2022-12-23T01:43:31.759" v="7255" actId="478"/>
          <ac:picMkLst>
            <pc:docMk/>
            <pc:sldMk cId="3971057979" sldId="278"/>
            <ac:picMk id="8" creationId="{42C122FA-C468-BFF6-EBA4-37D1338EA610}"/>
          </ac:picMkLst>
        </pc:picChg>
        <pc:picChg chg="add del">
          <ac:chgData name="Paulo Henrique" userId="c679ef514fe8a1b6" providerId="LiveId" clId="{965FDAD3-091D-4772-823C-0F2E48122C99}" dt="2022-12-23T01:55:46.298" v="7267" actId="478"/>
          <ac:picMkLst>
            <pc:docMk/>
            <pc:sldMk cId="3971057979" sldId="278"/>
            <ac:picMk id="10" creationId="{A73EC93B-3A91-8D5A-081B-8010FE2810AA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3T03:24:51.345" v="9067"/>
        <pc:sldMkLst>
          <pc:docMk/>
          <pc:sldMk cId="927009710" sldId="279"/>
        </pc:sldMkLst>
        <pc:spChg chg="mod">
          <ac:chgData name="Paulo Henrique" userId="c679ef514fe8a1b6" providerId="LiveId" clId="{965FDAD3-091D-4772-823C-0F2E48122C99}" dt="2022-12-23T03:07:49.926" v="8883"/>
          <ac:spMkLst>
            <pc:docMk/>
            <pc:sldMk cId="927009710" sldId="279"/>
            <ac:spMk id="4" creationId="{432B73FB-9237-82A3-F7EE-2EE0C67A46DA}"/>
          </ac:spMkLst>
        </pc:spChg>
        <pc:picChg chg="del">
          <ac:chgData name="Paulo Henrique" userId="c679ef514fe8a1b6" providerId="LiveId" clId="{965FDAD3-091D-4772-823C-0F2E48122C99}" dt="2022-12-21T21:05:56.023" v="891" actId="478"/>
          <ac:picMkLst>
            <pc:docMk/>
            <pc:sldMk cId="927009710" sldId="279"/>
            <ac:picMk id="3" creationId="{C6CB903C-0144-3946-D165-06C3548180F2}"/>
          </ac:picMkLst>
        </pc:picChg>
        <pc:picChg chg="del">
          <ac:chgData name="Paulo Henrique" userId="c679ef514fe8a1b6" providerId="LiveId" clId="{965FDAD3-091D-4772-823C-0F2E48122C99}" dt="2022-12-21T21:05:56.572" v="892" actId="478"/>
          <ac:picMkLst>
            <pc:docMk/>
            <pc:sldMk cId="927009710" sldId="279"/>
            <ac:picMk id="5" creationId="{00F528A4-D770-A1DF-07F3-BD239303AA05}"/>
          </ac:picMkLst>
        </pc:picChg>
        <pc:picChg chg="add del mod">
          <ac:chgData name="Paulo Henrique" userId="c679ef514fe8a1b6" providerId="LiveId" clId="{965FDAD3-091D-4772-823C-0F2E48122C99}" dt="2022-12-23T02:34:23.560" v="8249" actId="478"/>
          <ac:picMkLst>
            <pc:docMk/>
            <pc:sldMk cId="927009710" sldId="279"/>
            <ac:picMk id="5" creationId="{A5981A56-A717-36D8-6B1B-D283FABDA259}"/>
          </ac:picMkLst>
        </pc:picChg>
        <pc:picChg chg="add mod">
          <ac:chgData name="Paulo Henrique" userId="c679ef514fe8a1b6" providerId="LiveId" clId="{965FDAD3-091D-4772-823C-0F2E48122C99}" dt="2022-12-23T03:08:05.180" v="8885"/>
          <ac:picMkLst>
            <pc:docMk/>
            <pc:sldMk cId="927009710" sldId="279"/>
            <ac:picMk id="6" creationId="{DA4A3926-D808-889B-9876-64588FC24249}"/>
          </ac:picMkLst>
        </pc:picChg>
        <pc:picChg chg="del">
          <ac:chgData name="Paulo Henrique" userId="c679ef514fe8a1b6" providerId="LiveId" clId="{965FDAD3-091D-4772-823C-0F2E48122C99}" dt="2022-12-21T21:05:57.164" v="893" actId="478"/>
          <ac:picMkLst>
            <pc:docMk/>
            <pc:sldMk cId="927009710" sldId="279"/>
            <ac:picMk id="6" creationId="{EC56BCE5-6EC4-60FE-E9EB-675D3A8308B1}"/>
          </ac:picMkLst>
        </pc:picChg>
        <pc:picChg chg="add mod">
          <ac:chgData name="Paulo Henrique" userId="c679ef514fe8a1b6" providerId="LiveId" clId="{965FDAD3-091D-4772-823C-0F2E48122C99}" dt="2022-12-23T03:24:45.212" v="9066" actId="1076"/>
          <ac:picMkLst>
            <pc:docMk/>
            <pc:sldMk cId="927009710" sldId="279"/>
            <ac:picMk id="7" creationId="{6FC37DAF-DA71-3196-F9C7-AB9F9985CE73}"/>
          </ac:picMkLst>
        </pc:picChg>
        <pc:picChg chg="add del mod">
          <ac:chgData name="Paulo Henrique" userId="c679ef514fe8a1b6" providerId="LiveId" clId="{965FDAD3-091D-4772-823C-0F2E48122C99}" dt="2022-12-23T01:31:03.958" v="7245" actId="478"/>
          <ac:picMkLst>
            <pc:docMk/>
            <pc:sldMk cId="927009710" sldId="279"/>
            <ac:picMk id="8" creationId="{0E40F5DF-FFED-4280-FD27-9B3089AE26B3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3T03:24:40.800" v="9065" actId="1076"/>
        <pc:sldMkLst>
          <pc:docMk/>
          <pc:sldMk cId="966992615" sldId="280"/>
        </pc:sldMkLst>
        <pc:spChg chg="del mod">
          <ac:chgData name="Paulo Henrique" userId="c679ef514fe8a1b6" providerId="LiveId" clId="{965FDAD3-091D-4772-823C-0F2E48122C99}" dt="2022-12-21T22:14:29.786" v="1815" actId="22"/>
          <ac:spMkLst>
            <pc:docMk/>
            <pc:sldMk cId="966992615" sldId="280"/>
            <ac:spMk id="4" creationId="{432B73FB-9237-82A3-F7EE-2EE0C67A46DA}"/>
          </ac:spMkLst>
        </pc:spChg>
        <pc:spChg chg="add del mod">
          <ac:chgData name="Paulo Henrique" userId="c679ef514fe8a1b6" providerId="LiveId" clId="{965FDAD3-091D-4772-823C-0F2E48122C99}" dt="2022-12-23T03:08:35.677" v="8893" actId="478"/>
          <ac:spMkLst>
            <pc:docMk/>
            <pc:sldMk cId="966992615" sldId="280"/>
            <ac:spMk id="4" creationId="{8C0FE763-7D2A-00AF-EE20-20A7D0039A2A}"/>
          </ac:spMkLst>
        </pc:spChg>
        <pc:spChg chg="add mod">
          <ac:chgData name="Paulo Henrique" userId="c679ef514fe8a1b6" providerId="LiveId" clId="{965FDAD3-091D-4772-823C-0F2E48122C99}" dt="2022-12-23T03:23:07.140" v="9054" actId="20577"/>
          <ac:spMkLst>
            <pc:docMk/>
            <pc:sldMk cId="966992615" sldId="280"/>
            <ac:spMk id="9" creationId="{7252E61A-240E-8143-B9AD-A29D0456F0BC}"/>
          </ac:spMkLst>
        </pc:spChg>
        <pc:picChg chg="add del mod">
          <ac:chgData name="Paulo Henrique" userId="c679ef514fe8a1b6" providerId="LiveId" clId="{965FDAD3-091D-4772-823C-0F2E48122C99}" dt="2022-12-23T01:31:05.485" v="7246" actId="478"/>
          <ac:picMkLst>
            <pc:docMk/>
            <pc:sldMk cId="966992615" sldId="280"/>
            <ac:picMk id="5" creationId="{C4B68D76-4404-096B-4E4F-F6896705C6D9}"/>
          </ac:picMkLst>
        </pc:picChg>
        <pc:picChg chg="add del mod ord">
          <ac:chgData name="Paulo Henrique" userId="c679ef514fe8a1b6" providerId="LiveId" clId="{965FDAD3-091D-4772-823C-0F2E48122C99}" dt="2022-12-23T01:31:06.021" v="7247" actId="478"/>
          <ac:picMkLst>
            <pc:docMk/>
            <pc:sldMk cId="966992615" sldId="280"/>
            <ac:picMk id="7" creationId="{1B36B2C0-1ADD-0C8F-B110-1B19DD2B4D55}"/>
          </ac:picMkLst>
        </pc:picChg>
        <pc:picChg chg="del">
          <ac:chgData name="Paulo Henrique" userId="c679ef514fe8a1b6" providerId="LiveId" clId="{965FDAD3-091D-4772-823C-0F2E48122C99}" dt="2022-12-21T21:58:43.008" v="1810" actId="478"/>
          <ac:picMkLst>
            <pc:docMk/>
            <pc:sldMk cId="966992615" sldId="280"/>
            <ac:picMk id="8" creationId="{0E40F5DF-FFED-4280-FD27-9B3089AE26B3}"/>
          </ac:picMkLst>
        </pc:picChg>
        <pc:picChg chg="add del mod">
          <ac:chgData name="Paulo Henrique" userId="c679ef514fe8a1b6" providerId="LiveId" clId="{965FDAD3-091D-4772-823C-0F2E48122C99}" dt="2022-12-23T03:13:09.971" v="8897" actId="478"/>
          <ac:picMkLst>
            <pc:docMk/>
            <pc:sldMk cId="966992615" sldId="280"/>
            <ac:picMk id="8" creationId="{44755B98-0FA0-25D0-C72D-1E10EB4F52FC}"/>
          </ac:picMkLst>
        </pc:picChg>
        <pc:picChg chg="add mod">
          <ac:chgData name="Paulo Henrique" userId="c679ef514fe8a1b6" providerId="LiveId" clId="{965FDAD3-091D-4772-823C-0F2E48122C99}" dt="2022-12-23T03:23:14.037" v="9056"/>
          <ac:picMkLst>
            <pc:docMk/>
            <pc:sldMk cId="966992615" sldId="280"/>
            <ac:picMk id="10" creationId="{BBB5411E-D869-B3B0-2654-59DA0F35F530}"/>
          </ac:picMkLst>
        </pc:picChg>
        <pc:picChg chg="add mod">
          <ac:chgData name="Paulo Henrique" userId="c679ef514fe8a1b6" providerId="LiveId" clId="{965FDAD3-091D-4772-823C-0F2E48122C99}" dt="2022-12-23T03:24:40.800" v="9065" actId="1076"/>
          <ac:picMkLst>
            <pc:docMk/>
            <pc:sldMk cId="966992615" sldId="280"/>
            <ac:picMk id="11" creationId="{6DD578A6-F239-482A-DFA6-A03E3560F1F7}"/>
          </ac:picMkLst>
        </pc:picChg>
      </pc:sldChg>
      <pc:sldChg chg="addSp delSp modSp add mod delAnim">
        <pc:chgData name="Paulo Henrique" userId="c679ef514fe8a1b6" providerId="LiveId" clId="{965FDAD3-091D-4772-823C-0F2E48122C99}" dt="2022-12-23T03:26:13.666" v="9071" actId="20577"/>
        <pc:sldMkLst>
          <pc:docMk/>
          <pc:sldMk cId="2145480340" sldId="281"/>
        </pc:sldMkLst>
        <pc:spChg chg="mod">
          <ac:chgData name="Paulo Henrique" userId="c679ef514fe8a1b6" providerId="LiveId" clId="{965FDAD3-091D-4772-823C-0F2E48122C99}" dt="2022-12-21T22:32:53.762" v="2469" actId="20577"/>
          <ac:spMkLst>
            <pc:docMk/>
            <pc:sldMk cId="2145480340" sldId="281"/>
            <ac:spMk id="2" creationId="{00000000-0000-0000-0000-000000000000}"/>
          </ac:spMkLst>
        </pc:spChg>
        <pc:spChg chg="add del mod">
          <ac:chgData name="Paulo Henrique" userId="c679ef514fe8a1b6" providerId="LiveId" clId="{965FDAD3-091D-4772-823C-0F2E48122C99}" dt="2022-12-21T22:32:34.735" v="2453" actId="478"/>
          <ac:spMkLst>
            <pc:docMk/>
            <pc:sldMk cId="2145480340" sldId="281"/>
            <ac:spMk id="4" creationId="{A0A95486-E381-ED93-5A9B-E99EBC72513E}"/>
          </ac:spMkLst>
        </pc:spChg>
        <pc:spChg chg="add del">
          <ac:chgData name="Paulo Henrique" userId="c679ef514fe8a1b6" providerId="LiveId" clId="{965FDAD3-091D-4772-823C-0F2E48122C99}" dt="2022-12-21T22:37:04.542" v="2843" actId="22"/>
          <ac:spMkLst>
            <pc:docMk/>
            <pc:sldMk cId="2145480340" sldId="281"/>
            <ac:spMk id="8" creationId="{B3079454-A118-C611-A7A7-0F08E2BE0CC7}"/>
          </ac:spMkLst>
        </pc:spChg>
        <pc:spChg chg="mod">
          <ac:chgData name="Paulo Henrique" userId="c679ef514fe8a1b6" providerId="LiveId" clId="{965FDAD3-091D-4772-823C-0F2E48122C99}" dt="2022-12-23T03:26:13.666" v="9071" actId="20577"/>
          <ac:spMkLst>
            <pc:docMk/>
            <pc:sldMk cId="2145480340" sldId="281"/>
            <ac:spMk id="9" creationId="{7252E61A-240E-8143-B9AD-A29D0456F0BC}"/>
          </ac:spMkLst>
        </pc:spChg>
        <pc:picChg chg="del">
          <ac:chgData name="Paulo Henrique" userId="c679ef514fe8a1b6" providerId="LiveId" clId="{965FDAD3-091D-4772-823C-0F2E48122C99}" dt="2022-12-21T22:32:27.033" v="2450" actId="478"/>
          <ac:picMkLst>
            <pc:docMk/>
            <pc:sldMk cId="2145480340" sldId="281"/>
            <ac:picMk id="5" creationId="{C4B68D76-4404-096B-4E4F-F6896705C6D9}"/>
          </ac:picMkLst>
        </pc:picChg>
        <pc:picChg chg="del">
          <ac:chgData name="Paulo Henrique" userId="c679ef514fe8a1b6" providerId="LiveId" clId="{965FDAD3-091D-4772-823C-0F2E48122C99}" dt="2022-12-21T22:32:27.522" v="2451" actId="478"/>
          <ac:picMkLst>
            <pc:docMk/>
            <pc:sldMk cId="2145480340" sldId="281"/>
            <ac:picMk id="7" creationId="{1B36B2C0-1ADD-0C8F-B110-1B19DD2B4D55}"/>
          </ac:picMkLst>
        </pc:picChg>
      </pc:sldChg>
      <pc:sldChg chg="addSp modSp add mod modAnim">
        <pc:chgData name="Paulo Henrique" userId="c679ef514fe8a1b6" providerId="LiveId" clId="{965FDAD3-091D-4772-823C-0F2E48122C99}" dt="2022-12-23T15:23:15.969" v="9622" actId="20577"/>
        <pc:sldMkLst>
          <pc:docMk/>
          <pc:sldMk cId="2537979847" sldId="282"/>
        </pc:sldMkLst>
        <pc:spChg chg="mod">
          <ac:chgData name="Paulo Henrique" userId="c679ef514fe8a1b6" providerId="LiveId" clId="{965FDAD3-091D-4772-823C-0F2E48122C99}" dt="2022-12-21T22:42:25.050" v="3213" actId="20577"/>
          <ac:spMkLst>
            <pc:docMk/>
            <pc:sldMk cId="2537979847" sldId="282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5:23:15.969" v="9622" actId="20577"/>
          <ac:spMkLst>
            <pc:docMk/>
            <pc:sldMk cId="2537979847" sldId="282"/>
            <ac:spMk id="9" creationId="{7252E61A-240E-8143-B9AD-A29D0456F0BC}"/>
          </ac:spMkLst>
        </pc:spChg>
        <pc:picChg chg="add mod">
          <ac:chgData name="Paulo Henrique" userId="c679ef514fe8a1b6" providerId="LiveId" clId="{965FDAD3-091D-4772-823C-0F2E48122C99}" dt="2022-12-23T15:20:39.560" v="9320" actId="1076"/>
          <ac:picMkLst>
            <pc:docMk/>
            <pc:sldMk cId="2537979847" sldId="282"/>
            <ac:picMk id="4" creationId="{15FA6B5D-3CD7-AA51-BD9B-E78E70DAD16B}"/>
          </ac:picMkLst>
        </pc:picChg>
      </pc:sldChg>
      <pc:sldChg chg="addSp delSp modSp add mod delAnim modAnim">
        <pc:chgData name="Paulo Henrique" userId="c679ef514fe8a1b6" providerId="LiveId" clId="{965FDAD3-091D-4772-823C-0F2E48122C99}" dt="2022-12-23T16:59:30.932" v="10399" actId="20577"/>
        <pc:sldMkLst>
          <pc:docMk/>
          <pc:sldMk cId="3510910670" sldId="283"/>
        </pc:sldMkLst>
        <pc:spChg chg="mod">
          <ac:chgData name="Paulo Henrique" userId="c679ef514fe8a1b6" providerId="LiveId" clId="{965FDAD3-091D-4772-823C-0F2E48122C99}" dt="2022-12-22T00:51:21.621" v="4434" actId="20577"/>
          <ac:spMkLst>
            <pc:docMk/>
            <pc:sldMk cId="3510910670" sldId="283"/>
            <ac:spMk id="2" creationId="{00000000-0000-0000-0000-000000000000}"/>
          </ac:spMkLst>
        </pc:spChg>
        <pc:spChg chg="add del">
          <ac:chgData name="Paulo Henrique" userId="c679ef514fe8a1b6" providerId="LiveId" clId="{965FDAD3-091D-4772-823C-0F2E48122C99}" dt="2022-12-22T00:53:06.963" v="4436" actId="22"/>
          <ac:spMkLst>
            <pc:docMk/>
            <pc:sldMk cId="3510910670" sldId="283"/>
            <ac:spMk id="5" creationId="{709B1971-0E0A-8364-C5B5-E23E19EE9CA1}"/>
          </ac:spMkLst>
        </pc:spChg>
        <pc:spChg chg="mod">
          <ac:chgData name="Paulo Henrique" userId="c679ef514fe8a1b6" providerId="LiveId" clId="{965FDAD3-091D-4772-823C-0F2E48122C99}" dt="2022-12-23T16:59:30.932" v="10399" actId="20577"/>
          <ac:spMkLst>
            <pc:docMk/>
            <pc:sldMk cId="3510910670" sldId="283"/>
            <ac:spMk id="9" creationId="{7252E61A-240E-8143-B9AD-A29D0456F0BC}"/>
          </ac:spMkLst>
        </pc:spChg>
        <pc:picChg chg="del">
          <ac:chgData name="Paulo Henrique" userId="c679ef514fe8a1b6" providerId="LiveId" clId="{965FDAD3-091D-4772-823C-0F2E48122C99}" dt="2022-12-21T23:10:26.072" v="3466" actId="478"/>
          <ac:picMkLst>
            <pc:docMk/>
            <pc:sldMk cId="3510910670" sldId="283"/>
            <ac:picMk id="4" creationId="{15FA6B5D-3CD7-AA51-BD9B-E78E70DAD16B}"/>
          </ac:picMkLst>
        </pc:picChg>
      </pc:sldChg>
      <pc:sldChg chg="addSp delSp modSp add mod modAnim">
        <pc:chgData name="Paulo Henrique" userId="c679ef514fe8a1b6" providerId="LiveId" clId="{965FDAD3-091D-4772-823C-0F2E48122C99}" dt="2022-12-23T15:18:40.147" v="9312" actId="20577"/>
        <pc:sldMkLst>
          <pc:docMk/>
          <pc:sldMk cId="2767271844" sldId="284"/>
        </pc:sldMkLst>
        <pc:spChg chg="mod">
          <ac:chgData name="Paulo Henrique" userId="c679ef514fe8a1b6" providerId="LiveId" clId="{965FDAD3-091D-4772-823C-0F2E48122C99}" dt="2022-12-23T00:39:31.792" v="5789" actId="20577"/>
          <ac:spMkLst>
            <pc:docMk/>
            <pc:sldMk cId="2767271844" sldId="284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5:18:40.147" v="9312" actId="20577"/>
          <ac:spMkLst>
            <pc:docMk/>
            <pc:sldMk cId="2767271844" sldId="284"/>
            <ac:spMk id="4" creationId="{432B73FB-9237-82A3-F7EE-2EE0C67A46DA}"/>
          </ac:spMkLst>
        </pc:spChg>
        <pc:picChg chg="add del mod">
          <ac:chgData name="Paulo Henrique" userId="c679ef514fe8a1b6" providerId="LiveId" clId="{965FDAD3-091D-4772-823C-0F2E48122C99}" dt="2022-12-23T01:30:52.649" v="7241" actId="478"/>
          <ac:picMkLst>
            <pc:docMk/>
            <pc:sldMk cId="2767271844" sldId="284"/>
            <ac:picMk id="5" creationId="{414F1745-9DB9-1283-9690-5379F3275CC1}"/>
          </ac:picMkLst>
        </pc:picChg>
      </pc:sldChg>
      <pc:sldChg chg="addSp delSp modSp add mod modAnim">
        <pc:chgData name="Paulo Henrique" userId="c679ef514fe8a1b6" providerId="LiveId" clId="{965FDAD3-091D-4772-823C-0F2E48122C99}" dt="2022-12-23T02:34:57.098" v="8255" actId="1076"/>
        <pc:sldMkLst>
          <pc:docMk/>
          <pc:sldMk cId="1134407684" sldId="285"/>
        </pc:sldMkLst>
        <pc:spChg chg="del">
          <ac:chgData name="Paulo Henrique" userId="c679ef514fe8a1b6" providerId="LiveId" clId="{965FDAD3-091D-4772-823C-0F2E48122C99}" dt="2022-12-23T02:09:37.685" v="7344" actId="478"/>
          <ac:spMkLst>
            <pc:docMk/>
            <pc:sldMk cId="1134407684" sldId="285"/>
            <ac:spMk id="2" creationId="{00000000-0000-0000-0000-000000000000}"/>
          </ac:spMkLst>
        </pc:spChg>
        <pc:spChg chg="del">
          <ac:chgData name="Paulo Henrique" userId="c679ef514fe8a1b6" providerId="LiveId" clId="{965FDAD3-091D-4772-823C-0F2E48122C99}" dt="2022-12-23T02:09:22.380" v="7340" actId="478"/>
          <ac:spMkLst>
            <pc:docMk/>
            <pc:sldMk cId="1134407684" sldId="285"/>
            <ac:spMk id="4" creationId="{432B73FB-9237-82A3-F7EE-2EE0C67A46DA}"/>
          </ac:spMkLst>
        </pc:spChg>
        <pc:spChg chg="add del mod">
          <ac:chgData name="Paulo Henrique" userId="c679ef514fe8a1b6" providerId="LiveId" clId="{965FDAD3-091D-4772-823C-0F2E48122C99}" dt="2022-12-23T02:09:25.557" v="7341" actId="478"/>
          <ac:spMkLst>
            <pc:docMk/>
            <pc:sldMk cId="1134407684" sldId="285"/>
            <ac:spMk id="12" creationId="{9E898ED0-95DE-8DC9-1E49-52323A20F310}"/>
          </ac:spMkLst>
        </pc:spChg>
        <pc:spChg chg="add del mod">
          <ac:chgData name="Paulo Henrique" userId="c679ef514fe8a1b6" providerId="LiveId" clId="{965FDAD3-091D-4772-823C-0F2E48122C99}" dt="2022-12-23T02:09:38.890" v="7345" actId="478"/>
          <ac:spMkLst>
            <pc:docMk/>
            <pc:sldMk cId="1134407684" sldId="285"/>
            <ac:spMk id="14" creationId="{324B14BF-7146-0D1E-76D6-114619DA00F7}"/>
          </ac:spMkLst>
        </pc:spChg>
        <pc:picChg chg="add del mod">
          <ac:chgData name="Paulo Henrique" userId="c679ef514fe8a1b6" providerId="LiveId" clId="{965FDAD3-091D-4772-823C-0F2E48122C99}" dt="2022-12-23T02:09:14.700" v="7336" actId="478"/>
          <ac:picMkLst>
            <pc:docMk/>
            <pc:sldMk cId="1134407684" sldId="285"/>
            <ac:picMk id="5" creationId="{F3F895E9-3D4A-FC55-9EDF-DF624619356B}"/>
          </ac:picMkLst>
        </pc:picChg>
        <pc:picChg chg="add del mod">
          <ac:chgData name="Paulo Henrique" userId="c679ef514fe8a1b6" providerId="LiveId" clId="{965FDAD3-091D-4772-823C-0F2E48122C99}" dt="2022-12-23T02:09:18.287" v="7338" actId="478"/>
          <ac:picMkLst>
            <pc:docMk/>
            <pc:sldMk cId="1134407684" sldId="285"/>
            <ac:picMk id="7" creationId="{3D257ADC-3EFA-DA23-F15B-A579BAC04D63}"/>
          </ac:picMkLst>
        </pc:picChg>
        <pc:picChg chg="add del">
          <ac:chgData name="Paulo Henrique" userId="c679ef514fe8a1b6" providerId="LiveId" clId="{965FDAD3-091D-4772-823C-0F2E48122C99}" dt="2022-12-23T02:09:13.721" v="7335" actId="478"/>
          <ac:picMkLst>
            <pc:docMk/>
            <pc:sldMk cId="1134407684" sldId="285"/>
            <ac:picMk id="9" creationId="{C1C24754-3A55-4B1D-B4E2-7335B88CB988}"/>
          </ac:picMkLst>
        </pc:picChg>
        <pc:picChg chg="mod">
          <ac:chgData name="Paulo Henrique" userId="c679ef514fe8a1b6" providerId="LiveId" clId="{965FDAD3-091D-4772-823C-0F2E48122C99}" dt="2022-12-23T02:34:57.098" v="8255" actId="1076"/>
          <ac:picMkLst>
            <pc:docMk/>
            <pc:sldMk cId="1134407684" sldId="285"/>
            <ac:picMk id="10" creationId="{A73EC93B-3A91-8D5A-081B-8010FE2810AA}"/>
          </ac:picMkLst>
        </pc:picChg>
        <pc:picChg chg="add mod">
          <ac:chgData name="Paulo Henrique" userId="c679ef514fe8a1b6" providerId="LiveId" clId="{965FDAD3-091D-4772-823C-0F2E48122C99}" dt="2022-12-23T02:10:21.072" v="7356" actId="1076"/>
          <ac:picMkLst>
            <pc:docMk/>
            <pc:sldMk cId="1134407684" sldId="285"/>
            <ac:picMk id="15" creationId="{E8F88DDF-EF20-C124-71C3-E25EAF762E08}"/>
          </ac:picMkLst>
        </pc:picChg>
        <pc:picChg chg="add mod">
          <ac:chgData name="Paulo Henrique" userId="c679ef514fe8a1b6" providerId="LiveId" clId="{965FDAD3-091D-4772-823C-0F2E48122C99}" dt="2022-12-23T02:34:50.473" v="8253" actId="1076"/>
          <ac:picMkLst>
            <pc:docMk/>
            <pc:sldMk cId="1134407684" sldId="285"/>
            <ac:picMk id="16" creationId="{A835EBA4-2DE6-F2FA-2133-7F6500C66ECF}"/>
          </ac:picMkLst>
        </pc:picChg>
        <pc:picChg chg="add mod">
          <ac:chgData name="Paulo Henrique" userId="c679ef514fe8a1b6" providerId="LiveId" clId="{965FDAD3-091D-4772-823C-0F2E48122C99}" dt="2022-12-23T02:10:45.204" v="7366" actId="1076"/>
          <ac:picMkLst>
            <pc:docMk/>
            <pc:sldMk cId="1134407684" sldId="285"/>
            <ac:picMk id="17" creationId="{3B7221BA-8BC3-DFC5-C8D6-7EA69C092CC2}"/>
          </ac:picMkLst>
        </pc:picChg>
      </pc:sldChg>
      <pc:sldChg chg="modSp add mod">
        <pc:chgData name="Paulo Henrique" userId="c679ef514fe8a1b6" providerId="LiveId" clId="{965FDAD3-091D-4772-823C-0F2E48122C99}" dt="2022-12-23T17:41:26.720" v="10442" actId="20577"/>
        <pc:sldMkLst>
          <pc:docMk/>
          <pc:sldMk cId="148759872" sldId="286"/>
        </pc:sldMkLst>
        <pc:spChg chg="mod">
          <ac:chgData name="Paulo Henrique" userId="c679ef514fe8a1b6" providerId="LiveId" clId="{965FDAD3-091D-4772-823C-0F2E48122C99}" dt="2022-12-23T15:32:59.865" v="9632" actId="20577"/>
          <ac:spMkLst>
            <pc:docMk/>
            <pc:sldMk cId="148759872" sldId="286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7:41:26.720" v="10442" actId="20577"/>
          <ac:spMkLst>
            <pc:docMk/>
            <pc:sldMk cId="148759872" sldId="286"/>
            <ac:spMk id="9" creationId="{7252E61A-240E-8143-B9AD-A29D0456F0BC}"/>
          </ac:spMkLst>
        </pc:spChg>
      </pc:sldChg>
      <pc:sldChg chg="addSp delSp add del mod">
        <pc:chgData name="Paulo Henrique" userId="c679ef514fe8a1b6" providerId="LiveId" clId="{965FDAD3-091D-4772-823C-0F2E48122C99}" dt="2022-12-23T03:25:12.882" v="9068" actId="47"/>
        <pc:sldMkLst>
          <pc:docMk/>
          <pc:sldMk cId="173117809" sldId="286"/>
        </pc:sldMkLst>
        <pc:picChg chg="add del">
          <ac:chgData name="Paulo Henrique" userId="c679ef514fe8a1b6" providerId="LiveId" clId="{965FDAD3-091D-4772-823C-0F2E48122C99}" dt="2022-12-23T03:23:27.994" v="9059" actId="21"/>
          <ac:picMkLst>
            <pc:docMk/>
            <pc:sldMk cId="173117809" sldId="286"/>
            <ac:picMk id="4" creationId="{0BCFB999-2064-F18D-3A57-493A66A7CE96}"/>
          </ac:picMkLst>
        </pc:picChg>
        <pc:picChg chg="del">
          <ac:chgData name="Paulo Henrique" userId="c679ef514fe8a1b6" providerId="LiveId" clId="{965FDAD3-091D-4772-823C-0F2E48122C99}" dt="2022-12-23T03:23:12.458" v="9055" actId="21"/>
          <ac:picMkLst>
            <pc:docMk/>
            <pc:sldMk cId="173117809" sldId="286"/>
            <ac:picMk id="8" creationId="{44755B98-0FA0-25D0-C72D-1E10EB4F52FC}"/>
          </ac:picMkLst>
        </pc:picChg>
      </pc:sldChg>
      <pc:sldChg chg="addSp delSp modSp add del mod delAnim">
        <pc:chgData name="Paulo Henrique" userId="c679ef514fe8a1b6" providerId="LiveId" clId="{965FDAD3-091D-4772-823C-0F2E48122C99}" dt="2022-12-23T02:25:24.228" v="8245" actId="47"/>
        <pc:sldMkLst>
          <pc:docMk/>
          <pc:sldMk cId="3628618179" sldId="286"/>
        </pc:sldMkLst>
        <pc:picChg chg="add del mod">
          <ac:chgData name="Paulo Henrique" userId="c679ef514fe8a1b6" providerId="LiveId" clId="{965FDAD3-091D-4772-823C-0F2E48122C99}" dt="2022-12-23T02:10:14.337" v="7354" actId="21"/>
          <ac:picMkLst>
            <pc:docMk/>
            <pc:sldMk cId="3628618179" sldId="286"/>
            <ac:picMk id="5" creationId="{F3F895E9-3D4A-FC55-9EDF-DF624619356B}"/>
          </ac:picMkLst>
        </pc:picChg>
        <pc:picChg chg="del mod">
          <ac:chgData name="Paulo Henrique" userId="c679ef514fe8a1b6" providerId="LiveId" clId="{965FDAD3-091D-4772-823C-0F2E48122C99}" dt="2022-12-23T02:10:29.575" v="7359" actId="21"/>
          <ac:picMkLst>
            <pc:docMk/>
            <pc:sldMk cId="3628618179" sldId="286"/>
            <ac:picMk id="7" creationId="{3D257ADC-3EFA-DA23-F15B-A579BAC04D63}"/>
          </ac:picMkLst>
        </pc:picChg>
        <pc:picChg chg="del mod">
          <ac:chgData name="Paulo Henrique" userId="c679ef514fe8a1b6" providerId="LiveId" clId="{965FDAD3-091D-4772-823C-0F2E48122C99}" dt="2022-12-23T02:10:40.835" v="7364" actId="21"/>
          <ac:picMkLst>
            <pc:docMk/>
            <pc:sldMk cId="3628618179" sldId="286"/>
            <ac:picMk id="9" creationId="{C1C24754-3A55-4B1D-B4E2-7335B88CB988}"/>
          </ac:picMkLst>
        </pc:picChg>
        <pc:picChg chg="del">
          <ac:chgData name="Paulo Henrique" userId="c679ef514fe8a1b6" providerId="LiveId" clId="{965FDAD3-091D-4772-823C-0F2E48122C99}" dt="2022-12-23T02:08:53.359" v="7330" actId="478"/>
          <ac:picMkLst>
            <pc:docMk/>
            <pc:sldMk cId="3628618179" sldId="286"/>
            <ac:picMk id="10" creationId="{A73EC93B-3A91-8D5A-081B-8010FE2810AA}"/>
          </ac:picMkLst>
        </pc:picChg>
      </pc:sldChg>
      <pc:sldChg chg="addSp delSp add del mod">
        <pc:chgData name="Paulo Henrique" userId="c679ef514fe8a1b6" providerId="LiveId" clId="{965FDAD3-091D-4772-823C-0F2E48122C99}" dt="2022-12-23T03:08:27.593" v="8892" actId="47"/>
        <pc:sldMkLst>
          <pc:docMk/>
          <pc:sldMk cId="4206158642" sldId="286"/>
        </pc:sldMkLst>
        <pc:picChg chg="del">
          <ac:chgData name="Paulo Henrique" userId="c679ef514fe8a1b6" providerId="LiveId" clId="{965FDAD3-091D-4772-823C-0F2E48122C99}" dt="2022-12-23T03:08:03.354" v="8884" actId="21"/>
          <ac:picMkLst>
            <pc:docMk/>
            <pc:sldMk cId="4206158642" sldId="286"/>
            <ac:picMk id="5" creationId="{A5981A56-A717-36D8-6B1B-D283FABDA259}"/>
          </ac:picMkLst>
        </pc:picChg>
        <pc:picChg chg="add del">
          <ac:chgData name="Paulo Henrique" userId="c679ef514fe8a1b6" providerId="LiveId" clId="{965FDAD3-091D-4772-823C-0F2E48122C99}" dt="2022-12-23T03:08:17.971" v="8888" actId="21"/>
          <ac:picMkLst>
            <pc:docMk/>
            <pc:sldMk cId="4206158642" sldId="286"/>
            <ac:picMk id="6" creationId="{A3E2F8BA-B959-8243-7445-BF9484235B5C}"/>
          </ac:picMkLst>
        </pc:picChg>
      </pc:sldChg>
      <pc:sldChg chg="add del">
        <pc:chgData name="Paulo Henrique" userId="c679ef514fe8a1b6" providerId="LiveId" clId="{965FDAD3-091D-4772-823C-0F2E48122C99}" dt="2022-12-23T02:10:11.032" v="7352"/>
        <pc:sldMkLst>
          <pc:docMk/>
          <pc:sldMk cId="1099883211" sldId="287"/>
        </pc:sldMkLst>
      </pc:sldChg>
      <pc:sldChg chg="add">
        <pc:chgData name="Paulo Henrique" userId="c679ef514fe8a1b6" providerId="LiveId" clId="{965FDAD3-091D-4772-823C-0F2E48122C99}" dt="2022-12-23T16:59:36.067" v="10400"/>
        <pc:sldMkLst>
          <pc:docMk/>
          <pc:sldMk cId="3196719989" sldId="287"/>
        </pc:sldMkLst>
      </pc:sldChg>
      <pc:sldChg chg="addSp delSp modSp add mod">
        <pc:chgData name="Paulo Henrique" userId="c679ef514fe8a1b6" providerId="LiveId" clId="{965FDAD3-091D-4772-823C-0F2E48122C99}" dt="2022-12-23T18:22:12.025" v="11136" actId="20577"/>
        <pc:sldMkLst>
          <pc:docMk/>
          <pc:sldMk cId="4091936671" sldId="288"/>
        </pc:sldMkLst>
        <pc:spChg chg="mod">
          <ac:chgData name="Paulo Henrique" userId="c679ef514fe8a1b6" providerId="LiveId" clId="{965FDAD3-091D-4772-823C-0F2E48122C99}" dt="2022-12-23T17:39:18.599" v="10441" actId="20577"/>
          <ac:spMkLst>
            <pc:docMk/>
            <pc:sldMk cId="4091936671" sldId="288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8:22:12.025" v="11136" actId="20577"/>
          <ac:spMkLst>
            <pc:docMk/>
            <pc:sldMk cId="4091936671" sldId="288"/>
            <ac:spMk id="9" creationId="{7252E61A-240E-8143-B9AD-A29D0456F0BC}"/>
          </ac:spMkLst>
        </pc:spChg>
        <pc:graphicFrameChg chg="add del mod">
          <ac:chgData name="Paulo Henrique" userId="c679ef514fe8a1b6" providerId="LiveId" clId="{965FDAD3-091D-4772-823C-0F2E48122C99}" dt="2022-12-23T17:45:29.734" v="10558" actId="478"/>
          <ac:graphicFrameMkLst>
            <pc:docMk/>
            <pc:sldMk cId="4091936671" sldId="288"/>
            <ac:graphicFrameMk id="3" creationId="{0F1BDE7B-3E7D-3C93-4214-C8CF904C414C}"/>
          </ac:graphicFrameMkLst>
        </pc:graphicFrameChg>
      </pc:sldChg>
      <pc:sldChg chg="modSp add mod">
        <pc:chgData name="Paulo Henrique" userId="c679ef514fe8a1b6" providerId="LiveId" clId="{965FDAD3-091D-4772-823C-0F2E48122C99}" dt="2022-12-23T18:27:35.249" v="11141" actId="27636"/>
        <pc:sldMkLst>
          <pc:docMk/>
          <pc:sldMk cId="1298620108" sldId="289"/>
        </pc:sldMkLst>
        <pc:spChg chg="mod">
          <ac:chgData name="Paulo Henrique" userId="c679ef514fe8a1b6" providerId="LiveId" clId="{965FDAD3-091D-4772-823C-0F2E48122C99}" dt="2022-12-23T18:27:31.359" v="11139" actId="20577"/>
          <ac:spMkLst>
            <pc:docMk/>
            <pc:sldMk cId="1298620108" sldId="289"/>
            <ac:spMk id="2" creationId="{00000000-0000-0000-0000-000000000000}"/>
          </ac:spMkLst>
        </pc:spChg>
        <pc:spChg chg="mod">
          <ac:chgData name="Paulo Henrique" userId="c679ef514fe8a1b6" providerId="LiveId" clId="{965FDAD3-091D-4772-823C-0F2E48122C99}" dt="2022-12-23T18:27:35.249" v="11141" actId="27636"/>
          <ac:spMkLst>
            <pc:docMk/>
            <pc:sldMk cId="1298620108" sldId="289"/>
            <ac:spMk id="9" creationId="{7252E61A-240E-8143-B9AD-A29D0456F0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1566" y="623457"/>
            <a:ext cx="2229473" cy="457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069773" y="1668866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511825" y="1822761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2"/>
              </a:spcBef>
            </a:pP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</a:t>
            </a:r>
            <a:r>
              <a:rPr lang="en-US" sz="2000" b="1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9773" y="2996245"/>
            <a:ext cx="4052455" cy="12556"/>
          </a:xfrm>
          <a:custGeom>
            <a:avLst/>
            <a:gdLst/>
            <a:ahLst/>
            <a:cxnLst/>
            <a:rect l="l" t="t" r="r" b="b"/>
            <a:pathLst>
              <a:path w="5943600" h="18414">
                <a:moveTo>
                  <a:pt x="5943600" y="0"/>
                </a:moveTo>
                <a:lnTo>
                  <a:pt x="0" y="0"/>
                </a:lnTo>
                <a:lnTo>
                  <a:pt x="0" y="17995"/>
                </a:lnTo>
                <a:lnTo>
                  <a:pt x="5943600" y="17995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/>
          <p:nvPr/>
        </p:nvSpPr>
        <p:spPr>
          <a:xfrm>
            <a:off x="5402271" y="3713423"/>
            <a:ext cx="1386955" cy="554814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433" algn="ctr">
              <a:spcBef>
                <a:spcPts val="286"/>
              </a:spcBef>
            </a:pPr>
            <a:r>
              <a:rPr sz="1600" b="1" spc="-3" dirty="0">
                <a:latin typeface="LM Roman 12"/>
                <a:cs typeface="LM Roman 12"/>
              </a:rPr>
              <a:t>Docente</a:t>
            </a:r>
            <a:endParaRPr sz="1600" dirty="0">
              <a:latin typeface="LM Roman 12"/>
              <a:cs typeface="LM Roman 12"/>
            </a:endParaRPr>
          </a:p>
          <a:p>
            <a:pPr algn="ctr">
              <a:spcBef>
                <a:spcPts val="222"/>
              </a:spcBef>
            </a:pPr>
            <a:r>
              <a:rPr lang="en-US" sz="1600" spc="-3" dirty="0" err="1">
                <a:latin typeface="LM Roman 12"/>
                <a:cs typeface="LM Roman 12"/>
              </a:rPr>
              <a:t>Viriato</a:t>
            </a:r>
            <a:r>
              <a:rPr lang="en-US" sz="1600" spc="-3" dirty="0">
                <a:latin typeface="LM Roman 12"/>
                <a:cs typeface="LM Roman 12"/>
              </a:rPr>
              <a:t> Marques</a:t>
            </a:r>
            <a:endParaRPr sz="1600" dirty="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5449" y="4869160"/>
            <a:ext cx="5400600" cy="856756"/>
          </a:xfrm>
          <a:prstGeom prst="rect">
            <a:avLst/>
          </a:prstGeom>
        </p:spPr>
        <p:txBody>
          <a:bodyPr vert="horz" wrap="square" lIns="0" tIns="36368" rIns="0" bIns="0" rtlCol="0">
            <a:spAutoFit/>
          </a:bodyPr>
          <a:lstStyle/>
          <a:p>
            <a:pPr marL="1299" algn="ctr">
              <a:spcBef>
                <a:spcPts val="286"/>
              </a:spcBef>
            </a:pP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6" marR="3464" algn="ctr">
              <a:lnSpc>
                <a:spcPct val="12240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Henrique Figueira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Pestana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Gouveia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a2020121705  Nuno Alexandre Almeida </a:t>
            </a:r>
            <a:r>
              <a:rPr sz="16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a2019110035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7AC818A-5FE9-299C-4500-6B7F9DC810D8}"/>
              </a:ext>
            </a:extLst>
          </p:cNvPr>
          <p:cNvSpPr txBox="1"/>
          <p:nvPr/>
        </p:nvSpPr>
        <p:spPr>
          <a:xfrm>
            <a:off x="4511825" y="2389679"/>
            <a:ext cx="3312368" cy="318269"/>
          </a:xfrm>
          <a:prstGeom prst="rect">
            <a:avLst/>
          </a:prstGeom>
        </p:spPr>
        <p:txBody>
          <a:bodyPr vert="horz" wrap="square" lIns="0" tIns="10391" rIns="0" bIns="0" rtlCol="0">
            <a:spAutoFit/>
          </a:bodyPr>
          <a:lstStyle/>
          <a:p>
            <a:pPr marL="8659" algn="ctr">
              <a:spcBef>
                <a:spcPts val="82"/>
              </a:spcBef>
            </a:pP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Árvore</a:t>
            </a:r>
            <a:r>
              <a:rPr lang="en-US" dirty="0"/>
              <a:t> Final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Depois de realizarmos todas as alterações que consideramos necessárias, chegamos à conclusão de que a melhor configuração para os parâmetros foi deixar tudo como o padrão, exceto o "minimum_support", que foi alterado para 100. </a:t>
            </a:r>
          </a:p>
          <a:p>
            <a:r>
              <a:rPr lang="pt-PT" dirty="0"/>
              <a:t>Nessa configuração, obtivemos a árvore que consideramos mais adequada para o nosso uso, mas não significa que seja a melhor que se pode obter. </a:t>
            </a:r>
          </a:p>
          <a:p>
            <a:r>
              <a:rPr lang="pt-PT" dirty="0"/>
              <a:t>Isso tudo depende do resultado de combinações que não foram testadas, e também da maneira como escolhemos a ramificação mais adequada para prosseguir com os testes.</a:t>
            </a:r>
          </a:p>
        </p:txBody>
      </p:sp>
    </p:spTree>
    <p:extLst>
      <p:ext uri="{BB962C8B-B14F-4D97-AF65-F5344CB8AC3E}">
        <p14:creationId xmlns:p14="http://schemas.microsoft.com/office/powerpoint/2010/main" val="21454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Naive Bayes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 algoritmo Naive Bayes é baseado em probabilidades e pressupõe independência entre as características, enquanto a Árvore de Decisão cria uma árvore de decisão a partir dos dados de treinamento e tenta maximizar a pureza das classes nas folhas.</a:t>
            </a:r>
          </a:p>
          <a:p>
            <a:r>
              <a:rPr lang="pt-PT" dirty="0"/>
              <a:t>Para este caso específico, observamos que o Naive Bayes teve resultados ligeiramente piores em comparação com a Árvore de Decisão.</a:t>
            </a:r>
          </a:p>
          <a:p>
            <a:r>
              <a:rPr lang="pt-PT" dirty="0"/>
              <a:t>É importante mencionar que neste caso, os data types todos em discrete foi onde teve melhor performance overall, que demonstra a diferença de como os métodos de mineração funcionam. </a:t>
            </a:r>
          </a:p>
          <a:p>
            <a:r>
              <a:rPr lang="pt-PT" dirty="0"/>
              <a:t>Além disso, a forma como o Naive Bayes escolheu as prioridades dos inputs foi quase idêntica à forma como a Árvore de Decisão escolheu.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A6B5D-3CD7-AA51-BD9B-E78E70DA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46" y="4229078"/>
            <a:ext cx="5574921" cy="33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Rede neuronal é um tipo de algoritmo de aprendizado de máquina que se baseia na estrutura do cérebro humano para aprender. É composta por camadas de neurônios interconectados, que recebem entradas, processam essas entradas através de uma série de cálculos e produzem saídas.</a:t>
            </a:r>
          </a:p>
          <a:p>
            <a:r>
              <a:rPr lang="pt-PT" dirty="0"/>
              <a:t>Em comparação com a árvore de decisão com as mesmas configurações, obtivemos resultados ainda melhores com a rede neural. Isso pode ser explicado pelo fato de redes neuronais serem mais eficientes em problemas mais complexos.</a:t>
            </a:r>
          </a:p>
          <a:p>
            <a:r>
              <a:rPr lang="pt-PT" dirty="0"/>
              <a:t>Ao analisarmos de maneira mais aprofundada, não encontramos nenhum caso onde os resultados da árvore de decisão e da rede neural divergissem. </a:t>
            </a:r>
          </a:p>
          <a:p>
            <a:r>
              <a:rPr lang="pt-PT" dirty="0"/>
              <a:t>No entanto, é importante ter cuidado ao fazer essa afirmação, pois pode haver algo que passou despercebido durante a análise, considerando o grande número de casos.</a:t>
            </a:r>
          </a:p>
        </p:txBody>
      </p:sp>
    </p:spTree>
    <p:extLst>
      <p:ext uri="{BB962C8B-B14F-4D97-AF65-F5344CB8AC3E}">
        <p14:creationId xmlns:p14="http://schemas.microsoft.com/office/powerpoint/2010/main" val="148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Alteramos o hidden node ratio na nossa rede, um hidden node ratio alto pode levar a uma rede neural mais complexa e capaz de aprender padrões mais sofisticados, mas também pode aumentar o risco de overfitting, ou seja, a rede neural se ajusta muito bem aos dados de treinamento, mas não generaliza bem para dados novos. </a:t>
            </a:r>
          </a:p>
          <a:p>
            <a:r>
              <a:rPr lang="pt-PT" dirty="0"/>
              <a:t>Por outro lado, um hidden node ratio baixo pode levar a uma rede neural menos complexa e menos propensa a overfitting, mas também pode diminuir a capacidade da rede de aprender padrões complexos. É importante encontrar um equilíbrio adequado entre a complexidade da rede e o risco de overfitting.</a:t>
            </a:r>
          </a:p>
          <a:p>
            <a:r>
              <a:rPr lang="pt-PT" dirty="0"/>
              <a:t>Com margens tão baixas de diferença na precisão, é difícil decidir qual rede é a melhor. Portanto, pode ficar a critério do utilizador escolher a opção que julgar mais adequada considerando os riscos de overfitting.</a:t>
            </a:r>
          </a:p>
        </p:txBody>
      </p:sp>
    </p:spTree>
    <p:extLst>
      <p:ext uri="{BB962C8B-B14F-4D97-AF65-F5344CB8AC3E}">
        <p14:creationId xmlns:p14="http://schemas.microsoft.com/office/powerpoint/2010/main" val="35109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Rede Neuronal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Alteramos o hidden node ratio na nossa rede, um hidden node ratio alto pode levar a uma rede neural mais complexa e capaz de aprender padrões mais sofisticados, mas também pode aumentar o risco de overfitting, ou seja, a rede neural se ajusta muito bem aos dados de treinamento, mas não generaliza bem para dados novos. </a:t>
            </a:r>
          </a:p>
          <a:p>
            <a:r>
              <a:rPr lang="pt-PT" dirty="0"/>
              <a:t>Por outro lado, um hidden node ratio baixo pode levar a uma rede neural menos complexa e menos propensa a overfitting, mas também pode diminuir a capacidade da rede de aprender padrões complexos. É importante encontrar um equilíbrio adequado entre a complexidade da rede e o risco de overfitting.</a:t>
            </a:r>
          </a:p>
          <a:p>
            <a:r>
              <a:rPr lang="pt-PT" dirty="0"/>
              <a:t>Com margens tão baixas de diferença na precisão, é difícil decidir qual rede é a melhor. Portanto, pode ficar a critério do utilizador escolher a opção que julgar mais adequada considerando os riscos de overfitting.</a:t>
            </a:r>
          </a:p>
        </p:txBody>
      </p:sp>
    </p:spTree>
    <p:extLst>
      <p:ext uri="{BB962C8B-B14F-4D97-AF65-F5344CB8AC3E}">
        <p14:creationId xmlns:p14="http://schemas.microsoft.com/office/powerpoint/2010/main" val="31967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Logistic Regression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 regressão logística é um tipo de modelo de classificação que é usado para prever a probabilidade de um evento ocorrer, geralmente um evento binário (sim/não, verdadeiro/falso).</a:t>
            </a:r>
          </a:p>
          <a:p>
            <a:r>
              <a:rPr lang="pt-PT" dirty="0"/>
              <a:t>A regressão logística é um modelo linear, enquanto árvores de decisão são modelos não lineares. Isso significa que a regressão logística assume que há uma relação linear entre as características e a saída, enquanto árvores de decisão não fazem essa suposição.</a:t>
            </a:r>
          </a:p>
          <a:p>
            <a:r>
              <a:rPr lang="pt-PT" dirty="0"/>
              <a:t>Encontramos logos casos nunca antes vistos na árvore de decisão, especialmente o input Married-AF-Spouse que favourecia sempre salários acima de 50k.</a:t>
            </a:r>
          </a:p>
          <a:p>
            <a:r>
              <a:rPr lang="pt-PT" dirty="0"/>
              <a:t>Em particular, observamos que a </a:t>
            </a:r>
            <a:r>
              <a:rPr lang="en-US" dirty="0"/>
              <a:t>Logistic Regression </a:t>
            </a:r>
            <a:r>
              <a:rPr lang="pt-PT" dirty="0"/>
              <a:t>foi capaz de classificar esses casos de forma precisa, apesar de haver uma grande diferença na maneira como a mineração foi realizada em comparação à árvore de decisão.</a:t>
            </a:r>
          </a:p>
          <a:p>
            <a:r>
              <a:rPr lang="pt-PT" dirty="0"/>
              <a:t>Ao reverter os inputs capitalgain e capitalloss para discrete, observamos que isso ajudou a melhorar a precisão da rede. Portanto, decidimos criar uma estrutura de mineração futura sem esses inputs, pois eles resultam em resultados variados e podem afetar negativamente a precisão da rede.</a:t>
            </a:r>
          </a:p>
        </p:txBody>
      </p:sp>
    </p:spTree>
    <p:extLst>
      <p:ext uri="{BB962C8B-B14F-4D97-AF65-F5344CB8AC3E}">
        <p14:creationId xmlns:p14="http://schemas.microsoft.com/office/powerpoint/2010/main" val="40919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Associação</a:t>
            </a:r>
            <a:r>
              <a:rPr lang="en-US" dirty="0"/>
              <a:t>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510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86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Default</a:t>
            </a:r>
          </a:p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  <a:p>
            <a:r>
              <a:rPr lang="en-US" dirty="0" err="1"/>
              <a:t>Missão</a:t>
            </a:r>
            <a:r>
              <a:rPr lang="en-US" dirty="0"/>
              <a:t>, </a:t>
            </a:r>
            <a:r>
              <a:rPr lang="en-US" dirty="0" err="1"/>
              <a:t>Visão</a:t>
            </a:r>
            <a:r>
              <a:rPr lang="en-US" dirty="0"/>
              <a:t> e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pt-PT" dirty="0"/>
              <a:t>análise</a:t>
            </a:r>
          </a:p>
          <a:p>
            <a:r>
              <a:rPr lang="en-US" dirty="0" err="1"/>
              <a:t>Análise</a:t>
            </a:r>
            <a:r>
              <a:rPr lang="en-US" dirty="0"/>
              <a:t> PEST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Forças</a:t>
            </a:r>
            <a:r>
              <a:rPr lang="en-US" dirty="0"/>
              <a:t> de Porter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Matriz</a:t>
            </a:r>
            <a:r>
              <a:rPr lang="en-US" dirty="0"/>
              <a:t> BCG para a </a:t>
            </a:r>
            <a:r>
              <a:rPr lang="en-US" dirty="0" err="1"/>
              <a:t>empresa</a:t>
            </a:r>
            <a:endParaRPr lang="en-US" dirty="0"/>
          </a:p>
          <a:p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de </a:t>
            </a:r>
            <a:r>
              <a:rPr lang="en-US" dirty="0" err="1"/>
              <a:t>Sucesso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a </a:t>
            </a:r>
            <a:r>
              <a:rPr lang="en-US" dirty="0" err="1"/>
              <a:t>primeira</a:t>
            </a:r>
            <a:r>
              <a:rPr lang="en-US" dirty="0"/>
              <a:t> mining structure a ser </a:t>
            </a:r>
            <a:r>
              <a:rPr lang="en-US" dirty="0" err="1"/>
              <a:t>testada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inputs </a:t>
            </a:r>
            <a:r>
              <a:rPr lang="en-US" dirty="0" err="1"/>
              <a:t>sugeridos</a:t>
            </a:r>
            <a:r>
              <a:rPr lang="en-US" dirty="0"/>
              <a:t>. </a:t>
            </a:r>
          </a:p>
          <a:p>
            <a:r>
              <a:rPr lang="pt-PT" dirty="0"/>
              <a:t>Alguns inputs foram removidos porque não faziam sentido ou porque forneciam informação repetida, ou seja, os mesmos resultados eram obtidos com ambos os inputs.</a:t>
            </a:r>
          </a:p>
          <a:p>
            <a:r>
              <a:rPr lang="pt-PT" dirty="0"/>
              <a:t>Os inputs finais foram age, maritualstatus, education, sex, capitalgain, capitalloss, hoursperweek e occupation inicialmente tudo “discrete”.</a:t>
            </a:r>
          </a:p>
          <a:p>
            <a:r>
              <a:rPr lang="pt-PT" dirty="0"/>
              <a:t>Os dados "capitalloss" e "capitalgain" exigem uma análise mais aprofundada, pois envolvem fatores que podem variar a cada ano. Por exemplo, pode ser que alguém venda uma propriedade ou não, ou que tenha bons ou maus investimentos. Por isso, é importante levar esses aspectos em consideração ao usá-los como inputs.</a:t>
            </a:r>
          </a:p>
          <a:p>
            <a:r>
              <a:rPr lang="pt-PT" dirty="0"/>
              <a:t>O dataset foi divido como pedido, 70% dos dados para treino e 30% para teste.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8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A análise da ramificação da árvore mostra que o parâmetro "Maritalstatus" é o que tem maior peso e que existem 22 ramos no total na árvore.</a:t>
            </a:r>
          </a:p>
          <a:p>
            <a:r>
              <a:rPr lang="pt-PT" dirty="0"/>
              <a:t>Uma observação inicial é que os dados não estão balanceados, sendo que 75,48% são de pessoas com salários até 50k e 24,52% são de pessoas com salários acima de 50k. Isso significa que, se a rede não fizer nada, ela acertará 75,48% dos casos. Por isso, a métrica de accuracy precisa ser necessariamente maior que esse valor, senão a rede será inútil.</a:t>
            </a:r>
          </a:p>
          <a:p>
            <a:r>
              <a:rPr lang="pt-PT" dirty="0"/>
              <a:t>A razão da grande ramificação era o capital gain/capital loss e a age, o que torna um pouco díficil a intrepretação dos dados. </a:t>
            </a:r>
          </a:p>
        </p:txBody>
      </p:sp>
    </p:spTree>
    <p:extLst>
      <p:ext uri="{BB962C8B-B14F-4D97-AF65-F5344CB8AC3E}">
        <p14:creationId xmlns:p14="http://schemas.microsoft.com/office/powerpoint/2010/main" val="40585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Este será o nosso primeiro passo para tentar simplificar a árvore de decisão, transformando alguns dos dados em tipos discretizados. Consideramos que "age", "capitalgain", "capitalloss" e "hoursperweek" são adequados para serem discretizados, pois faz sentido agrupar esses dados em grupos no uso real.</a:t>
            </a:r>
          </a:p>
          <a:p>
            <a:r>
              <a:rPr lang="pt-PT" dirty="0"/>
              <a:t>Ao discretizarmos a "age", observamos que a accuracy na árvore de decisão manteu-se igual, decidimos continuar usando essa configuração, pois, como mencionamos anteriormente, faz sentido no uso real e ajuda a simplificar a árvore sem uma perda de accuracy.</a:t>
            </a:r>
          </a:p>
          <a:p>
            <a:r>
              <a:rPr lang="pt-PT" dirty="0"/>
              <a:t>Quanto a "capitalgain" e "capitalloss", observamos um ligeiro aumento da accuracy e uma diminuição na ramificação da árvore de decisão. Isso faz sentido, pois muitos dos ramos da árvore são separados com base nesses valores, então ao discretizá-los, a árvore consegue generalizar melhor os dados e fica mais fácil de ser interpretada, porém diminui a precisão nos sálarios maior a 50k o que não é ideal, mas prosseguimos com esta configuração.</a:t>
            </a:r>
          </a:p>
          <a:p>
            <a:r>
              <a:rPr lang="pt-PT" dirty="0"/>
              <a:t>Por fim, discretizamos "hoursperweek", o que também faz sentido no uso real. No entanto, novamente observamos uma ligeira diminuição na accuracy, possivelmente devido a muitos dos casos terem 40 horas por semana. Mesmo assim, decidimos continuar com essa árvore, pois ela se adequa melhor a uma situação real, é mais fácil de ser interpretada e temos novamente um aumento ligeiro na precisão nos salários maior que 50k. </a:t>
            </a:r>
          </a:p>
        </p:txBody>
      </p:sp>
    </p:spTree>
    <p:extLst>
      <p:ext uri="{BB962C8B-B14F-4D97-AF65-F5344CB8AC3E}">
        <p14:creationId xmlns:p14="http://schemas.microsoft.com/office/powerpoint/2010/main" val="27672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O parâmetro "Minimum_Support" altera o número mínimo de casos necessários para que seja formado um novo ramo na árvore. </a:t>
            </a:r>
          </a:p>
          <a:p>
            <a:r>
              <a:rPr lang="pt-PT" dirty="0"/>
              <a:t>Na configuração padrão, a árvore de decisão tinha muitos ramos devido ao valor baixo do parâmetro "Minimum_Support". </a:t>
            </a:r>
          </a:p>
          <a:p>
            <a:r>
              <a:rPr lang="pt-PT" dirty="0"/>
              <a:t>Variavamos o valor a 100, 500,1000 e 2000. Mas percebemos que após 2000, o score só continuaria a diminuir, seguindo as tendências anteriores.</a:t>
            </a:r>
          </a:p>
          <a:p>
            <a:r>
              <a:rPr lang="pt-PT" dirty="0"/>
              <a:t>Apenas observamos um aumento na performance quando o "Minimum_Support" estava em 100. Nessa configuração, a árvore de decisão reduziu o número de camadas e a separação dos ramos, o que melhorou sua performance e facilitou sua interpretação.</a:t>
            </a:r>
          </a:p>
          <a:p>
            <a:r>
              <a:rPr lang="pt-PT" dirty="0"/>
              <a:t>Quanto às outras variações, apesar de continuarmos a reduzir o número de camadas e separação de ramos, isso acontecia ao custo de uma precisão cada vez menor.</a:t>
            </a:r>
          </a:p>
          <a:p>
            <a:r>
              <a:rPr lang="pt-PT" dirty="0"/>
              <a:t>O "Minimum_Support" em 500 era uma opção viável, pois oferecia maior precisão nos salários superiores a 50k, mas também gerava um número relativamente alto de falsos positivos decrescendo bastante a accuracy(consideramos positivo &gt;50k). </a:t>
            </a:r>
          </a:p>
          <a:p>
            <a:r>
              <a:rPr lang="pt-PT" dirty="0"/>
              <a:t>Por isso, optamos por utilizar o valor a 100 para os futuros testes.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10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3EC93B-3A91-8D5A-081B-8010FE28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14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88DDF-EF20-C124-71C3-E25EAF76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756"/>
            <a:ext cx="12192000" cy="3656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35EBA4-2DE6-F2FA-2133-7F6500C66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3685"/>
            <a:ext cx="12192000" cy="2670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7221BA-8BC3-DFC5-C8D6-7EA69C092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2" y="1684306"/>
            <a:ext cx="9286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73FB-9237-82A3-F7EE-2EE0C67A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506" y="998290"/>
            <a:ext cx="9601200" cy="4599963"/>
          </a:xfrm>
        </p:spPr>
        <p:txBody>
          <a:bodyPr>
            <a:normAutofit/>
          </a:bodyPr>
          <a:lstStyle/>
          <a:p>
            <a:r>
              <a:rPr lang="pt-PT" dirty="0"/>
              <a:t>Em seguida, alteramos o parâmetro "split_method" da árvore de decisão para "complete" ou "binary".</a:t>
            </a:r>
          </a:p>
          <a:p>
            <a:r>
              <a:rPr lang="pt-PT" dirty="0"/>
              <a:t>Ao utilizarmos o valor "complete" para o parâmetro "split_method", obtivemos uma árvore interessante com apenas 4 ramos. No entanto, a accuracy foi muito baixa, pois muitos dos ramos da árvore anterior foram formados com o método binário de separação.</a:t>
            </a:r>
          </a:p>
          <a:p>
            <a:r>
              <a:rPr lang="pt-PT" dirty="0"/>
              <a:t>Ao mudar o valor para "binary" para o parâmetro "split_method", observamos um aumento na formação de camadas, mas uma ligeira perda de accuracy na previsão de salários maiores que 50k. Isso indica que o valor "both" é o que melhor equilibra a formação de ramificações para obter uma árvore desejável. </a:t>
            </a:r>
          </a:p>
          <a:p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A3926-D808-889B-9876-64588FC2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8" y="0"/>
            <a:ext cx="67065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37DAF-DA71-3196-F9C7-AB9F9985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3440"/>
            <a:ext cx="12192000" cy="31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07" y="251670"/>
            <a:ext cx="9601200" cy="622184"/>
          </a:xfrm>
        </p:spPr>
        <p:txBody>
          <a:bodyPr/>
          <a:lstStyle/>
          <a:p>
            <a:r>
              <a:rPr lang="en-US" dirty="0"/>
              <a:t>Decision Tree –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2E61A-240E-8143-B9AD-A29D0456F0BC}"/>
              </a:ext>
            </a:extLst>
          </p:cNvPr>
          <p:cNvSpPr txBox="1">
            <a:spLocks/>
          </p:cNvSpPr>
          <p:nvPr/>
        </p:nvSpPr>
        <p:spPr>
          <a:xfrm>
            <a:off x="1290506" y="998290"/>
            <a:ext cx="9601200" cy="459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Alteramos</a:t>
            </a:r>
            <a:r>
              <a:rPr lang="en-US" dirty="0"/>
              <a:t> o “</a:t>
            </a:r>
            <a:r>
              <a:rPr lang="en-US" dirty="0" err="1"/>
              <a:t>score_method</a:t>
            </a:r>
            <a:r>
              <a:rPr lang="en-US" dirty="0"/>
              <a:t>” que é 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escolhidas</a:t>
            </a:r>
            <a:r>
              <a:rPr lang="en-US" dirty="0"/>
              <a:t> as </a:t>
            </a:r>
            <a:r>
              <a:rPr lang="en-US" dirty="0" err="1"/>
              <a:t>prioridades</a:t>
            </a:r>
            <a:r>
              <a:rPr lang="en-US" dirty="0"/>
              <a:t> dos inputs para a </a:t>
            </a:r>
            <a:r>
              <a:rPr lang="en-US" dirty="0" err="1"/>
              <a:t>árvore</a:t>
            </a:r>
            <a:r>
              <a:rPr lang="en-US" dirty="0"/>
              <a:t>.</a:t>
            </a:r>
          </a:p>
          <a:p>
            <a:r>
              <a:rPr lang="pt-PT" dirty="0"/>
              <a:t>Em ambos os casos, observamos uma pequena alteração na estrutura da árvore, mas a matriz de confusão apresentou poucas mudanças. </a:t>
            </a:r>
          </a:p>
          <a:p>
            <a:r>
              <a:rPr lang="pt-PT" dirty="0"/>
              <a:t>Isso indica que não houve grande impacto na accuracy da rede. Continuamos usando o método Bayesian Dirichlet Equivalent with Uniform prior como score_method pois foi onde acertamos mais casos com salário superior a 50k.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B5411E-D869-B3B0-2654-59DA0F35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21" y="0"/>
            <a:ext cx="789937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578A6-F239-482A-DFA6-A03E3560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94" y="3229665"/>
            <a:ext cx="12192000" cy="36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1048</TotalTime>
  <Words>1938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LM Roman 12</vt:lpstr>
      <vt:lpstr>Times New Roman</vt:lpstr>
      <vt:lpstr>Diamond Grid 16x9</vt:lpstr>
      <vt:lpstr>PowerPoint Presentation</vt:lpstr>
      <vt:lpstr>Índice</vt:lpstr>
      <vt:lpstr>Parâmetros Default</vt:lpstr>
      <vt:lpstr>Decision Tree – Parâmetros Default</vt:lpstr>
      <vt:lpstr>Decision Tree – Data Types</vt:lpstr>
      <vt:lpstr>Decision Tree – Parâmetros Alterados</vt:lpstr>
      <vt:lpstr>PowerPoint Presentation</vt:lpstr>
      <vt:lpstr>Decision Tree – Parâmetros Alterados</vt:lpstr>
      <vt:lpstr>Decision Tree – Parâmetros Alterados</vt:lpstr>
      <vt:lpstr>Decision Tree – Árvore Final</vt:lpstr>
      <vt:lpstr>Naive Bayes – Parâmetros Default</vt:lpstr>
      <vt:lpstr>Rede Neuronal – Parâmetros Default</vt:lpstr>
      <vt:lpstr>Rede Neuronal – Parâmetros Alterados</vt:lpstr>
      <vt:lpstr>Rede Neuronal – Parâmetros Alterados</vt:lpstr>
      <vt:lpstr>Logistic Regression – Parâmetros Default</vt:lpstr>
      <vt:lpstr>Análise de Associação – Parâmetros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Henrique</dc:creator>
  <cp:lastModifiedBy>Paulo Henrique</cp:lastModifiedBy>
  <cp:revision>1</cp:revision>
  <dcterms:created xsi:type="dcterms:W3CDTF">2022-12-21T14:53:51Z</dcterms:created>
  <dcterms:modified xsi:type="dcterms:W3CDTF">2022-12-23T18:27:40Z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