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0C787D4-FA49-4D0C-AA3C-2F19AC713F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SNS Group(Data Analyst) Assignment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921E7E1-E140-4830-B1B2-1EDF885FBC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03-09-2024 </a:t>
            </a:r>
            <a:r>
              <a:rPr lang="en-US" dirty="0"/>
              <a:t>10</a:t>
            </a:r>
            <a:r>
              <a:rPr dirty="0"/>
              <a:t>:55:21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31ED04BF-5711-4CCD-AAC3-E60FE4B27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2181225"/>
            <a:ext cx="23050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08E1C19D-A9BE-4B75-B123-D5EA2214D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33" y="0"/>
            <a:ext cx="10989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6F99A368-76BF-4110-BA42-926F5869E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33" y="0"/>
            <a:ext cx="10989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D4C95F15-775F-4CC0-A39E-418BC942E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0" y="0"/>
            <a:ext cx="12005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id="{004497BC-0191-4A8D-BDAC-51D140009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16" y="0"/>
            <a:ext cx="110335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ashboard 1">
            <a:extLst>
              <a:ext uri="{FF2B5EF4-FFF2-40B4-BE49-F238E27FC236}">
                <a16:creationId xmlns:a16="http://schemas.microsoft.com/office/drawing/2014/main" id="{3E0EBFD3-E2AD-4930-821C-2237FE740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SNS Group(Data Analyst) 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Paul John</cp:lastModifiedBy>
  <cp:revision>1</cp:revision>
  <dcterms:created xsi:type="dcterms:W3CDTF">2024-09-02T23:25:22Z</dcterms:created>
  <dcterms:modified xsi:type="dcterms:W3CDTF">2024-09-02T23:26:33Z</dcterms:modified>
</cp:coreProperties>
</file>