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CS3347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Group 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Software Engineering Techniques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zh-TW"/>
              <a:t>Functional Modeling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zh-TW"/>
              <a:t>Case Diagram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TW"/>
              <a:t>Object Modeling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zh-TW"/>
              <a:t>Class Diagram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TW"/>
              <a:t>Dynamic Modeling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zh-TW"/>
              <a:t>Sequence Diagrams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TW"/>
              <a:t>Software Process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zh-TW"/>
              <a:t>Develop the game iteratively to maintain the quality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TW"/>
              <a:t>Test Case Reports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dirty="0"/>
              <a:t>Bonus </a:t>
            </a:r>
            <a:r>
              <a:rPr lang="en-US" altLang="zh-TW" dirty="0" smtClean="0"/>
              <a:t>–</a:t>
            </a:r>
            <a:r>
              <a:rPr lang="zh-TW" dirty="0" smtClean="0"/>
              <a:t> </a:t>
            </a:r>
            <a:r>
              <a:rPr lang="en-US" altLang="zh-TW" dirty="0" smtClean="0"/>
              <a:t>Boost Up</a:t>
            </a:r>
            <a:endParaRPr lang="zh-TW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image41.png" descr="C:\Users\Anthony\Desktop\1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71736" y="1428742"/>
            <a:ext cx="3943350" cy="2981557"/>
          </a:xfrm>
          <a:prstGeom prst="rect">
            <a:avLst/>
          </a:prstGeom>
          <a:ln/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Bonus - Spawn Waves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09.png" descr="C:\Users\Anthony\Desktop\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57422" y="1142990"/>
            <a:ext cx="4313018" cy="3422650"/>
          </a:xfrm>
          <a:prstGeom prst="rect">
            <a:avLst/>
          </a:prstGeom>
          <a:ln/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Universal Modeling Language Technique [UML] using Visual Paradigm tool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Object Oriented Methodology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Reverse Engineering Approach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Problem Solving Approach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System Modeling [Functional+Object+Dynamic]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Three-Tier Layered System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Universal Modeling Language Technique [UML] using Visual Paradigm tool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Software Development Best Practices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        Visually model software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Object Oriented Methodology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                        Software Development Best Practices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     Use Component-based Architecture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Reverse Engineering Approach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                        Software Development Best Practices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          Gain sufficient design level understanding to aid maintenance,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strengthen enhancement and support replacement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Problem Solving Approach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        Software Development Best Practices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Identify the problems and generate possible solutions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System Modeling [Functional+Object+Dynamic]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                   Software Development Best Practices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                         Develop Software Iteratively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Continuously Verify software quality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Highlights of Software Engineering Techniques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Three-Tier Layered System Architecture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 Software Development Best Practices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                                      Control changes to software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Scope of Project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Restart Game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View High Scores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HP Implementation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Boost Up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Spawn Waves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simple-dark-2</vt:lpstr>
      <vt:lpstr>CS3347</vt:lpstr>
      <vt:lpstr>Highlights of Software Engineering Techniques</vt:lpstr>
      <vt:lpstr>Highlights of Software Engineering Techniques</vt:lpstr>
      <vt:lpstr>Highlights of Software Engineering Techniques</vt:lpstr>
      <vt:lpstr>Highlights of Software Engineering Techniques</vt:lpstr>
      <vt:lpstr>Highlights of Software Engineering Techniques</vt:lpstr>
      <vt:lpstr>Highlights of Software Engineering Techniques</vt:lpstr>
      <vt:lpstr>Highlights of Software Engineering Techniques</vt:lpstr>
      <vt:lpstr>Scope of Project</vt:lpstr>
      <vt:lpstr>Software Engineering Techniques</vt:lpstr>
      <vt:lpstr>Bonus – Boost Up</vt:lpstr>
      <vt:lpstr>Bonus - Spawn Waves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CS3347</dc:title>
  <cp:lastModifiedBy>user</cp:lastModifiedBy>
  <cp:revision>1</cp:revision>
  <dcterms:modified xsi:type="dcterms:W3CDTF">2016-04-25T06:21:47Z</dcterms:modified>
</cp:coreProperties>
</file>