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©sultat de recherche d'images pour &quot;raidinly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397" y="1782503"/>
            <a:ext cx="4959332" cy="346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430892" y="909672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Lea</a:t>
            </a:r>
            <a:endParaRPr lang="fr-FR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99510" y="909672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Jerzy</a:t>
            </a:r>
            <a:endParaRPr lang="fr-FR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673814" y="924670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Alex</a:t>
            </a:r>
            <a:endParaRPr lang="fr-FR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815851" y="921246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Jeffrey</a:t>
            </a:r>
            <a:endParaRPr lang="fr-FR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053919" y="924670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Paul</a:t>
            </a:r>
            <a:endParaRPr lang="fr-FR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195956" y="928094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Simon</a:t>
            </a:r>
            <a:endParaRPr lang="fr-FR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Ã©sultat de recherche d'images pour &quot;jeu de piste illustration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64" y="2789499"/>
            <a:ext cx="27432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Ã©sultat de recherche d'images pour &quot;board game illustration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28" y="2171519"/>
            <a:ext cx="4093459" cy="409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Ã©sultat de recherche d'images pour &quot;logo lyon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271" y="798651"/>
            <a:ext cx="3291551" cy="329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8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Ã©sultat de recherche d'images pour &quot;user p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427" y="1475773"/>
            <a:ext cx="1794076" cy="179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Ã©sultat de recherche d'images pour &quot;admin png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962" y="1516284"/>
            <a:ext cx="1794076" cy="179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Ã©sultat de recherche d'images pour &quot;map illustration png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159" y="1518213"/>
            <a:ext cx="1792147" cy="179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Ã©sultat de recherche d'images pour &quot;lyon illustration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93" y="4155312"/>
            <a:ext cx="11148007" cy="22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ge associÃ©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3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Ã©sultat de recherche d'images pour &quot;lyon png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632" y="4433103"/>
            <a:ext cx="1619353" cy="53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570071" y="1106441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Administrateur</a:t>
            </a:r>
            <a:endParaRPr lang="fr-FR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782536" y="1075336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Utilisateur</a:t>
            </a:r>
            <a:endParaRPr lang="fr-FR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176303" y="1117776"/>
            <a:ext cx="152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Enigmes</a:t>
            </a:r>
            <a:endParaRPr lang="fr-FR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153</TotalTime>
  <Words>9</Words>
  <Application>Microsoft Macintosh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Abadi MT Condensed Extra Bold</vt:lpstr>
      <vt:lpstr>Garamond</vt:lpstr>
      <vt:lpstr>Arial</vt:lpstr>
      <vt:lpstr>Organique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5</cp:revision>
  <dcterms:created xsi:type="dcterms:W3CDTF">2019-01-25T12:56:03Z</dcterms:created>
  <dcterms:modified xsi:type="dcterms:W3CDTF">2019-01-25T15:29:31Z</dcterms:modified>
</cp:coreProperties>
</file>