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0" r:id="rId5"/>
    <p:sldId id="258" r:id="rId6"/>
    <p:sldId id="261" r:id="rId7"/>
    <p:sldId id="262" r:id="rId8"/>
    <p:sldId id="263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007A-8523-4153-A67E-7EDBC414F663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20D-7F40-47E8-A80A-798923636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4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007A-8523-4153-A67E-7EDBC414F663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20D-7F40-47E8-A80A-798923636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10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007A-8523-4153-A67E-7EDBC414F663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20D-7F40-47E8-A80A-798923636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007A-8523-4153-A67E-7EDBC414F663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20D-7F40-47E8-A80A-798923636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5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007A-8523-4153-A67E-7EDBC414F663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20D-7F40-47E8-A80A-798923636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9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007A-8523-4153-A67E-7EDBC414F663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20D-7F40-47E8-A80A-798923636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007A-8523-4153-A67E-7EDBC414F663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20D-7F40-47E8-A80A-798923636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4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007A-8523-4153-A67E-7EDBC414F663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20D-7F40-47E8-A80A-798923636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6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007A-8523-4153-A67E-7EDBC414F663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20D-7F40-47E8-A80A-798923636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007A-8523-4153-A67E-7EDBC414F663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20D-7F40-47E8-A80A-798923636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3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007A-8523-4153-A67E-7EDBC414F663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20D-7F40-47E8-A80A-798923636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3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C007A-8523-4153-A67E-7EDBC414F663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2E20D-7F40-47E8-A80A-798923636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CHAMA APP(WEB)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Ndambo Paul</a:t>
            </a:r>
          </a:p>
          <a:p>
            <a:r>
              <a:rPr lang="en-US" dirty="0" smtClean="0"/>
              <a:t>SIT/B/01-01625/2018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8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Chama App is a web-based self-help group management system.</a:t>
            </a:r>
          </a:p>
          <a:p>
            <a:r>
              <a:rPr lang="en-US" dirty="0" smtClean="0"/>
              <a:t>Manages Chama members, loans and finance records.</a:t>
            </a:r>
          </a:p>
          <a:p>
            <a:r>
              <a:rPr lang="en-US" dirty="0" smtClean="0"/>
              <a:t>Chama App also powers a REST API service which will be integrated to native applications </a:t>
            </a:r>
            <a:r>
              <a:rPr lang="en-US" dirty="0" err="1" smtClean="0"/>
              <a:t>i.e</a:t>
            </a:r>
            <a:r>
              <a:rPr lang="en-US" dirty="0" smtClean="0"/>
              <a:t> android, apple and windows.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8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 Dashboard</a:t>
            </a:r>
          </a:p>
          <a:p>
            <a:r>
              <a:rPr lang="en-US" dirty="0" smtClean="0"/>
              <a:t>Member Portal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2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of Chama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To efficiently management </a:t>
            </a:r>
            <a:r>
              <a:rPr lang="en-US" dirty="0"/>
              <a:t>C</a:t>
            </a:r>
            <a:r>
              <a:rPr lang="en-US" dirty="0" smtClean="0"/>
              <a:t>hama data</a:t>
            </a:r>
          </a:p>
          <a:p>
            <a:r>
              <a:rPr lang="en-US" dirty="0" smtClean="0"/>
              <a:t>2. To make Chama globally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91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Members Module</a:t>
            </a:r>
          </a:p>
          <a:p>
            <a:r>
              <a:rPr lang="en-US" dirty="0" smtClean="0"/>
              <a:t>2. Loans Module</a:t>
            </a:r>
          </a:p>
          <a:p>
            <a:r>
              <a:rPr lang="en-US" dirty="0" smtClean="0"/>
              <a:t>3. Finance Module</a:t>
            </a:r>
          </a:p>
          <a:p>
            <a:r>
              <a:rPr lang="en-US" dirty="0" smtClean="0"/>
              <a:t>4. Authentication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70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module handles all member record management processes.</a:t>
            </a:r>
          </a:p>
          <a:p>
            <a:r>
              <a:rPr lang="en-US" dirty="0" smtClean="0"/>
              <a:t>This is also </a:t>
            </a:r>
            <a:r>
              <a:rPr lang="en-US" smtClean="0"/>
              <a:t>where </a:t>
            </a:r>
            <a:r>
              <a:rPr lang="en-US" dirty="0" err="1"/>
              <a:t>C</a:t>
            </a:r>
            <a:r>
              <a:rPr lang="en-US" smtClean="0"/>
              <a:t>hama </a:t>
            </a:r>
            <a:r>
              <a:rPr lang="en-US" dirty="0" smtClean="0"/>
              <a:t>groups are managed from.</a:t>
            </a:r>
          </a:p>
          <a:p>
            <a:r>
              <a:rPr lang="en-US" dirty="0" smtClean="0"/>
              <a:t>Only accessible to the 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468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Finance Module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where all financial related data is handled from registration fees to member savings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771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Loans Module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where all loan related operations are carried out.</a:t>
            </a:r>
          </a:p>
          <a:p>
            <a:r>
              <a:rPr lang="en-US" dirty="0" smtClean="0"/>
              <a:t>Creation of member loans is currently done be admins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96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1. Microsoft </a:t>
            </a:r>
            <a:r>
              <a:rPr lang="en-US" dirty="0" err="1" smtClean="0"/>
              <a:t>vs</a:t>
            </a:r>
            <a:r>
              <a:rPr lang="en-US" dirty="0" smtClean="0"/>
              <a:t>-code/sublime text</a:t>
            </a:r>
          </a:p>
          <a:p>
            <a:r>
              <a:rPr lang="en-US" dirty="0" smtClean="0"/>
              <a:t>2. Python </a:t>
            </a:r>
          </a:p>
          <a:p>
            <a:r>
              <a:rPr lang="en-US" dirty="0" smtClean="0"/>
              <a:t>3. Django Web Framework</a:t>
            </a:r>
          </a:p>
          <a:p>
            <a:r>
              <a:rPr lang="en-US" dirty="0" smtClean="0"/>
              <a:t>4. Django REST Framework</a:t>
            </a:r>
          </a:p>
          <a:p>
            <a:r>
              <a:rPr lang="en-US" dirty="0" smtClean="0"/>
              <a:t>5. HTML/CSS/JavaScript/Bootstrap</a:t>
            </a:r>
          </a:p>
          <a:p>
            <a:r>
              <a:rPr lang="en-US" dirty="0"/>
              <a:t>6</a:t>
            </a:r>
            <a:r>
              <a:rPr lang="en-US" dirty="0" smtClean="0"/>
              <a:t>. MySQL - production</a:t>
            </a:r>
          </a:p>
          <a:p>
            <a:r>
              <a:rPr lang="en-US" dirty="0" smtClean="0"/>
              <a:t>7. Sqlite3 database – development</a:t>
            </a:r>
          </a:p>
          <a:p>
            <a:r>
              <a:rPr lang="en-US" dirty="0" smtClean="0"/>
              <a:t>8. Git Version Control</a:t>
            </a:r>
          </a:p>
          <a:p>
            <a:r>
              <a:rPr lang="en-US" dirty="0" smtClean="0"/>
              <a:t>9. Trello Board Project Management Tool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200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CHAMA APP(WEB)</vt:lpstr>
      <vt:lpstr>Introduction </vt:lpstr>
      <vt:lpstr>Key Features</vt:lpstr>
      <vt:lpstr>Objective of Chama App</vt:lpstr>
      <vt:lpstr>Modules</vt:lpstr>
      <vt:lpstr>Members Module</vt:lpstr>
      <vt:lpstr>Finance Module </vt:lpstr>
      <vt:lpstr>Loans Module </vt:lpstr>
      <vt:lpstr>Development Environment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CHAMA APP</dc:title>
  <dc:creator>Paul Ndambo</dc:creator>
  <cp:lastModifiedBy>Paul Ndambo</cp:lastModifiedBy>
  <cp:revision>20</cp:revision>
  <dcterms:created xsi:type="dcterms:W3CDTF">2021-08-17T03:45:55Z</dcterms:created>
  <dcterms:modified xsi:type="dcterms:W3CDTF">2021-08-17T04:15:14Z</dcterms:modified>
</cp:coreProperties>
</file>