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23bd063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23bd063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3bd063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3bd063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bd063f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bd063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bd063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bd063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inja.palletsprojects.com/" TargetMode="External"/><Relationship Id="rId4" Type="http://schemas.openxmlformats.org/officeDocument/2006/relationships/hyperlink" Target="https://github.com/pallets/jinja/" TargetMode="External"/><Relationship Id="rId5" Type="http://schemas.openxmlformats.org/officeDocument/2006/relationships/hyperlink" Target="https://en.wikipedia.org/wiki/HTML_escaping" TargetMode="External"/><Relationship Id="rId6" Type="http://schemas.openxmlformats.org/officeDocument/2006/relationships/hyperlink" Target="https://en.wikipedia.org/wiki/Cross-site_scrip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25" y="0"/>
            <a:ext cx="9144000" cy="228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533400"/>
            <a:ext cx="8520600" cy="9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Scripting no Processamento 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00"/>
                </a:solidFill>
              </a:rPr>
              <a:t>de Linguagem Natural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600" y="1526400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Mestrado em Engenharia Informática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75" y="2548624"/>
            <a:ext cx="5617627" cy="224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Jinja (v. 2.11)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98075" y="3087025"/>
            <a:ext cx="7120800" cy="15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69000"/>
            <a:ext cx="8520600" cy="3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Homepage: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https://jinja.palletsprojects.com/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Source Code: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https://github.com/pallets/jinja/</a:t>
            </a:r>
            <a:br>
              <a:rPr lang="en" sz="1200"/>
            </a:br>
            <a:br>
              <a:rPr lang="en" sz="1200"/>
            </a:br>
            <a:r>
              <a:rPr lang="en" sz="1200"/>
              <a:t>Web Template Engine (HTML, XML, CSV, LaTeX, etc.) utilizado pela web-framework Flask (ambas criadas por Armin Ronacher). Websites populares criados com esta tecnologia: Pinterest e a página de campanha do Barack Obama.</a:t>
            </a:r>
            <a:br>
              <a:rPr lang="en" sz="1200"/>
            </a:br>
            <a:endParaRPr sz="1200"/>
          </a:p>
          <a:p>
            <a:pPr indent="-298450" lvl="0" marL="6858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Sand boxed execution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Automatic </a:t>
            </a: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HTML escaping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to prevent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cross-site scripting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(XSS) attacks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Template inheritance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Compiles down to the optimal Python code just-in-time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Optional ahead-of-time template compilation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Easy to debug (for example, line numbers of exceptions directly point to the correct line in the template)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➔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Configurable syntax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Exemplos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69000"/>
            <a:ext cx="51978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&lt;title&gt;{{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title}}{{end}}&lt;/title&gt;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&lt;link rel="stylesheet" href="{{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url_for</a:t>
            </a: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('static', filename=style.css') }}"&gt;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content}}{{end}}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800">
              <a:solidFill>
                <a:srgbClr val="6F42C1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6F42C1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"layout.html"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SPLN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&lt;ul&gt;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&lt;li&gt;&lt;a href="{{ user.url }}"&gt;{{ user.username }}&lt;/a&gt;&lt;/li&gt;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endfor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43434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&lt;/ul&gt;</a:t>
            </a:r>
            <a:b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{%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endblock</a:t>
            </a:r>
            <a:r>
              <a:rPr i="1" lang="en" sz="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i="1" lang="en" sz="800"/>
              <a:t> </a:t>
            </a:r>
            <a:endParaRPr i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889350" y="1298400"/>
            <a:ext cx="2973900" cy="2874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    &lt;div class="container"&gt;</a:t>
            </a:r>
            <a:br>
              <a:rPr i="1" lang="en" sz="800"/>
            </a:br>
            <a:r>
              <a:rPr i="1" lang="en" sz="800"/>
              <a:t>        &lt;!--Variável contida--&gt;</a:t>
            </a:r>
            <a:br>
              <a:rPr i="1" lang="en" sz="800"/>
            </a:br>
            <a:r>
              <a:rPr i="1" lang="en" sz="800"/>
              <a:t>        {% with messages = get_flashed_messages() %}</a:t>
            </a:r>
            <a:br>
              <a:rPr i="1" lang="en" sz="800"/>
            </a:br>
            <a:r>
              <a:rPr i="1" lang="en" sz="800"/>
              <a:t>            &lt;!--ComeCondição if-&gt;</a:t>
            </a:r>
            <a:br>
              <a:rPr i="1" lang="en" sz="800"/>
            </a:br>
            <a:r>
              <a:rPr i="1" lang="en" sz="800"/>
              <a:t>            {% if messages %}      </a:t>
            </a:r>
            <a:br>
              <a:rPr i="1" lang="en" sz="800"/>
            </a:br>
            <a:r>
              <a:rPr i="1" lang="en" sz="800"/>
              <a:t>            {#&lt;!--Comentário-&gt;#}</a:t>
            </a:r>
            <a:br>
              <a:rPr i="1" lang="en" sz="800"/>
            </a:br>
            <a:r>
              <a:rPr i="1" lang="en" sz="800"/>
              <a:t>                &lt;ul id="messages" class="list-unstyled"&gt;</a:t>
            </a:r>
            <a:br>
              <a:rPr i="1" lang="en" sz="800"/>
            </a:br>
            <a:r>
              <a:rPr i="1" lang="en" sz="800"/>
              <a:t>                    &lt;!--Loop--&gt;</a:t>
            </a:r>
            <a:br>
              <a:rPr i="1" lang="en" sz="800"/>
            </a:br>
            <a:r>
              <a:rPr i="1" lang="en" sz="800"/>
              <a:t>                {% for message in messages %}</a:t>
            </a:r>
            <a:br>
              <a:rPr i="1" lang="en" sz="800"/>
            </a:br>
            <a:r>
              <a:rPr i="1" lang="en" sz="800"/>
              <a:t>                    &lt;li class="alert alert-success"&gt;{{ message }}&lt;/li&gt;</a:t>
            </a:r>
            <a:br>
              <a:rPr i="1" lang="en" sz="800"/>
            </a:br>
            <a:r>
              <a:rPr i="1" lang="en" sz="800"/>
              <a:t>                    &lt;!--Print--&gt;</a:t>
            </a:r>
            <a:br>
              <a:rPr i="1" lang="en" sz="800"/>
            </a:br>
            <a:r>
              <a:rPr i="1" lang="en" sz="800"/>
              <a:t>                {% endfor %}</a:t>
            </a:r>
            <a:br>
              <a:rPr i="1" lang="en" sz="800"/>
            </a:br>
            <a:r>
              <a:rPr i="1" lang="en" sz="800"/>
              <a:t>                &lt;!--Fim do Loop--&gt;</a:t>
            </a:r>
            <a:br>
              <a:rPr i="1" lang="en" sz="800"/>
            </a:br>
            <a:r>
              <a:rPr i="1" lang="en" sz="800"/>
              <a:t>                &lt;/ul&gt;</a:t>
            </a:r>
            <a:br>
              <a:rPr i="1" lang="en" sz="800"/>
            </a:br>
            <a:r>
              <a:rPr i="1" lang="en" sz="800"/>
              <a:t>             &lt;!--Fim do If--&gt;</a:t>
            </a:r>
            <a:br>
              <a:rPr i="1" lang="en" sz="800"/>
            </a:br>
            <a:r>
              <a:rPr i="1" lang="en" sz="800"/>
              <a:t>            {% endif %}</a:t>
            </a:r>
            <a:br>
              <a:rPr i="1" lang="en" sz="800"/>
            </a:br>
            <a:r>
              <a:rPr i="1" lang="en" sz="800"/>
              <a:t>         &lt;!--Fim da variável--&gt;</a:t>
            </a:r>
            <a:br>
              <a:rPr i="1" lang="en" sz="800"/>
            </a:br>
            <a:r>
              <a:rPr i="1" lang="en" sz="800"/>
              <a:t>        {% endwith %}</a:t>
            </a:r>
            <a:br>
              <a:rPr i="1" lang="en" sz="800"/>
            </a:br>
            <a:r>
              <a:rPr i="1" lang="en" sz="800"/>
              <a:t>  &lt;/div&gt;</a:t>
            </a:r>
            <a:endParaRPr i="1"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889350" y="4382525"/>
            <a:ext cx="2973900" cy="6324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800"/>
              <a:t>@app.route('/hello/&lt;name&gt;')</a:t>
            </a:r>
            <a:br>
              <a:rPr i="1" lang="en" sz="800"/>
            </a:br>
            <a:r>
              <a:rPr i="1" lang="en" sz="800"/>
              <a:t>def hello(name=None):</a:t>
            </a:r>
            <a:br>
              <a:rPr i="1" lang="en" sz="800"/>
            </a:br>
            <a:r>
              <a:rPr i="1" lang="en" sz="800"/>
              <a:t>        return render_template('hello.html', name=name)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190350" y="4549775"/>
            <a:ext cx="656700" cy="2979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/>
              <a:t>FLASK -&gt;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Template Engines - Alternativas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8912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Mako </a:t>
            </a:r>
            <a:r>
              <a:rPr lang="en" sz="1000"/>
              <a:t>(Ex. de framework: Pyramid / Ex. de website: Reddit)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Genshi </a:t>
            </a:r>
            <a:r>
              <a:rPr lang="en" sz="1000"/>
              <a:t>(Ex. de framework: TurboGears v.2+ / Ex. de website: SourceForge)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DTL </a:t>
            </a:r>
            <a:r>
              <a:rPr lang="en" sz="1000"/>
              <a:t>(Ex. de framework: Django / Ex. de website: Instagram)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Web2py Template Language </a:t>
            </a:r>
            <a:r>
              <a:rPr lang="en" sz="1000"/>
              <a:t>(Ex. de framework: Web2py / Ex. Website: Tag Inspector)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SimpleTemplate (STPL) </a:t>
            </a:r>
            <a:r>
              <a:rPr lang="en" sz="1000"/>
              <a:t>(Ex. de framework: Bottle)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Cheetah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 sz="1400"/>
              <a:t>Etc.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40359"/>
          <a:stretch/>
        </p:blipFill>
        <p:spPr>
          <a:xfrm>
            <a:off x="1386150" y="3738650"/>
            <a:ext cx="6582401" cy="12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80523" l="0" r="0" t="0"/>
          <a:stretch/>
        </p:blipFill>
        <p:spPr>
          <a:xfrm>
            <a:off x="1386150" y="3184125"/>
            <a:ext cx="6582401" cy="3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Builtin Filters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69000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«Variables can be modified by filters. Filters are separated from the variable by a pipe symbol (|) and may have optional arguments in parentheses. Multiple filters can be chained. The output of one filter is applied to the next.</a:t>
            </a:r>
            <a:br>
              <a:rPr lang="en" sz="1000">
                <a:solidFill>
                  <a:srgbClr val="666666"/>
                </a:solidFill>
              </a:rPr>
            </a:br>
            <a:r>
              <a:rPr lang="en" sz="1000">
                <a:solidFill>
                  <a:srgbClr val="666666"/>
                </a:solidFill>
              </a:rPr>
              <a:t>For example, {{ name|striptags|title }} will remove all HTML Tags from variable name and title-case the output (title(striptags(name))).</a:t>
            </a:r>
            <a:br>
              <a:rPr lang="en" sz="1000">
                <a:solidFill>
                  <a:srgbClr val="666666"/>
                </a:solidFill>
              </a:rPr>
            </a:br>
            <a:r>
              <a:rPr lang="en" sz="1000">
                <a:solidFill>
                  <a:srgbClr val="666666"/>
                </a:solidFill>
              </a:rPr>
              <a:t>Filters that accept arguments have parentheses around the arguments, just like a function call. For example: {{ listx|join(', ') }} will join a list with commas (str.join(', ', listx)).»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314" l="1376" r="3048" t="12797"/>
          <a:stretch/>
        </p:blipFill>
        <p:spPr>
          <a:xfrm>
            <a:off x="1440875" y="1185450"/>
            <a:ext cx="6262249" cy="25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