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9" r:id="rId5"/>
    <p:sldId id="268" r:id="rId6"/>
    <p:sldId id="261" r:id="rId7"/>
    <p:sldId id="270" r:id="rId8"/>
    <p:sldId id="271" r:id="rId9"/>
    <p:sldId id="276" r:id="rId10"/>
    <p:sldId id="274" r:id="rId11"/>
    <p:sldId id="277" r:id="rId12"/>
  </p:sldIdLst>
  <p:sldSz cx="14630400" cy="8229600"/>
  <p:notesSz cx="8229600" cy="14630400"/>
  <p:embeddedFontLst>
    <p:embeddedFont>
      <p:font typeface="Montserrat Bold" panose="020B0604020202020204" charset="0"/>
      <p:bold r:id="rId14"/>
    </p:embeddedFont>
    <p:embeddedFont>
      <p:font typeface="Source Sans Pro" panose="020B0604020202020204" charset="0"/>
      <p:regular r:id="rId15"/>
      <p:bold r:id="rId16"/>
      <p:italic r:id="rId17"/>
      <p:boldItalic r:id="rId18"/>
    </p:embeddedFont>
  </p:embeddedFont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E9986-94BF-4454-8104-A166C5853D18}" v="702" dt="2025-06-02T12:57:29.578"/>
    <p1510:client id="{5DD197D6-0D6D-3256-9522-1E90CAAF0237}" v="196" dt="2025-06-02T13:15:56.480"/>
    <p1510:client id="{625D4C72-3824-4FD7-6239-AE5EFD8316ED}" v="15" dt="2025-06-02T09:14:46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625D4C72-3824-4FD7-6239-AE5EFD8316ED}"/>
    <pc:docChg chg="modSld">
      <pc:chgData name="Usuário Convidado" userId="" providerId="Windows Live" clId="Web-{625D4C72-3824-4FD7-6239-AE5EFD8316ED}" dt="2025-06-02T09:14:46.585" v="13" actId="20577"/>
      <pc:docMkLst>
        <pc:docMk/>
      </pc:docMkLst>
      <pc:sldChg chg="modSp">
        <pc:chgData name="Usuário Convidado" userId="" providerId="Windows Live" clId="Web-{625D4C72-3824-4FD7-6239-AE5EFD8316ED}" dt="2025-06-02T09:14:46.585" v="13" actId="20577"/>
        <pc:sldMkLst>
          <pc:docMk/>
          <pc:sldMk cId="2388167063" sldId="268"/>
        </pc:sldMkLst>
        <pc:spChg chg="mod">
          <ac:chgData name="Usuário Convidado" userId="" providerId="Windows Live" clId="Web-{625D4C72-3824-4FD7-6239-AE5EFD8316ED}" dt="2025-06-02T09:14:46.585" v="13" actId="20577"/>
          <ac:spMkLst>
            <pc:docMk/>
            <pc:sldMk cId="2388167063" sldId="268"/>
            <ac:spMk id="9" creationId="{5C25829E-9875-70DA-4CB5-0A241B57B271}"/>
          </ac:spMkLst>
        </pc:spChg>
      </pc:sldChg>
      <pc:sldChg chg="modSp">
        <pc:chgData name="Usuário Convidado" userId="" providerId="Windows Live" clId="Web-{625D4C72-3824-4FD7-6239-AE5EFD8316ED}" dt="2025-06-02T09:14:23.913" v="8" actId="20577"/>
        <pc:sldMkLst>
          <pc:docMk/>
          <pc:sldMk cId="0" sldId="269"/>
        </pc:sldMkLst>
        <pc:spChg chg="mod">
          <ac:chgData name="Usuário Convidado" userId="" providerId="Windows Live" clId="Web-{625D4C72-3824-4FD7-6239-AE5EFD8316ED}" dt="2025-06-02T09:14:23.913" v="8" actId="20577"/>
          <ac:spMkLst>
            <pc:docMk/>
            <pc:sldMk cId="0" sldId="269"/>
            <ac:spMk id="14" creationId="{00000000-0000-0000-0000-000000000000}"/>
          </ac:spMkLst>
        </pc:spChg>
      </pc:sldChg>
    </pc:docChg>
  </pc:docChgLst>
  <pc:docChgLst>
    <pc:chgData name="Usuário Convidado" providerId="Windows Live" clId="Web-{5DD197D6-0D6D-3256-9522-1E90CAAF0237}"/>
    <pc:docChg chg="modSld">
      <pc:chgData name="Usuário Convidado" userId="" providerId="Windows Live" clId="Web-{5DD197D6-0D6D-3256-9522-1E90CAAF0237}" dt="2025-06-02T13:15:56.480" v="179" actId="14100"/>
      <pc:docMkLst>
        <pc:docMk/>
      </pc:docMkLst>
      <pc:sldChg chg="modSp">
        <pc:chgData name="Usuário Convidado" userId="" providerId="Windows Live" clId="Web-{5DD197D6-0D6D-3256-9522-1E90CAAF0237}" dt="2025-06-02T12:12:36.374" v="1" actId="14100"/>
        <pc:sldMkLst>
          <pc:docMk/>
          <pc:sldMk cId="0" sldId="261"/>
        </pc:sldMkLst>
        <pc:spChg chg="mod">
          <ac:chgData name="Usuário Convidado" userId="" providerId="Windows Live" clId="Web-{5DD197D6-0D6D-3256-9522-1E90CAAF0237}" dt="2025-06-02T12:12:36.374" v="1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">
        <pc:chgData name="Usuário Convidado" userId="" providerId="Windows Live" clId="Web-{5DD197D6-0D6D-3256-9522-1E90CAAF0237}" dt="2025-06-02T12:13:37.597" v="3" actId="20577"/>
        <pc:sldMkLst>
          <pc:docMk/>
          <pc:sldMk cId="1872252900" sldId="266"/>
        </pc:sldMkLst>
        <pc:spChg chg="mod">
          <ac:chgData name="Usuário Convidado" userId="" providerId="Windows Live" clId="Web-{5DD197D6-0D6D-3256-9522-1E90CAAF0237}" dt="2025-06-02T12:13:37.597" v="3" actId="20577"/>
          <ac:spMkLst>
            <pc:docMk/>
            <pc:sldMk cId="1872252900" sldId="266"/>
            <ac:spMk id="10" creationId="{E5FFB638-9A9F-B95F-417C-4B53344D1C12}"/>
          </ac:spMkLst>
        </pc:spChg>
      </pc:sldChg>
      <pc:sldChg chg="modSp">
        <pc:chgData name="Usuário Convidado" userId="" providerId="Windows Live" clId="Web-{5DD197D6-0D6D-3256-9522-1E90CAAF0237}" dt="2025-06-02T12:00:29.293" v="0" actId="14100"/>
        <pc:sldMkLst>
          <pc:docMk/>
          <pc:sldMk cId="2388167063" sldId="268"/>
        </pc:sldMkLst>
        <pc:spChg chg="mod">
          <ac:chgData name="Usuário Convidado" userId="" providerId="Windows Live" clId="Web-{5DD197D6-0D6D-3256-9522-1E90CAAF0237}" dt="2025-06-02T12:00:29.293" v="0" actId="14100"/>
          <ac:spMkLst>
            <pc:docMk/>
            <pc:sldMk cId="2388167063" sldId="268"/>
            <ac:spMk id="11" creationId="{267D275F-1B97-CBBC-E8FF-A079E802379E}"/>
          </ac:spMkLst>
        </pc:spChg>
      </pc:sldChg>
      <pc:sldChg chg="modSp">
        <pc:chgData name="Usuário Convidado" userId="" providerId="Windows Live" clId="Web-{5DD197D6-0D6D-3256-9522-1E90CAAF0237}" dt="2025-06-02T13:15:56.480" v="179" actId="14100"/>
        <pc:sldMkLst>
          <pc:docMk/>
          <pc:sldMk cId="574748197" sldId="274"/>
        </pc:sldMkLst>
        <pc:picChg chg="mod">
          <ac:chgData name="Usuário Convidado" userId="" providerId="Windows Live" clId="Web-{5DD197D6-0D6D-3256-9522-1E90CAAF0237}" dt="2025-06-02T13:15:56.480" v="179" actId="14100"/>
          <ac:picMkLst>
            <pc:docMk/>
            <pc:sldMk cId="574748197" sldId="274"/>
            <ac:picMk id="3" creationId="{828859E2-194E-9AB3-2953-FB0342FEA17D}"/>
          </ac:picMkLst>
        </pc:picChg>
      </pc:sldChg>
      <pc:sldChg chg="modSp">
        <pc:chgData name="Usuário Convidado" userId="" providerId="Windows Live" clId="Web-{5DD197D6-0D6D-3256-9522-1E90CAAF0237}" dt="2025-06-02T13:15:49.948" v="178" actId="1076"/>
        <pc:sldMkLst>
          <pc:docMk/>
          <pc:sldMk cId="738998234" sldId="276"/>
        </pc:sldMkLst>
        <pc:picChg chg="mod">
          <ac:chgData name="Usuário Convidado" userId="" providerId="Windows Live" clId="Web-{5DD197D6-0D6D-3256-9522-1E90CAAF0237}" dt="2025-06-02T13:15:49.948" v="178" actId="1076"/>
          <ac:picMkLst>
            <pc:docMk/>
            <pc:sldMk cId="738998234" sldId="276"/>
            <ac:picMk id="12" creationId="{B3C57046-8B84-4FAB-7643-9CCD4226E278}"/>
          </ac:picMkLst>
        </pc:picChg>
      </pc:sldChg>
      <pc:sldChg chg="addSp modSp">
        <pc:chgData name="Usuário Convidado" userId="" providerId="Windows Live" clId="Web-{5DD197D6-0D6D-3256-9522-1E90CAAF0237}" dt="2025-06-02T12:34:30.438" v="176"/>
        <pc:sldMkLst>
          <pc:docMk/>
          <pc:sldMk cId="1507555733" sldId="277"/>
        </pc:sldMkLst>
        <pc:graphicFrameChg chg="add mod modGraphic">
          <ac:chgData name="Usuário Convidado" userId="" providerId="Windows Live" clId="Web-{5DD197D6-0D6D-3256-9522-1E90CAAF0237}" dt="2025-06-02T12:34:30.438" v="176"/>
          <ac:graphicFrameMkLst>
            <pc:docMk/>
            <pc:sldMk cId="1507555733" sldId="277"/>
            <ac:graphicFrameMk id="4" creationId="{0DED259E-0F08-9961-E352-BAC6EA45190F}"/>
          </ac:graphicFrameMkLst>
        </pc:graphicFrameChg>
      </pc:sldChg>
    </pc:docChg>
  </pc:docChgLst>
  <pc:docChgLst>
    <pc:chgData name="Paulo Lacerda" userId="d2bd7532be8a02a2" providerId="LiveId" clId="{53CE9986-94BF-4454-8104-A166C5853D18}"/>
    <pc:docChg chg="undo custSel addSld delSld modSld sldOrd">
      <pc:chgData name="Paulo Lacerda" userId="d2bd7532be8a02a2" providerId="LiveId" clId="{53CE9986-94BF-4454-8104-A166C5853D18}" dt="2025-06-02T12:57:29.578" v="1259" actId="20577"/>
      <pc:docMkLst>
        <pc:docMk/>
      </pc:docMkLst>
      <pc:sldChg chg="addSp delSp modSp mod">
        <pc:chgData name="Paulo Lacerda" userId="d2bd7532be8a02a2" providerId="LiveId" clId="{53CE9986-94BF-4454-8104-A166C5853D18}" dt="2025-06-02T12:45:05.588" v="1225" actId="478"/>
        <pc:sldMkLst>
          <pc:docMk/>
          <pc:sldMk cId="0" sldId="256"/>
        </pc:sldMkLst>
        <pc:spChg chg="add del mod">
          <ac:chgData name="Paulo Lacerda" userId="d2bd7532be8a02a2" providerId="LiveId" clId="{53CE9986-94BF-4454-8104-A166C5853D18}" dt="2025-06-02T12:44:55.069" v="1220" actId="478"/>
          <ac:spMkLst>
            <pc:docMk/>
            <pc:sldMk cId="0" sldId="256"/>
            <ac:spMk id="2" creationId="{74B32C12-AE71-4050-A402-44F6433A43DC}"/>
          </ac:spMkLst>
        </pc:spChg>
        <pc:spChg chg="mod">
          <ac:chgData name="Paulo Lacerda" userId="d2bd7532be8a02a2" providerId="LiveId" clId="{53CE9986-94BF-4454-8104-A166C5853D18}" dt="2025-06-02T12:45:01.715" v="1224" actId="113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Paulo Lacerda" userId="d2bd7532be8a02a2" providerId="LiveId" clId="{53CE9986-94BF-4454-8104-A166C5853D18}" dt="2025-06-01T20:38:44.095" v="555" actId="478"/>
          <ac:spMkLst>
            <pc:docMk/>
            <pc:sldMk cId="0" sldId="256"/>
            <ac:spMk id="4" creationId="{00000000-0000-0000-0000-000000000000}"/>
          </ac:spMkLst>
        </pc:spChg>
        <pc:spChg chg="del mod">
          <ac:chgData name="Paulo Lacerda" userId="d2bd7532be8a02a2" providerId="LiveId" clId="{53CE9986-94BF-4454-8104-A166C5853D18}" dt="2025-06-02T12:45:05.588" v="1225" actId="478"/>
          <ac:spMkLst>
            <pc:docMk/>
            <pc:sldMk cId="0" sldId="256"/>
            <ac:spMk id="5" creationId="{00000000-0000-0000-0000-000000000000}"/>
          </ac:spMkLst>
        </pc:spChg>
        <pc:spChg chg="del">
          <ac:chgData name="Paulo Lacerda" userId="d2bd7532be8a02a2" providerId="LiveId" clId="{53CE9986-94BF-4454-8104-A166C5853D18}" dt="2025-06-01T20:13:24.891" v="1" actId="478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Paulo Lacerda" userId="d2bd7532be8a02a2" providerId="LiveId" clId="{53CE9986-94BF-4454-8104-A166C5853D18}" dt="2025-06-02T12:36:09.516" v="1133" actId="571"/>
          <ac:spMkLst>
            <pc:docMk/>
            <pc:sldMk cId="0" sldId="256"/>
            <ac:spMk id="7" creationId="{5FC830C4-2CDF-4355-E85E-E5DD93E9B198}"/>
          </ac:spMkLst>
        </pc:spChg>
        <pc:spChg chg="mod topLvl">
          <ac:chgData name="Paulo Lacerda" userId="d2bd7532be8a02a2" providerId="LiveId" clId="{53CE9986-94BF-4454-8104-A166C5853D18}" dt="2025-06-02T12:35:31.395" v="1118" actId="1076"/>
          <ac:spMkLst>
            <pc:docMk/>
            <pc:sldMk cId="0" sldId="256"/>
            <ac:spMk id="10" creationId="{8E3EC6DA-0821-CD62-96DD-EF5DC13A61D7}"/>
          </ac:spMkLst>
        </pc:spChg>
        <pc:spChg chg="add mod">
          <ac:chgData name="Paulo Lacerda" userId="d2bd7532be8a02a2" providerId="LiveId" clId="{53CE9986-94BF-4454-8104-A166C5853D18}" dt="2025-06-01T20:32:03.535" v="450" actId="790"/>
          <ac:spMkLst>
            <pc:docMk/>
            <pc:sldMk cId="0" sldId="256"/>
            <ac:spMk id="11" creationId="{A33D5271-7A2C-A51B-4F39-185586B1C273}"/>
          </ac:spMkLst>
        </pc:spChg>
        <pc:spChg chg="add mod">
          <ac:chgData name="Paulo Lacerda" userId="d2bd7532be8a02a2" providerId="LiveId" clId="{53CE9986-94BF-4454-8104-A166C5853D18}" dt="2025-06-01T20:32:03.535" v="450" actId="790"/>
          <ac:spMkLst>
            <pc:docMk/>
            <pc:sldMk cId="0" sldId="256"/>
            <ac:spMk id="12" creationId="{BF2EF429-6441-7AF6-87A9-39EE71DA442B}"/>
          </ac:spMkLst>
        </pc:spChg>
        <pc:spChg chg="add mod">
          <ac:chgData name="Paulo Lacerda" userId="d2bd7532be8a02a2" providerId="LiveId" clId="{53CE9986-94BF-4454-8104-A166C5853D18}" dt="2025-06-02T12:36:08.686" v="1132" actId="571"/>
          <ac:spMkLst>
            <pc:docMk/>
            <pc:sldMk cId="0" sldId="256"/>
            <ac:spMk id="13" creationId="{07F0B7BD-3C63-D85F-937B-7E1BAD2BB1E0}"/>
          </ac:spMkLst>
        </pc:spChg>
        <pc:spChg chg="add mod">
          <ac:chgData name="Paulo Lacerda" userId="d2bd7532be8a02a2" providerId="LiveId" clId="{53CE9986-94BF-4454-8104-A166C5853D18}" dt="2025-06-01T20:38:52.534" v="557" actId="1076"/>
          <ac:spMkLst>
            <pc:docMk/>
            <pc:sldMk cId="0" sldId="256"/>
            <ac:spMk id="14" creationId="{2271EADA-FCD7-6707-65E2-40D652E2A7B6}"/>
          </ac:spMkLst>
        </pc:spChg>
        <pc:grpChg chg="add mod">
          <ac:chgData name="Paulo Lacerda" userId="d2bd7532be8a02a2" providerId="LiveId" clId="{53CE9986-94BF-4454-8104-A166C5853D18}" dt="2025-06-02T12:35:33.667" v="1121" actId="164"/>
          <ac:grpSpMkLst>
            <pc:docMk/>
            <pc:sldMk cId="0" sldId="256"/>
            <ac:grpSpMk id="6" creationId="{44164E3C-245F-B13E-E0A8-A2F5C40D6BED}"/>
          </ac:grpSpMkLst>
        </pc:grpChg>
        <pc:grpChg chg="add del mod">
          <ac:chgData name="Paulo Lacerda" userId="d2bd7532be8a02a2" providerId="LiveId" clId="{53CE9986-94BF-4454-8104-A166C5853D18}" dt="2025-06-01T20:36:48.251" v="518" actId="165"/>
          <ac:grpSpMkLst>
            <pc:docMk/>
            <pc:sldMk cId="0" sldId="256"/>
            <ac:grpSpMk id="8" creationId="{94B9CF24-FB18-2D93-02C2-0C3809688B94}"/>
          </ac:grpSpMkLst>
        </pc:grpChg>
        <pc:picChg chg="del">
          <ac:chgData name="Paulo Lacerda" userId="d2bd7532be8a02a2" providerId="LiveId" clId="{53CE9986-94BF-4454-8104-A166C5853D18}" dt="2025-06-01T20:13:22.088" v="0" actId="478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Paulo Lacerda" userId="d2bd7532be8a02a2" providerId="LiveId" clId="{53CE9986-94BF-4454-8104-A166C5853D18}" dt="2025-06-02T12:35:33.667" v="1121" actId="164"/>
          <ac:picMkLst>
            <pc:docMk/>
            <pc:sldMk cId="0" sldId="256"/>
            <ac:picMk id="4" creationId="{2622636E-C367-6857-7B4D-1013C7215D39}"/>
          </ac:picMkLst>
        </pc:picChg>
        <pc:picChg chg="del">
          <ac:chgData name="Paulo Lacerda" userId="d2bd7532be8a02a2" providerId="LiveId" clId="{53CE9986-94BF-4454-8104-A166C5853D18}" dt="2025-06-01T20:13:26.225" v="2" actId="478"/>
          <ac:picMkLst>
            <pc:docMk/>
            <pc:sldMk cId="0" sldId="256"/>
            <ac:picMk id="6" creationId="{00000000-0000-0000-0000-000000000000}"/>
          </ac:picMkLst>
        </pc:picChg>
        <pc:picChg chg="add mod">
          <ac:chgData name="Paulo Lacerda" userId="d2bd7532be8a02a2" providerId="LiveId" clId="{53CE9986-94BF-4454-8104-A166C5853D18}" dt="2025-06-02T12:36:09.516" v="1133" actId="571"/>
          <ac:picMkLst>
            <pc:docMk/>
            <pc:sldMk cId="0" sldId="256"/>
            <ac:picMk id="8" creationId="{A6B103EE-BD23-7CAD-02AF-BD13A7615239}"/>
          </ac:picMkLst>
        </pc:picChg>
        <pc:picChg chg="mod topLvl">
          <ac:chgData name="Paulo Lacerda" userId="d2bd7532be8a02a2" providerId="LiveId" clId="{53CE9986-94BF-4454-8104-A166C5853D18}" dt="2025-06-02T12:35:10.269" v="1109" actId="1076"/>
          <ac:picMkLst>
            <pc:docMk/>
            <pc:sldMk cId="0" sldId="256"/>
            <ac:picMk id="9" creationId="{0965981C-75C6-EB30-C424-DBBAD9737053}"/>
          </ac:picMkLst>
        </pc:picChg>
        <pc:picChg chg="add mod">
          <ac:chgData name="Paulo Lacerda" userId="d2bd7532be8a02a2" providerId="LiveId" clId="{53CE9986-94BF-4454-8104-A166C5853D18}" dt="2025-06-01T20:38:56.202" v="558"/>
          <ac:picMkLst>
            <pc:docMk/>
            <pc:sldMk cId="0" sldId="256"/>
            <ac:picMk id="15" creationId="{DAC197DC-AE05-013D-BD30-A574B6B1C0B8}"/>
          </ac:picMkLst>
        </pc:picChg>
        <pc:picChg chg="add mod">
          <ac:chgData name="Paulo Lacerda" userId="d2bd7532be8a02a2" providerId="LiveId" clId="{53CE9986-94BF-4454-8104-A166C5853D18}" dt="2025-06-01T20:38:56.202" v="558"/>
          <ac:picMkLst>
            <pc:docMk/>
            <pc:sldMk cId="0" sldId="256"/>
            <ac:picMk id="16" creationId="{A4E843EC-C03F-40EF-24CB-DAFD65D40FF3}"/>
          </ac:picMkLst>
        </pc:picChg>
        <pc:picChg chg="add mod">
          <ac:chgData name="Paulo Lacerda" userId="d2bd7532be8a02a2" providerId="LiveId" clId="{53CE9986-94BF-4454-8104-A166C5853D18}" dt="2025-06-02T12:36:08.686" v="1132" actId="571"/>
          <ac:picMkLst>
            <pc:docMk/>
            <pc:sldMk cId="0" sldId="256"/>
            <ac:picMk id="17" creationId="{B333D8BF-042F-69AB-43D3-7E25059C44E4}"/>
          </ac:picMkLst>
        </pc:picChg>
      </pc:sldChg>
      <pc:sldChg chg="addSp modSp del">
        <pc:chgData name="Paulo Lacerda" userId="d2bd7532be8a02a2" providerId="LiveId" clId="{53CE9986-94BF-4454-8104-A166C5853D18}" dt="2025-06-01T20:18:41.405" v="99" actId="47"/>
        <pc:sldMkLst>
          <pc:docMk/>
          <pc:sldMk cId="0" sldId="257"/>
        </pc:sldMkLst>
        <pc:spChg chg="add mod">
          <ac:chgData name="Paulo Lacerda" userId="d2bd7532be8a02a2" providerId="LiveId" clId="{53CE9986-94BF-4454-8104-A166C5853D18}" dt="2025-06-01T20:14:11.802" v="7"/>
          <ac:spMkLst>
            <pc:docMk/>
            <pc:sldMk cId="0" sldId="257"/>
            <ac:spMk id="13" creationId="{CAED182D-741D-2BD0-E8AF-D4010D6CC335}"/>
          </ac:spMkLst>
        </pc:spChg>
        <pc:spChg chg="add mod">
          <ac:chgData name="Paulo Lacerda" userId="d2bd7532be8a02a2" providerId="LiveId" clId="{53CE9986-94BF-4454-8104-A166C5853D18}" dt="2025-06-01T20:14:11.802" v="7"/>
          <ac:spMkLst>
            <pc:docMk/>
            <pc:sldMk cId="0" sldId="257"/>
            <ac:spMk id="14" creationId="{55EAB26E-9645-E6F6-9FFB-0E3EC180940E}"/>
          </ac:spMkLst>
        </pc:spChg>
      </pc:sldChg>
      <pc:sldChg chg="addSp modSp del">
        <pc:chgData name="Paulo Lacerda" userId="d2bd7532be8a02a2" providerId="LiveId" clId="{53CE9986-94BF-4454-8104-A166C5853D18}" dt="2025-06-01T20:23:28.704" v="212" actId="47"/>
        <pc:sldMkLst>
          <pc:docMk/>
          <pc:sldMk cId="0" sldId="258"/>
        </pc:sldMkLst>
        <pc:spChg chg="add mod">
          <ac:chgData name="Paulo Lacerda" userId="d2bd7532be8a02a2" providerId="LiveId" clId="{53CE9986-94BF-4454-8104-A166C5853D18}" dt="2025-06-01T20:14:12.537" v="8"/>
          <ac:spMkLst>
            <pc:docMk/>
            <pc:sldMk cId="0" sldId="258"/>
            <ac:spMk id="7" creationId="{B0CF03BD-BFCB-D0A3-033A-2FB1363125D6}"/>
          </ac:spMkLst>
        </pc:spChg>
        <pc:spChg chg="add mod">
          <ac:chgData name="Paulo Lacerda" userId="d2bd7532be8a02a2" providerId="LiveId" clId="{53CE9986-94BF-4454-8104-A166C5853D18}" dt="2025-06-01T20:14:12.537" v="8"/>
          <ac:spMkLst>
            <pc:docMk/>
            <pc:sldMk cId="0" sldId="258"/>
            <ac:spMk id="8" creationId="{D9B86504-3009-A4F7-BC13-A43422AB1340}"/>
          </ac:spMkLst>
        </pc:spChg>
      </pc:sldChg>
      <pc:sldChg chg="modSp del mod">
        <pc:chgData name="Paulo Lacerda" userId="d2bd7532be8a02a2" providerId="LiveId" clId="{53CE9986-94BF-4454-8104-A166C5853D18}" dt="2025-06-01T20:34:28.538" v="452" actId="47"/>
        <pc:sldMkLst>
          <pc:docMk/>
          <pc:sldMk cId="0" sldId="259"/>
        </pc:sldMkLst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59"/>
            <ac:spMk id="3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59"/>
            <ac:spMk id="4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59"/>
            <ac:spMk id="5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59"/>
            <ac:spMk id="6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59"/>
            <ac:spMk id="7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59"/>
            <ac:spMk id="8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59"/>
            <ac:spMk id="9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59"/>
            <ac:spMk id="10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59"/>
            <ac:spMk id="11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59"/>
            <ac:spMk id="12" creationId="{00000000-0000-0000-0000-000000000000}"/>
          </ac:spMkLst>
        </pc:spChg>
      </pc:sldChg>
      <pc:sldChg chg="addSp modSp del">
        <pc:chgData name="Paulo Lacerda" userId="d2bd7532be8a02a2" providerId="LiveId" clId="{53CE9986-94BF-4454-8104-A166C5853D18}" dt="2025-06-01T20:24:28.459" v="215" actId="47"/>
        <pc:sldMkLst>
          <pc:docMk/>
          <pc:sldMk cId="0" sldId="260"/>
        </pc:sldMkLst>
        <pc:spChg chg="add mod">
          <ac:chgData name="Paulo Lacerda" userId="d2bd7532be8a02a2" providerId="LiveId" clId="{53CE9986-94BF-4454-8104-A166C5853D18}" dt="2025-06-01T20:14:13.835" v="9"/>
          <ac:spMkLst>
            <pc:docMk/>
            <pc:sldMk cId="0" sldId="260"/>
            <ac:spMk id="13" creationId="{D6D360B2-28AE-91B8-07C7-64304985FC62}"/>
          </ac:spMkLst>
        </pc:spChg>
        <pc:spChg chg="add mod">
          <ac:chgData name="Paulo Lacerda" userId="d2bd7532be8a02a2" providerId="LiveId" clId="{53CE9986-94BF-4454-8104-A166C5853D18}" dt="2025-06-01T20:14:13.835" v="9"/>
          <ac:spMkLst>
            <pc:docMk/>
            <pc:sldMk cId="0" sldId="260"/>
            <ac:spMk id="14" creationId="{A00830A0-1F52-57C0-979F-32B5714F5673}"/>
          </ac:spMkLst>
        </pc:spChg>
      </pc:sldChg>
      <pc:sldChg chg="addSp delSp modSp mod">
        <pc:chgData name="Paulo Lacerda" userId="d2bd7532be8a02a2" providerId="LiveId" clId="{53CE9986-94BF-4454-8104-A166C5853D18}" dt="2025-06-02T12:47:16.462" v="1229" actId="20577"/>
        <pc:sldMkLst>
          <pc:docMk/>
          <pc:sldMk cId="0" sldId="261"/>
        </pc:sldMkLst>
        <pc:spChg chg="mod">
          <ac:chgData name="Paulo Lacerda" userId="d2bd7532be8a02a2" providerId="LiveId" clId="{53CE9986-94BF-4454-8104-A166C5853D18}" dt="2025-06-02T12:47:16.462" v="1229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24:10.599" v="926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24:10.599" v="926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24:10.599" v="926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24:10.599" v="926" actId="1076"/>
          <ac:spMkLst>
            <pc:docMk/>
            <pc:sldMk cId="0" sldId="261"/>
            <ac:spMk id="10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24:10.599" v="926" actId="1076"/>
          <ac:spMkLst>
            <pc:docMk/>
            <pc:sldMk cId="0" sldId="261"/>
            <ac:spMk id="11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24:10.599" v="926" actId="1076"/>
          <ac:spMkLst>
            <pc:docMk/>
            <pc:sldMk cId="0" sldId="261"/>
            <ac:spMk id="12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24:10.599" v="926" actId="1076"/>
          <ac:spMkLst>
            <pc:docMk/>
            <pc:sldMk cId="0" sldId="261"/>
            <ac:spMk id="15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24:10.599" v="926" actId="1076"/>
          <ac:spMkLst>
            <pc:docMk/>
            <pc:sldMk cId="0" sldId="261"/>
            <ac:spMk id="16" creationId="{00000000-0000-0000-0000-000000000000}"/>
          </ac:spMkLst>
        </pc:spChg>
        <pc:spChg chg="del mod">
          <ac:chgData name="Paulo Lacerda" userId="d2bd7532be8a02a2" providerId="LiveId" clId="{53CE9986-94BF-4454-8104-A166C5853D18}" dt="2025-06-02T12:21:40.983" v="925" actId="478"/>
          <ac:spMkLst>
            <pc:docMk/>
            <pc:sldMk cId="0" sldId="261"/>
            <ac:spMk id="17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21:36.674" v="922" actId="20577"/>
          <ac:spMkLst>
            <pc:docMk/>
            <pc:sldMk cId="0" sldId="261"/>
            <ac:spMk id="18" creationId="{00000000-0000-0000-0000-000000000000}"/>
          </ac:spMkLst>
        </pc:spChg>
        <pc:spChg chg="add mod">
          <ac:chgData name="Paulo Lacerda" userId="d2bd7532be8a02a2" providerId="LiveId" clId="{53CE9986-94BF-4454-8104-A166C5853D18}" dt="2025-06-01T20:14:14.585" v="10"/>
          <ac:spMkLst>
            <pc:docMk/>
            <pc:sldMk cId="0" sldId="261"/>
            <ac:spMk id="19" creationId="{8D037AD9-AE75-8084-4038-01B3D4D44C1E}"/>
          </ac:spMkLst>
        </pc:spChg>
        <pc:spChg chg="add mod">
          <ac:chgData name="Paulo Lacerda" userId="d2bd7532be8a02a2" providerId="LiveId" clId="{53CE9986-94BF-4454-8104-A166C5853D18}" dt="2025-06-02T12:25:09.656" v="941" actId="20577"/>
          <ac:spMkLst>
            <pc:docMk/>
            <pc:sldMk cId="0" sldId="261"/>
            <ac:spMk id="20" creationId="{9F78057D-C15A-97C8-BC2C-123397DBCFAE}"/>
          </ac:spMkLst>
        </pc:spChg>
        <pc:spChg chg="add mod">
          <ac:chgData name="Paulo Lacerda" userId="d2bd7532be8a02a2" providerId="LiveId" clId="{53CE9986-94BF-4454-8104-A166C5853D18}" dt="2025-06-02T12:25:05.443" v="939"/>
          <ac:spMkLst>
            <pc:docMk/>
            <pc:sldMk cId="0" sldId="261"/>
            <ac:spMk id="23" creationId="{02A6BCBB-4C03-0B7D-67FF-5B4B74F12480}"/>
          </ac:spMkLst>
        </pc:spChg>
        <pc:picChg chg="mod">
          <ac:chgData name="Paulo Lacerda" userId="d2bd7532be8a02a2" providerId="LiveId" clId="{53CE9986-94BF-4454-8104-A166C5853D18}" dt="2025-06-02T12:24:10.599" v="926" actId="1076"/>
          <ac:picMkLst>
            <pc:docMk/>
            <pc:sldMk cId="0" sldId="261"/>
            <ac:picMk id="3" creationId="{00000000-0000-0000-0000-000000000000}"/>
          </ac:picMkLst>
        </pc:picChg>
        <pc:picChg chg="mod">
          <ac:chgData name="Paulo Lacerda" userId="d2bd7532be8a02a2" providerId="LiveId" clId="{53CE9986-94BF-4454-8104-A166C5853D18}" dt="2025-06-02T12:24:10.599" v="926" actId="1076"/>
          <ac:picMkLst>
            <pc:docMk/>
            <pc:sldMk cId="0" sldId="261"/>
            <ac:picMk id="4" creationId="{00000000-0000-0000-0000-000000000000}"/>
          </ac:picMkLst>
        </pc:picChg>
        <pc:picChg chg="add mod">
          <ac:chgData name="Paulo Lacerda" userId="d2bd7532be8a02a2" providerId="LiveId" clId="{53CE9986-94BF-4454-8104-A166C5853D18}" dt="2025-06-01T20:39:03.877" v="563"/>
          <ac:picMkLst>
            <pc:docMk/>
            <pc:sldMk cId="0" sldId="261"/>
            <ac:picMk id="21" creationId="{E213066D-E58C-F0D3-62D8-46BA4C2A51C1}"/>
          </ac:picMkLst>
        </pc:picChg>
        <pc:picChg chg="add mod">
          <ac:chgData name="Paulo Lacerda" userId="d2bd7532be8a02a2" providerId="LiveId" clId="{53CE9986-94BF-4454-8104-A166C5853D18}" dt="2025-06-01T20:39:03.877" v="563"/>
          <ac:picMkLst>
            <pc:docMk/>
            <pc:sldMk cId="0" sldId="261"/>
            <ac:picMk id="22" creationId="{1C24BB8C-B4FE-F97F-14E8-9848B78F2D6C}"/>
          </ac:picMkLst>
        </pc:picChg>
      </pc:sldChg>
      <pc:sldChg chg="addSp modSp del">
        <pc:chgData name="Paulo Lacerda" userId="d2bd7532be8a02a2" providerId="LiveId" clId="{53CE9986-94BF-4454-8104-A166C5853D18}" dt="2025-06-01T20:24:56.465" v="217" actId="47"/>
        <pc:sldMkLst>
          <pc:docMk/>
          <pc:sldMk cId="0" sldId="262"/>
        </pc:sldMkLst>
        <pc:spChg chg="add mod">
          <ac:chgData name="Paulo Lacerda" userId="d2bd7532be8a02a2" providerId="LiveId" clId="{53CE9986-94BF-4454-8104-A166C5853D18}" dt="2025-06-01T20:14:15.223" v="11"/>
          <ac:spMkLst>
            <pc:docMk/>
            <pc:sldMk cId="0" sldId="262"/>
            <ac:spMk id="25" creationId="{7EE9BDAC-C9D1-BA24-EF93-596B08CEDC87}"/>
          </ac:spMkLst>
        </pc:spChg>
        <pc:spChg chg="add mod">
          <ac:chgData name="Paulo Lacerda" userId="d2bd7532be8a02a2" providerId="LiveId" clId="{53CE9986-94BF-4454-8104-A166C5853D18}" dt="2025-06-01T20:14:15.223" v="11"/>
          <ac:spMkLst>
            <pc:docMk/>
            <pc:sldMk cId="0" sldId="262"/>
            <ac:spMk id="26" creationId="{1AE94740-FE3C-8531-26F7-82463671EA7E}"/>
          </ac:spMkLst>
        </pc:spChg>
      </pc:sldChg>
      <pc:sldChg chg="addSp modSp del">
        <pc:chgData name="Paulo Lacerda" userId="d2bd7532be8a02a2" providerId="LiveId" clId="{53CE9986-94BF-4454-8104-A166C5853D18}" dt="2025-06-01T20:25:12.263" v="219" actId="47"/>
        <pc:sldMkLst>
          <pc:docMk/>
          <pc:sldMk cId="0" sldId="263"/>
        </pc:sldMkLst>
        <pc:spChg chg="add mod">
          <ac:chgData name="Paulo Lacerda" userId="d2bd7532be8a02a2" providerId="LiveId" clId="{53CE9986-94BF-4454-8104-A166C5853D18}" dt="2025-06-01T20:14:15.905" v="12"/>
          <ac:spMkLst>
            <pc:docMk/>
            <pc:sldMk cId="0" sldId="263"/>
            <ac:spMk id="19" creationId="{A589D87F-868C-E9DD-D94A-7D31D62A34D7}"/>
          </ac:spMkLst>
        </pc:spChg>
        <pc:spChg chg="add mod">
          <ac:chgData name="Paulo Lacerda" userId="d2bd7532be8a02a2" providerId="LiveId" clId="{53CE9986-94BF-4454-8104-A166C5853D18}" dt="2025-06-01T20:14:15.905" v="12"/>
          <ac:spMkLst>
            <pc:docMk/>
            <pc:sldMk cId="0" sldId="263"/>
            <ac:spMk id="20" creationId="{CF0C442F-97CD-7925-C9ED-54284B75BA4A}"/>
          </ac:spMkLst>
        </pc:spChg>
      </pc:sldChg>
      <pc:sldChg chg="addSp delSp modSp del mod">
        <pc:chgData name="Paulo Lacerda" userId="d2bd7532be8a02a2" providerId="LiveId" clId="{53CE9986-94BF-4454-8104-A166C5853D18}" dt="2025-06-02T12:17:34.887" v="847" actId="47"/>
        <pc:sldMkLst>
          <pc:docMk/>
          <pc:sldMk cId="0" sldId="264"/>
        </pc:sldMkLst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4"/>
            <ac:spMk id="3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4"/>
            <ac:spMk id="4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4"/>
            <ac:spMk id="5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4"/>
            <ac:spMk id="6" creationId="{00000000-0000-0000-0000-000000000000}"/>
          </ac:spMkLst>
        </pc:spChg>
        <pc:spChg chg="add del mod">
          <ac:chgData name="Paulo Lacerda" userId="d2bd7532be8a02a2" providerId="LiveId" clId="{53CE9986-94BF-4454-8104-A166C5853D18}" dt="2025-06-01T20:28:15.189" v="264" actId="478"/>
          <ac:spMkLst>
            <pc:docMk/>
            <pc:sldMk cId="0" sldId="264"/>
            <ac:spMk id="7" creationId="{00000000-0000-0000-0000-000000000000}"/>
          </ac:spMkLst>
        </pc:spChg>
        <pc:spChg chg="add del mod">
          <ac:chgData name="Paulo Lacerda" userId="d2bd7532be8a02a2" providerId="LiveId" clId="{53CE9986-94BF-4454-8104-A166C5853D18}" dt="2025-06-01T20:28:19.391" v="266" actId="478"/>
          <ac:spMkLst>
            <pc:docMk/>
            <pc:sldMk cId="0" sldId="264"/>
            <ac:spMk id="8" creationId="{00000000-0000-0000-0000-000000000000}"/>
          </ac:spMkLst>
        </pc:spChg>
        <pc:spChg chg="add del">
          <ac:chgData name="Paulo Lacerda" userId="d2bd7532be8a02a2" providerId="LiveId" clId="{53CE9986-94BF-4454-8104-A166C5853D18}" dt="2025-06-01T20:28:19.391" v="266" actId="478"/>
          <ac:spMkLst>
            <pc:docMk/>
            <pc:sldMk cId="0" sldId="264"/>
            <ac:spMk id="9" creationId="{00000000-0000-0000-0000-000000000000}"/>
          </ac:spMkLst>
        </pc:spChg>
        <pc:spChg chg="add del mod">
          <ac:chgData name="Paulo Lacerda" userId="d2bd7532be8a02a2" providerId="LiveId" clId="{53CE9986-94BF-4454-8104-A166C5853D18}" dt="2025-06-01T20:28:16.529" v="265" actId="478"/>
          <ac:spMkLst>
            <pc:docMk/>
            <pc:sldMk cId="0" sldId="264"/>
            <ac:spMk id="10" creationId="{00000000-0000-0000-0000-000000000000}"/>
          </ac:spMkLst>
        </pc:spChg>
        <pc:spChg chg="add del mod">
          <ac:chgData name="Paulo Lacerda" userId="d2bd7532be8a02a2" providerId="LiveId" clId="{53CE9986-94BF-4454-8104-A166C5853D18}" dt="2025-06-01T20:28:13.356" v="262" actId="478"/>
          <ac:spMkLst>
            <pc:docMk/>
            <pc:sldMk cId="0" sldId="264"/>
            <ac:spMk id="11" creationId="{00000000-0000-0000-0000-000000000000}"/>
          </ac:spMkLst>
        </pc:spChg>
        <pc:spChg chg="add del mod">
          <ac:chgData name="Paulo Lacerda" userId="d2bd7532be8a02a2" providerId="LiveId" clId="{53CE9986-94BF-4454-8104-A166C5853D18}" dt="2025-06-01T20:28:16.529" v="265" actId="478"/>
          <ac:spMkLst>
            <pc:docMk/>
            <pc:sldMk cId="0" sldId="264"/>
            <ac:spMk id="12" creationId="{00000000-0000-0000-0000-000000000000}"/>
          </ac:spMkLst>
        </pc:spChg>
        <pc:spChg chg="add del mod">
          <ac:chgData name="Paulo Lacerda" userId="d2bd7532be8a02a2" providerId="LiveId" clId="{53CE9986-94BF-4454-8104-A166C5853D18}" dt="2025-06-01T20:28:13.356" v="262" actId="478"/>
          <ac:spMkLst>
            <pc:docMk/>
            <pc:sldMk cId="0" sldId="264"/>
            <ac:spMk id="13" creationId="{83468D6D-1F99-834B-F901-0FFDF9359A1F}"/>
          </ac:spMkLst>
        </pc:spChg>
        <pc:spChg chg="add del mod">
          <ac:chgData name="Paulo Lacerda" userId="d2bd7532be8a02a2" providerId="LiveId" clId="{53CE9986-94BF-4454-8104-A166C5853D18}" dt="2025-06-01T20:28:16.529" v="265" actId="478"/>
          <ac:spMkLst>
            <pc:docMk/>
            <pc:sldMk cId="0" sldId="264"/>
            <ac:spMk id="14" creationId="{C5C5D201-3A9C-F36C-1634-69A7654D31E1}"/>
          </ac:spMkLst>
        </pc:spChg>
        <pc:spChg chg="add mod">
          <ac:chgData name="Paulo Lacerda" userId="d2bd7532be8a02a2" providerId="LiveId" clId="{53CE9986-94BF-4454-8104-A166C5853D18}" dt="2025-06-01T20:32:03.535" v="450" actId="790"/>
          <ac:spMkLst>
            <pc:docMk/>
            <pc:sldMk cId="0" sldId="264"/>
            <ac:spMk id="15" creationId="{94C8A7C7-3CEC-0B11-BDA8-C97A85CBAB23}"/>
          </ac:spMkLst>
        </pc:spChg>
        <pc:picChg chg="del">
          <ac:chgData name="Paulo Lacerda" userId="d2bd7532be8a02a2" providerId="LiveId" clId="{53CE9986-94BF-4454-8104-A166C5853D18}" dt="2025-06-01T20:27:26.090" v="244" actId="478"/>
          <ac:picMkLst>
            <pc:docMk/>
            <pc:sldMk cId="0" sldId="264"/>
            <ac:picMk id="2" creationId="{00000000-0000-0000-0000-000000000000}"/>
          </ac:picMkLst>
        </pc:picChg>
        <pc:picChg chg="add mod">
          <ac:chgData name="Paulo Lacerda" userId="d2bd7532be8a02a2" providerId="LiveId" clId="{53CE9986-94BF-4454-8104-A166C5853D18}" dt="2025-06-01T20:39:12.515" v="567" actId="1076"/>
          <ac:picMkLst>
            <pc:docMk/>
            <pc:sldMk cId="0" sldId="264"/>
            <ac:picMk id="16" creationId="{66EEC681-48C0-5FD8-90FB-BB970CF40E67}"/>
          </ac:picMkLst>
        </pc:picChg>
        <pc:picChg chg="add mod">
          <ac:chgData name="Paulo Lacerda" userId="d2bd7532be8a02a2" providerId="LiveId" clId="{53CE9986-94BF-4454-8104-A166C5853D18}" dt="2025-06-01T20:39:12.515" v="567" actId="1076"/>
          <ac:picMkLst>
            <pc:docMk/>
            <pc:sldMk cId="0" sldId="264"/>
            <ac:picMk id="17" creationId="{E35A2D32-BFEF-E31C-8A5D-455A311EB3C5}"/>
          </ac:picMkLst>
        </pc:picChg>
      </pc:sldChg>
      <pc:sldChg chg="addSp delSp modSp del mod">
        <pc:chgData name="Paulo Lacerda" userId="d2bd7532be8a02a2" providerId="LiveId" clId="{53CE9986-94BF-4454-8104-A166C5853D18}" dt="2025-06-02T12:33:17.028" v="1088" actId="47"/>
        <pc:sldMkLst>
          <pc:docMk/>
          <pc:sldMk cId="0" sldId="265"/>
        </pc:sldMkLst>
        <pc:spChg chg="mod">
          <ac:chgData name="Paulo Lacerda" userId="d2bd7532be8a02a2" providerId="LiveId" clId="{53CE9986-94BF-4454-8104-A166C5853D18}" dt="2025-06-02T12:27:15.534" v="966" actId="20577"/>
          <ac:spMkLst>
            <pc:docMk/>
            <pc:sldMk cId="0" sldId="265"/>
            <ac:spMk id="3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5"/>
            <ac:spMk id="5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5"/>
            <ac:spMk id="7" creationId="{00000000-0000-0000-0000-000000000000}"/>
          </ac:spMkLst>
        </pc:spChg>
        <pc:spChg chg="del">
          <ac:chgData name="Paulo Lacerda" userId="d2bd7532be8a02a2" providerId="LiveId" clId="{53CE9986-94BF-4454-8104-A166C5853D18}" dt="2025-06-01T20:30:41.502" v="294" actId="478"/>
          <ac:spMkLst>
            <pc:docMk/>
            <pc:sldMk cId="0" sldId="265"/>
            <ac:spMk id="8" creationId="{00000000-0000-0000-0000-000000000000}"/>
          </ac:spMkLst>
        </pc:spChg>
        <pc:spChg chg="add del mod">
          <ac:chgData name="Paulo Lacerda" userId="d2bd7532be8a02a2" providerId="LiveId" clId="{53CE9986-94BF-4454-8104-A166C5853D18}" dt="2025-06-02T12:25:56.545" v="961" actId="478"/>
          <ac:spMkLst>
            <pc:docMk/>
            <pc:sldMk cId="0" sldId="265"/>
            <ac:spMk id="8" creationId="{6574A432-9F59-BC47-6055-9A623B4EF491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5"/>
            <ac:spMk id="10" creationId="{00000000-0000-0000-0000-000000000000}"/>
          </ac:spMkLst>
        </pc:spChg>
        <pc:spChg chg="add mod">
          <ac:chgData name="Paulo Lacerda" userId="d2bd7532be8a02a2" providerId="LiveId" clId="{53CE9986-94BF-4454-8104-A166C5853D18}" dt="2025-06-02T12:27:32.009" v="970" actId="1076"/>
          <ac:spMkLst>
            <pc:docMk/>
            <pc:sldMk cId="0" sldId="265"/>
            <ac:spMk id="11" creationId="{7392F6BE-8BAE-E37A-6B58-0CABB28AB9A5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5"/>
            <ac:spMk id="12" creationId="{00000000-0000-0000-0000-000000000000}"/>
          </ac:spMkLst>
        </pc:spChg>
        <pc:spChg chg="add mod">
          <ac:chgData name="Paulo Lacerda" userId="d2bd7532be8a02a2" providerId="LiveId" clId="{53CE9986-94BF-4454-8104-A166C5853D18}" dt="2025-06-01T20:32:03.535" v="450" actId="790"/>
          <ac:spMkLst>
            <pc:docMk/>
            <pc:sldMk cId="0" sldId="265"/>
            <ac:spMk id="13" creationId="{85A86E7C-EEF5-B915-9093-C215DAF368C2}"/>
          </ac:spMkLst>
        </pc:spChg>
        <pc:spChg chg="add mod">
          <ac:chgData name="Paulo Lacerda" userId="d2bd7532be8a02a2" providerId="LiveId" clId="{53CE9986-94BF-4454-8104-A166C5853D18}" dt="2025-06-02T12:25:57.836" v="962" actId="20577"/>
          <ac:spMkLst>
            <pc:docMk/>
            <pc:sldMk cId="0" sldId="265"/>
            <ac:spMk id="14" creationId="{1A2344B5-74C1-C721-AFDC-525702F626EF}"/>
          </ac:spMkLst>
        </pc:spChg>
        <pc:spChg chg="add del mod">
          <ac:chgData name="Paulo Lacerda" userId="d2bd7532be8a02a2" providerId="LiveId" clId="{53CE9986-94BF-4454-8104-A166C5853D18}" dt="2025-06-02T12:27:26.019" v="967" actId="478"/>
          <ac:spMkLst>
            <pc:docMk/>
            <pc:sldMk cId="0" sldId="265"/>
            <ac:spMk id="16" creationId="{A37307F8-089F-77D0-1FED-51AF3F9F3C69}"/>
          </ac:spMkLst>
        </pc:spChg>
        <pc:spChg chg="add mod">
          <ac:chgData name="Paulo Lacerda" userId="d2bd7532be8a02a2" providerId="LiveId" clId="{53CE9986-94BF-4454-8104-A166C5853D18}" dt="2025-06-02T12:27:34.052" v="971"/>
          <ac:spMkLst>
            <pc:docMk/>
            <pc:sldMk cId="0" sldId="265"/>
            <ac:spMk id="19" creationId="{EA53AF2A-65D2-E045-3A5A-FBCB3432D1B6}"/>
          </ac:spMkLst>
        </pc:spChg>
        <pc:spChg chg="add mod">
          <ac:chgData name="Paulo Lacerda" userId="d2bd7532be8a02a2" providerId="LiveId" clId="{53CE9986-94BF-4454-8104-A166C5853D18}" dt="2025-06-02T12:28:31.325" v="1053" actId="313"/>
          <ac:spMkLst>
            <pc:docMk/>
            <pc:sldMk cId="0" sldId="265"/>
            <ac:spMk id="21" creationId="{A7304B05-D964-F6B6-B224-E85AD4350D13}"/>
          </ac:spMkLst>
        </pc:spChg>
        <pc:picChg chg="del">
          <ac:chgData name="Paulo Lacerda" userId="d2bd7532be8a02a2" providerId="LiveId" clId="{53CE9986-94BF-4454-8104-A166C5853D18}" dt="2025-06-01T20:30:40.628" v="293" actId="478"/>
          <ac:picMkLst>
            <pc:docMk/>
            <pc:sldMk cId="0" sldId="265"/>
            <ac:picMk id="9" creationId="{00000000-0000-0000-0000-000000000000}"/>
          </ac:picMkLst>
        </pc:picChg>
        <pc:picChg chg="add mod">
          <ac:chgData name="Paulo Lacerda" userId="d2bd7532be8a02a2" providerId="LiveId" clId="{53CE9986-94BF-4454-8104-A166C5853D18}" dt="2025-06-02T12:27:29.181" v="968"/>
          <ac:picMkLst>
            <pc:docMk/>
            <pc:sldMk cId="0" sldId="265"/>
            <ac:picMk id="9" creationId="{8A185DA4-7514-CC4E-EC2D-38B476863617}"/>
          </ac:picMkLst>
        </pc:picChg>
        <pc:picChg chg="del">
          <ac:chgData name="Paulo Lacerda" userId="d2bd7532be8a02a2" providerId="LiveId" clId="{53CE9986-94BF-4454-8104-A166C5853D18}" dt="2025-06-01T20:30:43.987" v="296" actId="478"/>
          <ac:picMkLst>
            <pc:docMk/>
            <pc:sldMk cId="0" sldId="265"/>
            <ac:picMk id="11" creationId="{00000000-0000-0000-0000-000000000000}"/>
          </ac:picMkLst>
        </pc:picChg>
        <pc:picChg chg="add mod">
          <ac:chgData name="Paulo Lacerda" userId="d2bd7532be8a02a2" providerId="LiveId" clId="{53CE9986-94BF-4454-8104-A166C5853D18}" dt="2025-06-02T12:27:34.052" v="971"/>
          <ac:picMkLst>
            <pc:docMk/>
            <pc:sldMk cId="0" sldId="265"/>
            <ac:picMk id="15" creationId="{CCE0341C-4415-B3B7-58E6-63FD4164191D}"/>
          </ac:picMkLst>
        </pc:picChg>
        <pc:picChg chg="add mod">
          <ac:chgData name="Paulo Lacerda" userId="d2bd7532be8a02a2" providerId="LiveId" clId="{53CE9986-94BF-4454-8104-A166C5853D18}" dt="2025-06-01T20:39:28.734" v="572"/>
          <ac:picMkLst>
            <pc:docMk/>
            <pc:sldMk cId="0" sldId="265"/>
            <ac:picMk id="17" creationId="{6F37B1D8-96B1-7D31-3D66-BA29DC03760C}"/>
          </ac:picMkLst>
        </pc:picChg>
        <pc:picChg chg="add mod">
          <ac:chgData name="Paulo Lacerda" userId="d2bd7532be8a02a2" providerId="LiveId" clId="{53CE9986-94BF-4454-8104-A166C5853D18}" dt="2025-06-01T20:39:28.734" v="572"/>
          <ac:picMkLst>
            <pc:docMk/>
            <pc:sldMk cId="0" sldId="265"/>
            <ac:picMk id="18" creationId="{D1709E45-FC81-504E-54ED-FCA5C15758C9}"/>
          </ac:picMkLst>
        </pc:picChg>
        <pc:picChg chg="add mod">
          <ac:chgData name="Paulo Lacerda" userId="d2bd7532be8a02a2" providerId="LiveId" clId="{53CE9986-94BF-4454-8104-A166C5853D18}" dt="2025-06-02T12:27:39.600" v="973" actId="1076"/>
          <ac:picMkLst>
            <pc:docMk/>
            <pc:sldMk cId="0" sldId="265"/>
            <ac:picMk id="20" creationId="{63862A78-D143-0B22-4D51-0EDECBB78EB6}"/>
          </ac:picMkLst>
        </pc:picChg>
      </pc:sldChg>
      <pc:sldChg chg="addSp delSp modSp new mod">
        <pc:chgData name="Paulo Lacerda" userId="d2bd7532be8a02a2" providerId="LiveId" clId="{53CE9986-94BF-4454-8104-A166C5853D18}" dt="2025-06-02T12:24:39.202" v="929" actId="20577"/>
        <pc:sldMkLst>
          <pc:docMk/>
          <pc:sldMk cId="1872252900" sldId="266"/>
        </pc:sldMkLst>
        <pc:spChg chg="add mod">
          <ac:chgData name="Paulo Lacerda" userId="d2bd7532be8a02a2" providerId="LiveId" clId="{53CE9986-94BF-4454-8104-A166C5853D18}" dt="2025-06-01T20:32:03.535" v="450" actId="790"/>
          <ac:spMkLst>
            <pc:docMk/>
            <pc:sldMk cId="1872252900" sldId="266"/>
            <ac:spMk id="2" creationId="{63A5ECC4-7621-0771-BF09-CACAA28579A1}"/>
          </ac:spMkLst>
        </pc:spChg>
        <pc:spChg chg="add mod">
          <ac:chgData name="Paulo Lacerda" userId="d2bd7532be8a02a2" providerId="LiveId" clId="{53CE9986-94BF-4454-8104-A166C5853D18}" dt="2025-06-01T20:32:03.535" v="450" actId="790"/>
          <ac:spMkLst>
            <pc:docMk/>
            <pc:sldMk cId="1872252900" sldId="266"/>
            <ac:spMk id="3" creationId="{576FD451-96A1-B5CA-71EE-5B5B0B4F529E}"/>
          </ac:spMkLst>
        </pc:spChg>
        <pc:spChg chg="add mod">
          <ac:chgData name="Paulo Lacerda" userId="d2bd7532be8a02a2" providerId="LiveId" clId="{53CE9986-94BF-4454-8104-A166C5853D18}" dt="2025-06-01T20:32:03.535" v="450" actId="790"/>
          <ac:spMkLst>
            <pc:docMk/>
            <pc:sldMk cId="1872252900" sldId="266"/>
            <ac:spMk id="4" creationId="{86FD6BF4-A0ED-5122-9EE8-B50FF31D2FC8}"/>
          </ac:spMkLst>
        </pc:spChg>
        <pc:spChg chg="add del mod">
          <ac:chgData name="Paulo Lacerda" userId="d2bd7532be8a02a2" providerId="LiveId" clId="{53CE9986-94BF-4454-8104-A166C5853D18}" dt="2025-06-01T20:16:31.445" v="49" actId="478"/>
          <ac:spMkLst>
            <pc:docMk/>
            <pc:sldMk cId="1872252900" sldId="266"/>
            <ac:spMk id="5" creationId="{0E2129D0-3F1B-3B02-7A80-3199C8BF8978}"/>
          </ac:spMkLst>
        </pc:spChg>
        <pc:spChg chg="add mod">
          <ac:chgData name="Paulo Lacerda" userId="d2bd7532be8a02a2" providerId="LiveId" clId="{53CE9986-94BF-4454-8104-A166C5853D18}" dt="2025-06-02T12:24:39.202" v="929" actId="20577"/>
          <ac:spMkLst>
            <pc:docMk/>
            <pc:sldMk cId="1872252900" sldId="266"/>
            <ac:spMk id="5" creationId="{DEF6437E-BB70-2357-4E90-19AB44D1FBF6}"/>
          </ac:spMkLst>
        </pc:spChg>
        <pc:spChg chg="add del mod">
          <ac:chgData name="Paulo Lacerda" userId="d2bd7532be8a02a2" providerId="LiveId" clId="{53CE9986-94BF-4454-8104-A166C5853D18}" dt="2025-06-01T20:16:58.177" v="68" actId="478"/>
          <ac:spMkLst>
            <pc:docMk/>
            <pc:sldMk cId="1872252900" sldId="266"/>
            <ac:spMk id="6" creationId="{DC20735A-4306-B6E7-0D18-94774E188ED6}"/>
          </ac:spMkLst>
        </pc:spChg>
        <pc:spChg chg="add del mod">
          <ac:chgData name="Paulo Lacerda" userId="d2bd7532be8a02a2" providerId="LiveId" clId="{53CE9986-94BF-4454-8104-A166C5853D18}" dt="2025-06-01T20:17:10.114" v="72" actId="478"/>
          <ac:spMkLst>
            <pc:docMk/>
            <pc:sldMk cId="1872252900" sldId="266"/>
            <ac:spMk id="7" creationId="{3691517C-FAD4-B2E2-622E-C0C363982BDF}"/>
          </ac:spMkLst>
        </pc:spChg>
        <pc:spChg chg="add del mod">
          <ac:chgData name="Paulo Lacerda" userId="d2bd7532be8a02a2" providerId="LiveId" clId="{53CE9986-94BF-4454-8104-A166C5853D18}" dt="2025-06-01T20:17:11.313" v="74" actId="478"/>
          <ac:spMkLst>
            <pc:docMk/>
            <pc:sldMk cId="1872252900" sldId="266"/>
            <ac:spMk id="8" creationId="{7207AA28-971F-9108-DF99-1CEAB019E076}"/>
          </ac:spMkLst>
        </pc:spChg>
        <pc:spChg chg="add mod">
          <ac:chgData name="Paulo Lacerda" userId="d2bd7532be8a02a2" providerId="LiveId" clId="{53CE9986-94BF-4454-8104-A166C5853D18}" dt="2025-06-01T21:11:52.876" v="682" actId="115"/>
          <ac:spMkLst>
            <pc:docMk/>
            <pc:sldMk cId="1872252900" sldId="266"/>
            <ac:spMk id="10" creationId="{E5FFB638-9A9F-B95F-417C-4B53344D1C12}"/>
          </ac:spMkLst>
        </pc:spChg>
        <pc:spChg chg="add mod">
          <ac:chgData name="Paulo Lacerda" userId="d2bd7532be8a02a2" providerId="LiveId" clId="{53CE9986-94BF-4454-8104-A166C5853D18}" dt="2025-06-01T20:32:03.535" v="450" actId="790"/>
          <ac:spMkLst>
            <pc:docMk/>
            <pc:sldMk cId="1872252900" sldId="266"/>
            <ac:spMk id="11" creationId="{5BEDF0FC-5629-0140-77C6-0520353B22D7}"/>
          </ac:spMkLst>
        </pc:spChg>
        <pc:spChg chg="add mod">
          <ac:chgData name="Paulo Lacerda" userId="d2bd7532be8a02a2" providerId="LiveId" clId="{53CE9986-94BF-4454-8104-A166C5853D18}" dt="2025-06-01T20:32:03.535" v="450" actId="790"/>
          <ac:spMkLst>
            <pc:docMk/>
            <pc:sldMk cId="1872252900" sldId="266"/>
            <ac:spMk id="12" creationId="{47818652-76AB-446F-6B09-FD1DC406183F}"/>
          </ac:spMkLst>
        </pc:spChg>
        <pc:spChg chg="add mod">
          <ac:chgData name="Paulo Lacerda" userId="d2bd7532be8a02a2" providerId="LiveId" clId="{53CE9986-94BF-4454-8104-A166C5853D18}" dt="2025-06-01T20:32:03.535" v="450" actId="790"/>
          <ac:spMkLst>
            <pc:docMk/>
            <pc:sldMk cId="1872252900" sldId="266"/>
            <ac:spMk id="13" creationId="{701FCB43-2E60-DFFC-9CF7-0009213A5D63}"/>
          </ac:spMkLst>
        </pc:spChg>
        <pc:picChg chg="add mod">
          <ac:chgData name="Paulo Lacerda" userId="d2bd7532be8a02a2" providerId="LiveId" clId="{53CE9986-94BF-4454-8104-A166C5853D18}" dt="2025-06-01T20:38:57.095" v="559"/>
          <ac:picMkLst>
            <pc:docMk/>
            <pc:sldMk cId="1872252900" sldId="266"/>
            <ac:picMk id="14" creationId="{0D0C436B-2FB8-4AFA-BDF5-87AB17A0944F}"/>
          </ac:picMkLst>
        </pc:picChg>
        <pc:picChg chg="add mod">
          <ac:chgData name="Paulo Lacerda" userId="d2bd7532be8a02a2" providerId="LiveId" clId="{53CE9986-94BF-4454-8104-A166C5853D18}" dt="2025-06-01T20:38:57.095" v="559"/>
          <ac:picMkLst>
            <pc:docMk/>
            <pc:sldMk cId="1872252900" sldId="266"/>
            <ac:picMk id="15" creationId="{25AC8A72-36E4-6D41-8A29-2D1438387983}"/>
          </ac:picMkLst>
        </pc:picChg>
        <pc:picChg chg="add mod">
          <ac:chgData name="Paulo Lacerda" userId="d2bd7532be8a02a2" providerId="LiveId" clId="{53CE9986-94BF-4454-8104-A166C5853D18}" dt="2025-06-01T20:17:33.728" v="86" actId="1076"/>
          <ac:picMkLst>
            <pc:docMk/>
            <pc:sldMk cId="1872252900" sldId="266"/>
            <ac:picMk id="1026" creationId="{A3F6242F-0465-F3D4-168A-E1B9061A1410}"/>
          </ac:picMkLst>
        </pc:picChg>
      </pc:sldChg>
      <pc:sldChg chg="addSp modSp add mod">
        <pc:chgData name="Paulo Lacerda" userId="d2bd7532be8a02a2" providerId="LiveId" clId="{53CE9986-94BF-4454-8104-A166C5853D18}" dt="2025-06-02T12:44:43.459" v="1219" actId="1076"/>
        <pc:sldMkLst>
          <pc:docMk/>
          <pc:sldMk cId="0" sldId="267"/>
        </pc:sldMkLst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7"/>
            <ac:spMk id="2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44:18.401" v="1215" actId="1076"/>
          <ac:spMkLst>
            <pc:docMk/>
            <pc:sldMk cId="0" sldId="267"/>
            <ac:spMk id="13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44:18.401" v="1215" actId="1076"/>
          <ac:spMkLst>
            <pc:docMk/>
            <pc:sldMk cId="0" sldId="267"/>
            <ac:spMk id="14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44:23.620" v="1216" actId="1076"/>
          <ac:spMkLst>
            <pc:docMk/>
            <pc:sldMk cId="0" sldId="267"/>
            <ac:spMk id="15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44:23.620" v="1216" actId="1076"/>
          <ac:spMkLst>
            <pc:docMk/>
            <pc:sldMk cId="0" sldId="267"/>
            <ac:spMk id="16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44:28.091" v="1217" actId="1076"/>
          <ac:spMkLst>
            <pc:docMk/>
            <pc:sldMk cId="0" sldId="267"/>
            <ac:spMk id="17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44:28.091" v="1217" actId="1076"/>
          <ac:spMkLst>
            <pc:docMk/>
            <pc:sldMk cId="0" sldId="267"/>
            <ac:spMk id="18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44:35.029" v="1218" actId="1076"/>
          <ac:spMkLst>
            <pc:docMk/>
            <pc:sldMk cId="0" sldId="267"/>
            <ac:spMk id="19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44:35.029" v="1218" actId="1076"/>
          <ac:spMkLst>
            <pc:docMk/>
            <pc:sldMk cId="0" sldId="267"/>
            <ac:spMk id="20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44:43.459" v="1219" actId="1076"/>
          <ac:spMkLst>
            <pc:docMk/>
            <pc:sldMk cId="0" sldId="267"/>
            <ac:spMk id="21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44:43.459" v="1219" actId="1076"/>
          <ac:spMkLst>
            <pc:docMk/>
            <pc:sldMk cId="0" sldId="267"/>
            <ac:spMk id="22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7"/>
            <ac:spMk id="23" creationId="{D65F8ABD-3E9B-D263-D7A9-E0264D930070}"/>
          </ac:spMkLst>
        </pc:spChg>
        <pc:spChg chg="add mod">
          <ac:chgData name="Paulo Lacerda" userId="d2bd7532be8a02a2" providerId="LiveId" clId="{53CE9986-94BF-4454-8104-A166C5853D18}" dt="2025-06-02T12:24:42.438" v="932" actId="20577"/>
          <ac:spMkLst>
            <pc:docMk/>
            <pc:sldMk cId="0" sldId="267"/>
            <ac:spMk id="26" creationId="{597836C8-9060-E3B6-CFE2-D77C3DCD6495}"/>
          </ac:spMkLst>
        </pc:spChg>
        <pc:picChg chg="add mod">
          <ac:chgData name="Paulo Lacerda" userId="d2bd7532be8a02a2" providerId="LiveId" clId="{53CE9986-94BF-4454-8104-A166C5853D18}" dt="2025-06-01T20:38:59.747" v="561" actId="1076"/>
          <ac:picMkLst>
            <pc:docMk/>
            <pc:sldMk cId="0" sldId="267"/>
            <ac:picMk id="24" creationId="{3C7BB8E6-00F5-0FE3-DC9B-F00CFD27FE04}"/>
          </ac:picMkLst>
        </pc:picChg>
        <pc:picChg chg="add mod">
          <ac:chgData name="Paulo Lacerda" userId="d2bd7532be8a02a2" providerId="LiveId" clId="{53CE9986-94BF-4454-8104-A166C5853D18}" dt="2025-06-01T20:38:59.747" v="561" actId="1076"/>
          <ac:picMkLst>
            <pc:docMk/>
            <pc:sldMk cId="0" sldId="267"/>
            <ac:picMk id="25" creationId="{F0C3B7F8-D2FF-3262-B15C-DBB129FDFD28}"/>
          </ac:picMkLst>
        </pc:picChg>
      </pc:sldChg>
      <pc:sldChg chg="addSp delSp modSp new mod ord">
        <pc:chgData name="Paulo Lacerda" userId="d2bd7532be8a02a2" providerId="LiveId" clId="{53CE9986-94BF-4454-8104-A166C5853D18}" dt="2025-06-02T12:24:50.480" v="938" actId="20577"/>
        <pc:sldMkLst>
          <pc:docMk/>
          <pc:sldMk cId="2388167063" sldId="268"/>
        </pc:sldMkLst>
        <pc:spChg chg="add mod">
          <ac:chgData name="Paulo Lacerda" userId="d2bd7532be8a02a2" providerId="LiveId" clId="{53CE9986-94BF-4454-8104-A166C5853D18}" dt="2025-06-02T12:24:50.480" v="938" actId="20577"/>
          <ac:spMkLst>
            <pc:docMk/>
            <pc:sldMk cId="2388167063" sldId="268"/>
            <ac:spMk id="2" creationId="{F45C7F78-3465-6100-5000-A6FF19B8D3D2}"/>
          </ac:spMkLst>
        </pc:spChg>
        <pc:spChg chg="add del mod">
          <ac:chgData name="Paulo Lacerda" userId="d2bd7532be8a02a2" providerId="LiveId" clId="{53CE9986-94BF-4454-8104-A166C5853D18}" dt="2025-06-01T20:20:05.792" v="111" actId="21"/>
          <ac:spMkLst>
            <pc:docMk/>
            <pc:sldMk cId="2388167063" sldId="268"/>
            <ac:spMk id="2" creationId="{FA4E48E9-94A4-EFFC-18C8-83456B472B98}"/>
          </ac:spMkLst>
        </pc:spChg>
        <pc:spChg chg="add mod">
          <ac:chgData name="Paulo Lacerda" userId="d2bd7532be8a02a2" providerId="LiveId" clId="{53CE9986-94BF-4454-8104-A166C5853D18}" dt="2025-06-01T20:32:03.535" v="450" actId="790"/>
          <ac:spMkLst>
            <pc:docMk/>
            <pc:sldMk cId="2388167063" sldId="268"/>
            <ac:spMk id="3" creationId="{7684FB0D-FE0F-2CD0-E762-1FCF002FBC46}"/>
          </ac:spMkLst>
        </pc:spChg>
        <pc:spChg chg="add mod">
          <ac:chgData name="Paulo Lacerda" userId="d2bd7532be8a02a2" providerId="LiveId" clId="{53CE9986-94BF-4454-8104-A166C5853D18}" dt="2025-06-01T20:34:48.748" v="459" actId="1076"/>
          <ac:spMkLst>
            <pc:docMk/>
            <pc:sldMk cId="2388167063" sldId="268"/>
            <ac:spMk id="5" creationId="{9D6F2AB9-36AC-2B45-E6BF-AED4C3D120D0}"/>
          </ac:spMkLst>
        </pc:spChg>
        <pc:spChg chg="add mod">
          <ac:chgData name="Paulo Lacerda" userId="d2bd7532be8a02a2" providerId="LiveId" clId="{53CE9986-94BF-4454-8104-A166C5853D18}" dt="2025-06-01T20:34:48.748" v="459" actId="1076"/>
          <ac:spMkLst>
            <pc:docMk/>
            <pc:sldMk cId="2388167063" sldId="268"/>
            <ac:spMk id="6" creationId="{F6C74DB8-18A8-B215-6CD3-3C5D691DF739}"/>
          </ac:spMkLst>
        </pc:spChg>
        <pc:spChg chg="add mod">
          <ac:chgData name="Paulo Lacerda" userId="d2bd7532be8a02a2" providerId="LiveId" clId="{53CE9986-94BF-4454-8104-A166C5853D18}" dt="2025-06-01T20:34:48.748" v="459" actId="1076"/>
          <ac:spMkLst>
            <pc:docMk/>
            <pc:sldMk cId="2388167063" sldId="268"/>
            <ac:spMk id="8" creationId="{D0F18FE6-7B39-A76A-6310-A939792D3F84}"/>
          </ac:spMkLst>
        </pc:spChg>
        <pc:spChg chg="add mod">
          <ac:chgData name="Paulo Lacerda" userId="d2bd7532be8a02a2" providerId="LiveId" clId="{53CE9986-94BF-4454-8104-A166C5853D18}" dt="2025-06-01T20:34:48.748" v="459" actId="1076"/>
          <ac:spMkLst>
            <pc:docMk/>
            <pc:sldMk cId="2388167063" sldId="268"/>
            <ac:spMk id="9" creationId="{5C25829E-9875-70DA-4CB5-0A241B57B271}"/>
          </ac:spMkLst>
        </pc:spChg>
        <pc:spChg chg="add mod">
          <ac:chgData name="Paulo Lacerda" userId="d2bd7532be8a02a2" providerId="LiveId" clId="{53CE9986-94BF-4454-8104-A166C5853D18}" dt="2025-06-01T20:34:48.748" v="459" actId="1076"/>
          <ac:spMkLst>
            <pc:docMk/>
            <pc:sldMk cId="2388167063" sldId="268"/>
            <ac:spMk id="11" creationId="{267D275F-1B97-CBBC-E8FF-A079E802379E}"/>
          </ac:spMkLst>
        </pc:spChg>
        <pc:spChg chg="add mod">
          <ac:chgData name="Paulo Lacerda" userId="d2bd7532be8a02a2" providerId="LiveId" clId="{53CE9986-94BF-4454-8104-A166C5853D18}" dt="2025-06-01T20:34:48.748" v="459" actId="1076"/>
          <ac:spMkLst>
            <pc:docMk/>
            <pc:sldMk cId="2388167063" sldId="268"/>
            <ac:spMk id="12" creationId="{F8D81112-5BE1-885B-3645-0F217C6CD3B4}"/>
          </ac:spMkLst>
        </pc:spChg>
        <pc:spChg chg="add mod">
          <ac:chgData name="Paulo Lacerda" userId="d2bd7532be8a02a2" providerId="LiveId" clId="{53CE9986-94BF-4454-8104-A166C5853D18}" dt="2025-06-01T20:32:03.535" v="450" actId="790"/>
          <ac:spMkLst>
            <pc:docMk/>
            <pc:sldMk cId="2388167063" sldId="268"/>
            <ac:spMk id="13" creationId="{4F30055A-F584-F6CD-D7B9-7148A957EE0A}"/>
          </ac:spMkLst>
        </pc:spChg>
        <pc:picChg chg="add mod">
          <ac:chgData name="Paulo Lacerda" userId="d2bd7532be8a02a2" providerId="LiveId" clId="{53CE9986-94BF-4454-8104-A166C5853D18}" dt="2025-06-01T20:34:48.748" v="459" actId="1076"/>
          <ac:picMkLst>
            <pc:docMk/>
            <pc:sldMk cId="2388167063" sldId="268"/>
            <ac:picMk id="4" creationId="{24835BBF-E690-657E-2713-7C147A646AF9}"/>
          </ac:picMkLst>
        </pc:picChg>
        <pc:picChg chg="add mod">
          <ac:chgData name="Paulo Lacerda" userId="d2bd7532be8a02a2" providerId="LiveId" clId="{53CE9986-94BF-4454-8104-A166C5853D18}" dt="2025-06-01T20:34:48.748" v="459" actId="1076"/>
          <ac:picMkLst>
            <pc:docMk/>
            <pc:sldMk cId="2388167063" sldId="268"/>
            <ac:picMk id="7" creationId="{3933BF88-8B52-ED90-A3E6-85FB76E505AD}"/>
          </ac:picMkLst>
        </pc:picChg>
        <pc:picChg chg="add mod">
          <ac:chgData name="Paulo Lacerda" userId="d2bd7532be8a02a2" providerId="LiveId" clId="{53CE9986-94BF-4454-8104-A166C5853D18}" dt="2025-06-01T20:34:48.748" v="459" actId="1076"/>
          <ac:picMkLst>
            <pc:docMk/>
            <pc:sldMk cId="2388167063" sldId="268"/>
            <ac:picMk id="10" creationId="{30E8D9EE-5D0B-3BA5-1DDF-7CDAA6C7B973}"/>
          </ac:picMkLst>
        </pc:picChg>
        <pc:picChg chg="add mod">
          <ac:chgData name="Paulo Lacerda" userId="d2bd7532be8a02a2" providerId="LiveId" clId="{53CE9986-94BF-4454-8104-A166C5853D18}" dt="2025-06-01T20:22:17.845" v="180" actId="1076"/>
          <ac:picMkLst>
            <pc:docMk/>
            <pc:sldMk cId="2388167063" sldId="268"/>
            <ac:picMk id="14" creationId="{FD07B883-A039-6CFE-5B2C-2E6E76AD7DDB}"/>
          </ac:picMkLst>
        </pc:picChg>
        <pc:picChg chg="add mod">
          <ac:chgData name="Paulo Lacerda" userId="d2bd7532be8a02a2" providerId="LiveId" clId="{53CE9986-94BF-4454-8104-A166C5853D18}" dt="2025-06-01T20:39:02.457" v="562"/>
          <ac:picMkLst>
            <pc:docMk/>
            <pc:sldMk cId="2388167063" sldId="268"/>
            <ac:picMk id="15" creationId="{3FBA9F12-EA22-E598-EACC-94823B3690BE}"/>
          </ac:picMkLst>
        </pc:picChg>
        <pc:picChg chg="add mod">
          <ac:chgData name="Paulo Lacerda" userId="d2bd7532be8a02a2" providerId="LiveId" clId="{53CE9986-94BF-4454-8104-A166C5853D18}" dt="2025-06-01T20:39:02.457" v="562"/>
          <ac:picMkLst>
            <pc:docMk/>
            <pc:sldMk cId="2388167063" sldId="268"/>
            <ac:picMk id="16" creationId="{717D3021-913C-E69C-8E36-9AEF2EACE441}"/>
          </ac:picMkLst>
        </pc:picChg>
      </pc:sldChg>
      <pc:sldChg chg="addSp modSp add mod">
        <pc:chgData name="Paulo Lacerda" userId="d2bd7532be8a02a2" providerId="LiveId" clId="{53CE9986-94BF-4454-8104-A166C5853D18}" dt="2025-06-02T12:24:46.404" v="935" actId="20577"/>
        <pc:sldMkLst>
          <pc:docMk/>
          <pc:sldMk cId="0" sldId="269"/>
        </pc:sldMkLst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9"/>
            <ac:spMk id="3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9"/>
            <ac:spMk id="4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9"/>
            <ac:spMk id="6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9"/>
            <ac:spMk id="7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9"/>
            <ac:spMk id="9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9"/>
            <ac:spMk id="10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9"/>
            <ac:spMk id="12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9"/>
            <ac:spMk id="13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4:43.020" v="458" actId="313"/>
          <ac:spMkLst>
            <pc:docMk/>
            <pc:sldMk cId="0" sldId="269"/>
            <ac:spMk id="14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69"/>
            <ac:spMk id="16" creationId="{AF999A57-0B21-3D4E-19AE-29133DA7B8B0}"/>
          </ac:spMkLst>
        </pc:spChg>
        <pc:spChg chg="add mod">
          <ac:chgData name="Paulo Lacerda" userId="d2bd7532be8a02a2" providerId="LiveId" clId="{53CE9986-94BF-4454-8104-A166C5853D18}" dt="2025-06-02T12:24:46.404" v="935" actId="20577"/>
          <ac:spMkLst>
            <pc:docMk/>
            <pc:sldMk cId="0" sldId="269"/>
            <ac:spMk id="17" creationId="{C5ACC810-1021-017E-AC15-462BEF12C7C7}"/>
          </ac:spMkLst>
        </pc:spChg>
      </pc:sldChg>
      <pc:sldChg chg="addSp modSp add mod">
        <pc:chgData name="Paulo Lacerda" userId="d2bd7532be8a02a2" providerId="LiveId" clId="{53CE9986-94BF-4454-8104-A166C5853D18}" dt="2025-06-02T12:47:26.939" v="1231" actId="1076"/>
        <pc:sldMkLst>
          <pc:docMk/>
          <pc:sldMk cId="0" sldId="270"/>
        </pc:sldMkLst>
        <pc:spChg chg="mod">
          <ac:chgData name="Paulo Lacerda" userId="d2bd7532be8a02a2" providerId="LiveId" clId="{53CE9986-94BF-4454-8104-A166C5853D18}" dt="2025-06-02T12:47:26.939" v="1231" actId="1076"/>
          <ac:spMkLst>
            <pc:docMk/>
            <pc:sldMk cId="0" sldId="270"/>
            <ac:spMk id="3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20:25.444" v="873" actId="20577"/>
          <ac:spMkLst>
            <pc:docMk/>
            <pc:sldMk cId="0" sldId="270"/>
            <ac:spMk id="5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20:32.057" v="877" actId="20577"/>
          <ac:spMkLst>
            <pc:docMk/>
            <pc:sldMk cId="0" sldId="270"/>
            <ac:spMk id="6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70"/>
            <ac:spMk id="8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20:53.243" v="913" actId="20577"/>
          <ac:spMkLst>
            <pc:docMk/>
            <pc:sldMk cId="0" sldId="270"/>
            <ac:spMk id="9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70"/>
            <ac:spMk id="11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70"/>
            <ac:spMk id="12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70"/>
            <ac:spMk id="14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70"/>
            <ac:spMk id="15" creationId="{00000000-0000-0000-0000-000000000000}"/>
          </ac:spMkLst>
        </pc:spChg>
        <pc:spChg chg="add mod">
          <ac:chgData name="Paulo Lacerda" userId="d2bd7532be8a02a2" providerId="LiveId" clId="{53CE9986-94BF-4454-8104-A166C5853D18}" dt="2025-06-02T12:25:13.070" v="944" actId="20577"/>
          <ac:spMkLst>
            <pc:docMk/>
            <pc:sldMk cId="0" sldId="270"/>
            <ac:spMk id="18" creationId="{8D48D5EC-A273-B848-F155-274555E3EA31}"/>
          </ac:spMkLst>
        </pc:spChg>
        <pc:picChg chg="mod">
          <ac:chgData name="Paulo Lacerda" userId="d2bd7532be8a02a2" providerId="LiveId" clId="{53CE9986-94BF-4454-8104-A166C5853D18}" dt="2025-06-01T20:35:21.329" v="497" actId="1076"/>
          <ac:picMkLst>
            <pc:docMk/>
            <pc:sldMk cId="0" sldId="270"/>
            <ac:picMk id="2" creationId="{00000000-0000-0000-0000-000000000000}"/>
          </ac:picMkLst>
        </pc:picChg>
        <pc:picChg chg="add mod">
          <ac:chgData name="Paulo Lacerda" userId="d2bd7532be8a02a2" providerId="LiveId" clId="{53CE9986-94BF-4454-8104-A166C5853D18}" dt="2025-06-01T20:39:05.954" v="564"/>
          <ac:picMkLst>
            <pc:docMk/>
            <pc:sldMk cId="0" sldId="270"/>
            <ac:picMk id="16" creationId="{CE4A8314-7BE3-E3BB-2C93-0666B652DC7D}"/>
          </ac:picMkLst>
        </pc:picChg>
        <pc:picChg chg="add mod">
          <ac:chgData name="Paulo Lacerda" userId="d2bd7532be8a02a2" providerId="LiveId" clId="{53CE9986-94BF-4454-8104-A166C5853D18}" dt="2025-06-01T20:39:05.954" v="564"/>
          <ac:picMkLst>
            <pc:docMk/>
            <pc:sldMk cId="0" sldId="270"/>
            <ac:picMk id="17" creationId="{9EE2975B-56E4-BB43-0EEA-D8DBB1FA4B20}"/>
          </ac:picMkLst>
        </pc:picChg>
      </pc:sldChg>
      <pc:sldChg chg="addSp delSp modSp add mod">
        <pc:chgData name="Paulo Lacerda" userId="d2bd7532be8a02a2" providerId="LiveId" clId="{53CE9986-94BF-4454-8104-A166C5853D18}" dt="2025-06-02T12:36:55.683" v="1150" actId="1076"/>
        <pc:sldMkLst>
          <pc:docMk/>
          <pc:sldMk cId="0" sldId="271"/>
        </pc:sldMkLst>
        <pc:spChg chg="add mod">
          <ac:chgData name="Paulo Lacerda" userId="d2bd7532be8a02a2" providerId="LiveId" clId="{53CE9986-94BF-4454-8104-A166C5853D18}" dt="2025-06-02T12:25:19.480" v="947" actId="20577"/>
          <ac:spMkLst>
            <pc:docMk/>
            <pc:sldMk cId="0" sldId="271"/>
            <ac:spMk id="2" creationId="{CE6B45F0-EC0B-A381-0BBF-05697C6F5846}"/>
          </ac:spMkLst>
        </pc:spChg>
        <pc:spChg chg="mod">
          <ac:chgData name="Paulo Lacerda" userId="d2bd7532be8a02a2" providerId="LiveId" clId="{53CE9986-94BF-4454-8104-A166C5853D18}" dt="2025-06-02T12:35:40.417" v="1124" actId="1076"/>
          <ac:spMkLst>
            <pc:docMk/>
            <pc:sldMk cId="0" sldId="271"/>
            <ac:spMk id="3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36:35.263" v="1142" actId="1076"/>
          <ac:spMkLst>
            <pc:docMk/>
            <pc:sldMk cId="0" sldId="271"/>
            <ac:spMk id="4" creationId="{00000000-0000-0000-0000-000000000000}"/>
          </ac:spMkLst>
        </pc:spChg>
        <pc:spChg chg="mod">
          <ac:chgData name="Paulo Lacerda" userId="d2bd7532be8a02a2" providerId="LiveId" clId="{53CE9986-94BF-4454-8104-A166C5853D18}" dt="2025-06-02T12:36:35.263" v="1142" actId="1076"/>
          <ac:spMkLst>
            <pc:docMk/>
            <pc:sldMk cId="0" sldId="271"/>
            <ac:spMk id="5" creationId="{00000000-0000-0000-0000-000000000000}"/>
          </ac:spMkLst>
        </pc:spChg>
        <pc:spChg chg="del mod">
          <ac:chgData name="Paulo Lacerda" userId="d2bd7532be8a02a2" providerId="LiveId" clId="{53CE9986-94BF-4454-8104-A166C5853D18}" dt="2025-06-02T12:34:09.183" v="1090" actId="478"/>
          <ac:spMkLst>
            <pc:docMk/>
            <pc:sldMk cId="0" sldId="271"/>
            <ac:spMk id="6" creationId="{00000000-0000-0000-0000-00000000000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0" sldId="271"/>
            <ac:spMk id="7" creationId="{54557D60-AC5E-BEB6-9DF3-76DE2F0E51CD}"/>
          </ac:spMkLst>
        </pc:spChg>
        <pc:spChg chg="add del mod topLvl">
          <ac:chgData name="Paulo Lacerda" userId="d2bd7532be8a02a2" providerId="LiveId" clId="{53CE9986-94BF-4454-8104-A166C5853D18}" dt="2025-06-02T12:35:20.847" v="1114" actId="478"/>
          <ac:spMkLst>
            <pc:docMk/>
            <pc:sldMk cId="0" sldId="271"/>
            <ac:spMk id="11" creationId="{FCBA284C-B94A-8952-7904-B0E758E23140}"/>
          </ac:spMkLst>
        </pc:spChg>
        <pc:spChg chg="add mod">
          <ac:chgData name="Paulo Lacerda" userId="d2bd7532be8a02a2" providerId="LiveId" clId="{53CE9986-94BF-4454-8104-A166C5853D18}" dt="2025-06-02T12:35:15.255" v="1113"/>
          <ac:spMkLst>
            <pc:docMk/>
            <pc:sldMk cId="0" sldId="271"/>
            <ac:spMk id="13" creationId="{DE15D54C-EF0F-8CC0-78DC-62CF529EF0ED}"/>
          </ac:spMkLst>
        </pc:spChg>
        <pc:spChg chg="add mod">
          <ac:chgData name="Paulo Lacerda" userId="d2bd7532be8a02a2" providerId="LiveId" clId="{53CE9986-94BF-4454-8104-A166C5853D18}" dt="2025-06-02T12:35:15.255" v="1113"/>
          <ac:spMkLst>
            <pc:docMk/>
            <pc:sldMk cId="0" sldId="271"/>
            <ac:spMk id="14" creationId="{2F7C0360-7B27-986A-585B-49A1E9E3C91C}"/>
          </ac:spMkLst>
        </pc:spChg>
        <pc:spChg chg="add mod">
          <ac:chgData name="Paulo Lacerda" userId="d2bd7532be8a02a2" providerId="LiveId" clId="{53CE9986-94BF-4454-8104-A166C5853D18}" dt="2025-06-02T12:35:37.924" v="1122"/>
          <ac:spMkLst>
            <pc:docMk/>
            <pc:sldMk cId="0" sldId="271"/>
            <ac:spMk id="15" creationId="{11E96C37-13A4-55C0-6510-163B13D83954}"/>
          </ac:spMkLst>
        </pc:spChg>
        <pc:spChg chg="add mod">
          <ac:chgData name="Paulo Lacerda" userId="d2bd7532be8a02a2" providerId="LiveId" clId="{53CE9986-94BF-4454-8104-A166C5853D18}" dt="2025-06-02T12:36:55.683" v="1150" actId="1076"/>
          <ac:spMkLst>
            <pc:docMk/>
            <pc:sldMk cId="0" sldId="271"/>
            <ac:spMk id="16" creationId="{7AAEE776-E7C1-9A77-DCD5-4928E53B49C4}"/>
          </ac:spMkLst>
        </pc:spChg>
        <pc:grpChg chg="add del mod">
          <ac:chgData name="Paulo Lacerda" userId="d2bd7532be8a02a2" providerId="LiveId" clId="{53CE9986-94BF-4454-8104-A166C5853D18}" dt="2025-06-02T12:35:20.847" v="1114" actId="478"/>
          <ac:grpSpMkLst>
            <pc:docMk/>
            <pc:sldMk cId="0" sldId="271"/>
            <ac:grpSpMk id="10" creationId="{4611420B-D84B-F21A-878F-002E9FDA6A5F}"/>
          </ac:grpSpMkLst>
        </pc:grpChg>
        <pc:picChg chg="del">
          <ac:chgData name="Paulo Lacerda" userId="d2bd7532be8a02a2" providerId="LiveId" clId="{53CE9986-94BF-4454-8104-A166C5853D18}" dt="2025-06-01T20:25:31.054" v="220" actId="478"/>
          <ac:picMkLst>
            <pc:docMk/>
            <pc:sldMk cId="0" sldId="271"/>
            <ac:picMk id="2" creationId="{00000000-0000-0000-0000-000000000000}"/>
          </ac:picMkLst>
        </pc:picChg>
        <pc:picChg chg="add mod">
          <ac:chgData name="Paulo Lacerda" userId="d2bd7532be8a02a2" providerId="LiveId" clId="{53CE9986-94BF-4454-8104-A166C5853D18}" dt="2025-06-01T20:39:07.083" v="565"/>
          <ac:picMkLst>
            <pc:docMk/>
            <pc:sldMk cId="0" sldId="271"/>
            <ac:picMk id="8" creationId="{590A17AB-2E76-4C14-2BC8-195889723BF7}"/>
          </ac:picMkLst>
        </pc:picChg>
        <pc:picChg chg="add mod">
          <ac:chgData name="Paulo Lacerda" userId="d2bd7532be8a02a2" providerId="LiveId" clId="{53CE9986-94BF-4454-8104-A166C5853D18}" dt="2025-06-01T20:39:07.083" v="565"/>
          <ac:picMkLst>
            <pc:docMk/>
            <pc:sldMk cId="0" sldId="271"/>
            <ac:picMk id="9" creationId="{50D1D6F8-B45D-E35D-F603-1B8A321BA10E}"/>
          </ac:picMkLst>
        </pc:picChg>
        <pc:picChg chg="add del mod">
          <ac:chgData name="Paulo Lacerda" userId="d2bd7532be8a02a2" providerId="LiveId" clId="{53CE9986-94BF-4454-8104-A166C5853D18}" dt="2025-06-01T20:40:49.775" v="575" actId="478"/>
          <ac:picMkLst>
            <pc:docMk/>
            <pc:sldMk cId="0" sldId="271"/>
            <ac:picMk id="11" creationId="{8E1CFD57-1957-AF2C-1E58-64FF486AB907}"/>
          </ac:picMkLst>
        </pc:picChg>
        <pc:picChg chg="mod topLvl">
          <ac:chgData name="Paulo Lacerda" userId="d2bd7532be8a02a2" providerId="LiveId" clId="{53CE9986-94BF-4454-8104-A166C5853D18}" dt="2025-06-02T12:35:14.186" v="1112" actId="478"/>
          <ac:picMkLst>
            <pc:docMk/>
            <pc:sldMk cId="0" sldId="271"/>
            <ac:picMk id="12" creationId="{C6D00DCE-D229-52D1-6648-15A24A98BB96}"/>
          </ac:picMkLst>
        </pc:picChg>
        <pc:picChg chg="add del">
          <ac:chgData name="Paulo Lacerda" userId="d2bd7532be8a02a2" providerId="LiveId" clId="{53CE9986-94BF-4454-8104-A166C5853D18}" dt="2025-06-01T20:40:54.875" v="577" actId="478"/>
          <ac:picMkLst>
            <pc:docMk/>
            <pc:sldMk cId="0" sldId="271"/>
            <ac:picMk id="13" creationId="{AC146D7A-C102-50D8-C4BF-915AB8712A9C}"/>
          </ac:picMkLst>
        </pc:picChg>
        <pc:picChg chg="add mod">
          <ac:chgData name="Paulo Lacerda" userId="d2bd7532be8a02a2" providerId="LiveId" clId="{53CE9986-94BF-4454-8104-A166C5853D18}" dt="2025-06-02T12:36:55.683" v="1150" actId="1076"/>
          <ac:picMkLst>
            <pc:docMk/>
            <pc:sldMk cId="0" sldId="271"/>
            <ac:picMk id="17" creationId="{4D1D4A48-6274-22BD-13DE-0EEE89099345}"/>
          </ac:picMkLst>
        </pc:picChg>
      </pc:sldChg>
      <pc:sldChg chg="addSp delSp modSp add del mod">
        <pc:chgData name="Paulo Lacerda" userId="d2bd7532be8a02a2" providerId="LiveId" clId="{53CE9986-94BF-4454-8104-A166C5853D18}" dt="2025-06-02T12:17:35.817" v="848" actId="47"/>
        <pc:sldMkLst>
          <pc:docMk/>
          <pc:sldMk cId="3450625758" sldId="272"/>
        </pc:sldMkLst>
        <pc:spChg chg="add mod">
          <ac:chgData name="Paulo Lacerda" userId="d2bd7532be8a02a2" providerId="LiveId" clId="{53CE9986-94BF-4454-8104-A166C5853D18}" dt="2025-06-01T20:32:03.535" v="450" actId="790"/>
          <ac:spMkLst>
            <pc:docMk/>
            <pc:sldMk cId="3450625758" sldId="272"/>
            <ac:spMk id="2" creationId="{07644CD1-7927-EE8B-1956-093BA5ADECBF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3450625758" sldId="272"/>
            <ac:spMk id="3" creationId="{90EA91BE-2890-7EED-C284-C6FEE0477DEB}"/>
          </ac:spMkLst>
        </pc:spChg>
        <pc:spChg chg="del mod">
          <ac:chgData name="Paulo Lacerda" userId="d2bd7532be8a02a2" providerId="LiveId" clId="{53CE9986-94BF-4454-8104-A166C5853D18}" dt="2025-06-01T20:27:45.595" v="251" actId="478"/>
          <ac:spMkLst>
            <pc:docMk/>
            <pc:sldMk cId="3450625758" sldId="272"/>
            <ac:spMk id="4" creationId="{BD5400C9-DDB6-7E60-21AE-D273031258E7}"/>
          </ac:spMkLst>
        </pc:spChg>
        <pc:spChg chg="del">
          <ac:chgData name="Paulo Lacerda" userId="d2bd7532be8a02a2" providerId="LiveId" clId="{53CE9986-94BF-4454-8104-A166C5853D18}" dt="2025-06-01T20:27:45.272" v="249" actId="478"/>
          <ac:spMkLst>
            <pc:docMk/>
            <pc:sldMk cId="3450625758" sldId="272"/>
            <ac:spMk id="5" creationId="{6E87D283-8944-4114-D4B7-DD37783FD9ED}"/>
          </ac:spMkLst>
        </pc:spChg>
        <pc:spChg chg="del mod">
          <ac:chgData name="Paulo Lacerda" userId="d2bd7532be8a02a2" providerId="LiveId" clId="{53CE9986-94BF-4454-8104-A166C5853D18}" dt="2025-06-01T20:27:44.775" v="248" actId="478"/>
          <ac:spMkLst>
            <pc:docMk/>
            <pc:sldMk cId="3450625758" sldId="272"/>
            <ac:spMk id="6" creationId="{CF1DA142-E818-1F3E-E23D-ECFE5889376A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3450625758" sldId="272"/>
            <ac:spMk id="7" creationId="{F5EC5903-73B5-A964-DED1-7895004F5629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3450625758" sldId="272"/>
            <ac:spMk id="8" creationId="{F5D88652-2C8A-94C7-3E9B-10B270E1039A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3450625758" sldId="272"/>
            <ac:spMk id="9" creationId="{682FDBA9-93B6-7848-4DF9-8D94BEFF5B7B}"/>
          </ac:spMkLst>
        </pc:spChg>
        <pc:spChg chg="del">
          <ac:chgData name="Paulo Lacerda" userId="d2bd7532be8a02a2" providerId="LiveId" clId="{53CE9986-94BF-4454-8104-A166C5853D18}" dt="2025-06-01T20:27:56.876" v="255" actId="478"/>
          <ac:spMkLst>
            <pc:docMk/>
            <pc:sldMk cId="3450625758" sldId="272"/>
            <ac:spMk id="10" creationId="{D892135B-2473-ABEB-1F38-2E60DEA98479}"/>
          </ac:spMkLst>
        </pc:spChg>
        <pc:spChg chg="del">
          <ac:chgData name="Paulo Lacerda" userId="d2bd7532be8a02a2" providerId="LiveId" clId="{53CE9986-94BF-4454-8104-A166C5853D18}" dt="2025-06-01T20:27:56.876" v="255" actId="478"/>
          <ac:spMkLst>
            <pc:docMk/>
            <pc:sldMk cId="3450625758" sldId="272"/>
            <ac:spMk id="11" creationId="{3AFC7A6A-A8AB-390D-9785-721B2941F897}"/>
          </ac:spMkLst>
        </pc:spChg>
        <pc:spChg chg="del">
          <ac:chgData name="Paulo Lacerda" userId="d2bd7532be8a02a2" providerId="LiveId" clId="{53CE9986-94BF-4454-8104-A166C5853D18}" dt="2025-06-01T20:27:56.876" v="255" actId="478"/>
          <ac:spMkLst>
            <pc:docMk/>
            <pc:sldMk cId="3450625758" sldId="272"/>
            <ac:spMk id="12" creationId="{7FD2AE7E-EE63-8D26-D184-87D58B73E105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3450625758" sldId="272"/>
            <ac:spMk id="13" creationId="{38265733-B54B-C264-9DB6-39DEE65F9DF6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3450625758" sldId="272"/>
            <ac:spMk id="14" creationId="{54F1D4A6-A829-CB0A-38E0-192C1B23103B}"/>
          </ac:spMkLst>
        </pc:spChg>
        <pc:picChg chg="add mod">
          <ac:chgData name="Paulo Lacerda" userId="d2bd7532be8a02a2" providerId="LiveId" clId="{53CE9986-94BF-4454-8104-A166C5853D18}" dt="2025-06-01T20:39:17.059" v="569" actId="1076"/>
          <ac:picMkLst>
            <pc:docMk/>
            <pc:sldMk cId="3450625758" sldId="272"/>
            <ac:picMk id="15" creationId="{88F74882-5230-690A-5FDE-5146CA7A514F}"/>
          </ac:picMkLst>
        </pc:picChg>
        <pc:picChg chg="add mod">
          <ac:chgData name="Paulo Lacerda" userId="d2bd7532be8a02a2" providerId="LiveId" clId="{53CE9986-94BF-4454-8104-A166C5853D18}" dt="2025-06-01T20:39:17.059" v="569" actId="1076"/>
          <ac:picMkLst>
            <pc:docMk/>
            <pc:sldMk cId="3450625758" sldId="272"/>
            <ac:picMk id="16" creationId="{146C1657-EF44-F782-3EFB-33D979155A0C}"/>
          </ac:picMkLst>
        </pc:picChg>
      </pc:sldChg>
      <pc:sldChg chg="addSp delSp modSp add del mod ord">
        <pc:chgData name="Paulo Lacerda" userId="d2bd7532be8a02a2" providerId="LiveId" clId="{53CE9986-94BF-4454-8104-A166C5853D18}" dt="2025-06-02T12:17:36.844" v="849" actId="47"/>
        <pc:sldMkLst>
          <pc:docMk/>
          <pc:sldMk cId="579859172" sldId="273"/>
        </pc:sldMkLst>
        <pc:spChg chg="add mod">
          <ac:chgData name="Paulo Lacerda" userId="d2bd7532be8a02a2" providerId="LiveId" clId="{53CE9986-94BF-4454-8104-A166C5853D18}" dt="2025-06-01T20:32:03.535" v="450" actId="790"/>
          <ac:spMkLst>
            <pc:docMk/>
            <pc:sldMk cId="579859172" sldId="273"/>
            <ac:spMk id="2" creationId="{2928113A-DE05-056F-36D2-38E579252EAC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579859172" sldId="273"/>
            <ac:spMk id="3" creationId="{2BDFD2B8-5ACA-0FF8-1F5B-1FCAD500D49E}"/>
          </ac:spMkLst>
        </pc:spChg>
        <pc:spChg chg="del">
          <ac:chgData name="Paulo Lacerda" userId="d2bd7532be8a02a2" providerId="LiveId" clId="{53CE9986-94BF-4454-8104-A166C5853D18}" dt="2025-06-01T20:28:26.115" v="267" actId="478"/>
          <ac:spMkLst>
            <pc:docMk/>
            <pc:sldMk cId="579859172" sldId="273"/>
            <ac:spMk id="4" creationId="{02321AED-BAD6-D66C-0A50-29191262A970}"/>
          </ac:spMkLst>
        </pc:spChg>
        <pc:spChg chg="del">
          <ac:chgData name="Paulo Lacerda" userId="d2bd7532be8a02a2" providerId="LiveId" clId="{53CE9986-94BF-4454-8104-A166C5853D18}" dt="2025-06-01T20:28:26.115" v="267" actId="478"/>
          <ac:spMkLst>
            <pc:docMk/>
            <pc:sldMk cId="579859172" sldId="273"/>
            <ac:spMk id="5" creationId="{B8BB12DF-A2F8-4445-8E71-C5947F87ED3E}"/>
          </ac:spMkLst>
        </pc:spChg>
        <pc:spChg chg="del">
          <ac:chgData name="Paulo Lacerda" userId="d2bd7532be8a02a2" providerId="LiveId" clId="{53CE9986-94BF-4454-8104-A166C5853D18}" dt="2025-06-01T20:28:26.115" v="267" actId="478"/>
          <ac:spMkLst>
            <pc:docMk/>
            <pc:sldMk cId="579859172" sldId="273"/>
            <ac:spMk id="6" creationId="{DF7DE208-C312-2643-B9D1-050B614A4E31}"/>
          </ac:spMkLst>
        </pc:spChg>
        <pc:spChg chg="del">
          <ac:chgData name="Paulo Lacerda" userId="d2bd7532be8a02a2" providerId="LiveId" clId="{53CE9986-94BF-4454-8104-A166C5853D18}" dt="2025-06-01T20:28:26.975" v="268" actId="478"/>
          <ac:spMkLst>
            <pc:docMk/>
            <pc:sldMk cId="579859172" sldId="273"/>
            <ac:spMk id="7" creationId="{519D8355-2E6C-097C-F0BD-2EB15F84446D}"/>
          </ac:spMkLst>
        </pc:spChg>
        <pc:spChg chg="del mod">
          <ac:chgData name="Paulo Lacerda" userId="d2bd7532be8a02a2" providerId="LiveId" clId="{53CE9986-94BF-4454-8104-A166C5853D18}" dt="2025-06-01T20:28:27.793" v="270" actId="478"/>
          <ac:spMkLst>
            <pc:docMk/>
            <pc:sldMk cId="579859172" sldId="273"/>
            <ac:spMk id="8" creationId="{E8CEECDF-A5A5-8FEF-4E9A-B9E4051EDD7C}"/>
          </ac:spMkLst>
        </pc:spChg>
        <pc:spChg chg="del">
          <ac:chgData name="Paulo Lacerda" userId="d2bd7532be8a02a2" providerId="LiveId" clId="{53CE9986-94BF-4454-8104-A166C5853D18}" dt="2025-06-01T20:28:28.239" v="271" actId="478"/>
          <ac:spMkLst>
            <pc:docMk/>
            <pc:sldMk cId="579859172" sldId="273"/>
            <ac:spMk id="9" creationId="{BA93AE1B-AC0F-6CF4-DDD6-5F1DD62F942E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579859172" sldId="273"/>
            <ac:spMk id="10" creationId="{95BF7340-62BB-B6C3-A1B4-0B9C033C3BF0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579859172" sldId="273"/>
            <ac:spMk id="11" creationId="{5B27507F-4859-0FFD-F0C0-CF098B3B5A19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579859172" sldId="273"/>
            <ac:spMk id="12" creationId="{0E8DC2FE-456D-BFC9-E150-931DE77145AB}"/>
          </ac:spMkLst>
        </pc:spChg>
        <pc:spChg chg="del mod">
          <ac:chgData name="Paulo Lacerda" userId="d2bd7532be8a02a2" providerId="LiveId" clId="{53CE9986-94BF-4454-8104-A166C5853D18}" dt="2025-06-01T20:28:31.054" v="273" actId="478"/>
          <ac:spMkLst>
            <pc:docMk/>
            <pc:sldMk cId="579859172" sldId="273"/>
            <ac:spMk id="13" creationId="{07078C3F-042F-563B-06B6-CCD2CB022272}"/>
          </ac:spMkLst>
        </pc:spChg>
        <pc:spChg chg="mod">
          <ac:chgData name="Paulo Lacerda" userId="d2bd7532be8a02a2" providerId="LiveId" clId="{53CE9986-94BF-4454-8104-A166C5853D18}" dt="2025-06-01T20:32:03.535" v="450" actId="790"/>
          <ac:spMkLst>
            <pc:docMk/>
            <pc:sldMk cId="579859172" sldId="273"/>
            <ac:spMk id="14" creationId="{54129C11-79CC-C69D-03A6-A356C979BDB9}"/>
          </ac:spMkLst>
        </pc:spChg>
        <pc:picChg chg="add mod">
          <ac:chgData name="Paulo Lacerda" userId="d2bd7532be8a02a2" providerId="LiveId" clId="{53CE9986-94BF-4454-8104-A166C5853D18}" dt="2025-06-01T20:39:21.927" v="571" actId="1076"/>
          <ac:picMkLst>
            <pc:docMk/>
            <pc:sldMk cId="579859172" sldId="273"/>
            <ac:picMk id="15" creationId="{E2490152-8AEB-D09F-AF5A-6D68E43B9EBD}"/>
          </ac:picMkLst>
        </pc:picChg>
        <pc:picChg chg="add mod">
          <ac:chgData name="Paulo Lacerda" userId="d2bd7532be8a02a2" providerId="LiveId" clId="{53CE9986-94BF-4454-8104-A166C5853D18}" dt="2025-06-01T20:39:21.927" v="571" actId="1076"/>
          <ac:picMkLst>
            <pc:docMk/>
            <pc:sldMk cId="579859172" sldId="273"/>
            <ac:picMk id="16" creationId="{F52EA45E-E443-DE26-1735-D17FDF3D665C}"/>
          </ac:picMkLst>
        </pc:picChg>
      </pc:sldChg>
      <pc:sldChg chg="addSp delSp modSp new mod">
        <pc:chgData name="Paulo Lacerda" userId="d2bd7532be8a02a2" providerId="LiveId" clId="{53CE9986-94BF-4454-8104-A166C5853D18}" dt="2025-06-02T12:57:29.578" v="1259" actId="20577"/>
        <pc:sldMkLst>
          <pc:docMk/>
          <pc:sldMk cId="574748197" sldId="274"/>
        </pc:sldMkLst>
        <pc:spChg chg="add del">
          <ac:chgData name="Paulo Lacerda" userId="d2bd7532be8a02a2" providerId="LiveId" clId="{53CE9986-94BF-4454-8104-A166C5853D18}" dt="2025-06-02T12:06:56.968" v="685" actId="22"/>
          <ac:spMkLst>
            <pc:docMk/>
            <pc:sldMk cId="574748197" sldId="274"/>
            <ac:spMk id="4" creationId="{D3A0BA72-0379-D019-C2B7-6694EC32AB63}"/>
          </ac:spMkLst>
        </pc:spChg>
        <pc:spChg chg="add mod">
          <ac:chgData name="Paulo Lacerda" userId="d2bd7532be8a02a2" providerId="LiveId" clId="{53CE9986-94BF-4454-8104-A166C5853D18}" dt="2025-06-01T20:41:24.433" v="592" actId="113"/>
          <ac:spMkLst>
            <pc:docMk/>
            <pc:sldMk cId="574748197" sldId="274"/>
            <ac:spMk id="5" creationId="{A8C090F7-0BD9-C426-6F7E-7E82427B0DCF}"/>
          </ac:spMkLst>
        </pc:spChg>
        <pc:spChg chg="add del mod">
          <ac:chgData name="Paulo Lacerda" userId="d2bd7532be8a02a2" providerId="LiveId" clId="{53CE9986-94BF-4454-8104-A166C5853D18}" dt="2025-06-02T12:57:04.251" v="1234" actId="1076"/>
          <ac:spMkLst>
            <pc:docMk/>
            <pc:sldMk cId="574748197" sldId="274"/>
            <ac:spMk id="9" creationId="{F10CB335-D82C-8427-D488-62E406FB19CE}"/>
          </ac:spMkLst>
        </pc:spChg>
        <pc:spChg chg="add mod">
          <ac:chgData name="Paulo Lacerda" userId="d2bd7532be8a02a2" providerId="LiveId" clId="{53CE9986-94BF-4454-8104-A166C5853D18}" dt="2025-06-02T12:57:04.251" v="1234" actId="1076"/>
          <ac:spMkLst>
            <pc:docMk/>
            <pc:sldMk cId="574748197" sldId="274"/>
            <ac:spMk id="11" creationId="{81AFDC5C-831F-2422-03D9-DE3EB598F712}"/>
          </ac:spMkLst>
        </pc:spChg>
        <pc:spChg chg="add del">
          <ac:chgData name="Paulo Lacerda" userId="d2bd7532be8a02a2" providerId="LiveId" clId="{53CE9986-94BF-4454-8104-A166C5853D18}" dt="2025-06-01T21:07:08.804" v="648" actId="478"/>
          <ac:spMkLst>
            <pc:docMk/>
            <pc:sldMk cId="574748197" sldId="274"/>
            <ac:spMk id="13" creationId="{AD6D0DD6-F7A8-FA25-3E04-40F78B528EB6}"/>
          </ac:spMkLst>
        </pc:spChg>
        <pc:spChg chg="add mod">
          <ac:chgData name="Paulo Lacerda" userId="d2bd7532be8a02a2" providerId="LiveId" clId="{53CE9986-94BF-4454-8104-A166C5853D18}" dt="2025-06-02T12:57:04.251" v="1234" actId="1076"/>
          <ac:spMkLst>
            <pc:docMk/>
            <pc:sldMk cId="574748197" sldId="274"/>
            <ac:spMk id="14" creationId="{0284C610-ABBB-D866-D590-6155677A424E}"/>
          </ac:spMkLst>
        </pc:spChg>
        <pc:spChg chg="add del">
          <ac:chgData name="Paulo Lacerda" userId="d2bd7532be8a02a2" providerId="LiveId" clId="{53CE9986-94BF-4454-8104-A166C5853D18}" dt="2025-06-01T21:07:15.054" v="650" actId="478"/>
          <ac:spMkLst>
            <pc:docMk/>
            <pc:sldMk cId="574748197" sldId="274"/>
            <ac:spMk id="14" creationId="{3FF582A3-3E0A-4DFD-2C97-8F11D0A12DB9}"/>
          </ac:spMkLst>
        </pc:spChg>
        <pc:spChg chg="add mod">
          <ac:chgData name="Paulo Lacerda" userId="d2bd7532be8a02a2" providerId="LiveId" clId="{53CE9986-94BF-4454-8104-A166C5853D18}" dt="2025-06-02T12:07:55.601" v="708" actId="20577"/>
          <ac:spMkLst>
            <pc:docMk/>
            <pc:sldMk cId="574748197" sldId="274"/>
            <ac:spMk id="15" creationId="{F7B2B092-C1BA-3D2E-9D42-7787DF8312D2}"/>
          </ac:spMkLst>
        </pc:spChg>
        <pc:spChg chg="add mod">
          <ac:chgData name="Paulo Lacerda" userId="d2bd7532be8a02a2" providerId="LiveId" clId="{53CE9986-94BF-4454-8104-A166C5853D18}" dt="2025-06-02T12:09:15.274" v="741" actId="1076"/>
          <ac:spMkLst>
            <pc:docMk/>
            <pc:sldMk cId="574748197" sldId="274"/>
            <ac:spMk id="17" creationId="{9494A39B-AB49-20F4-AA0E-2F23225DF1F4}"/>
          </ac:spMkLst>
        </pc:spChg>
        <pc:spChg chg="add mod">
          <ac:chgData name="Paulo Lacerda" userId="d2bd7532be8a02a2" providerId="LiveId" clId="{53CE9986-94BF-4454-8104-A166C5853D18}" dt="2025-06-02T12:25:41.141" v="953" actId="20577"/>
          <ac:spMkLst>
            <pc:docMk/>
            <pc:sldMk cId="574748197" sldId="274"/>
            <ac:spMk id="18" creationId="{33C1F944-F2F1-5E6C-DBFD-10B32B8E6437}"/>
          </ac:spMkLst>
        </pc:spChg>
        <pc:spChg chg="add mod">
          <ac:chgData name="Paulo Lacerda" userId="d2bd7532be8a02a2" providerId="LiveId" clId="{53CE9986-94BF-4454-8104-A166C5853D18}" dt="2025-06-02T12:57:29.578" v="1259" actId="20577"/>
          <ac:spMkLst>
            <pc:docMk/>
            <pc:sldMk cId="574748197" sldId="274"/>
            <ac:spMk id="19" creationId="{9E95BD54-4305-3DC9-5DB1-4EE6D8E5CC62}"/>
          </ac:spMkLst>
        </pc:spChg>
        <pc:picChg chg="add mod modCrop">
          <ac:chgData name="Paulo Lacerda" userId="d2bd7532be8a02a2" providerId="LiveId" clId="{53CE9986-94BF-4454-8104-A166C5853D18}" dt="2025-06-01T20:56:09.878" v="635" actId="732"/>
          <ac:picMkLst>
            <pc:docMk/>
            <pc:sldMk cId="574748197" sldId="274"/>
            <ac:picMk id="3" creationId="{828859E2-194E-9AB3-2953-FB0342FEA17D}"/>
          </ac:picMkLst>
        </pc:picChg>
        <pc:picChg chg="add mod">
          <ac:chgData name="Paulo Lacerda" userId="d2bd7532be8a02a2" providerId="LiveId" clId="{53CE9986-94BF-4454-8104-A166C5853D18}" dt="2025-06-01T20:41:31.075" v="593"/>
          <ac:picMkLst>
            <pc:docMk/>
            <pc:sldMk cId="574748197" sldId="274"/>
            <ac:picMk id="6" creationId="{D5D763F5-E773-F623-B793-3995BA723438}"/>
          </ac:picMkLst>
        </pc:picChg>
        <pc:picChg chg="add mod">
          <ac:chgData name="Paulo Lacerda" userId="d2bd7532be8a02a2" providerId="LiveId" clId="{53CE9986-94BF-4454-8104-A166C5853D18}" dt="2025-06-01T20:41:31.075" v="593"/>
          <ac:picMkLst>
            <pc:docMk/>
            <pc:sldMk cId="574748197" sldId="274"/>
            <ac:picMk id="7" creationId="{56C9C6F1-084B-A820-8775-467B292D09D4}"/>
          </ac:picMkLst>
        </pc:picChg>
        <pc:picChg chg="add mod">
          <ac:chgData name="Paulo Lacerda" userId="d2bd7532be8a02a2" providerId="LiveId" clId="{53CE9986-94BF-4454-8104-A166C5853D18}" dt="2025-06-01T20:41:36.792" v="594"/>
          <ac:picMkLst>
            <pc:docMk/>
            <pc:sldMk cId="574748197" sldId="274"/>
            <ac:picMk id="8" creationId="{C34492A4-0080-9EA9-218E-A503CFA820F6}"/>
          </ac:picMkLst>
        </pc:picChg>
        <pc:picChg chg="add mod">
          <ac:chgData name="Paulo Lacerda" userId="d2bd7532be8a02a2" providerId="LiveId" clId="{53CE9986-94BF-4454-8104-A166C5853D18}" dt="2025-06-01T20:41:36.792" v="594"/>
          <ac:picMkLst>
            <pc:docMk/>
            <pc:sldMk cId="574748197" sldId="274"/>
            <ac:picMk id="9" creationId="{C3996B91-0399-F469-81E2-0B9C7975A96E}"/>
          </ac:picMkLst>
        </pc:picChg>
        <pc:picChg chg="add del mod">
          <ac:chgData name="Paulo Lacerda" userId="d2bd7532be8a02a2" providerId="LiveId" clId="{53CE9986-94BF-4454-8104-A166C5853D18}" dt="2025-06-01T20:49:02.543" v="614" actId="478"/>
          <ac:picMkLst>
            <pc:docMk/>
            <pc:sldMk cId="574748197" sldId="274"/>
            <ac:picMk id="10" creationId="{88EC20E6-54D8-5BF7-1B1D-F3A5792688B1}"/>
          </ac:picMkLst>
        </pc:picChg>
        <pc:picChg chg="add mod">
          <ac:chgData name="Paulo Lacerda" userId="d2bd7532be8a02a2" providerId="LiveId" clId="{53CE9986-94BF-4454-8104-A166C5853D18}" dt="2025-06-02T12:07:08.497" v="691" actId="1076"/>
          <ac:picMkLst>
            <pc:docMk/>
            <pc:sldMk cId="574748197" sldId="274"/>
            <ac:picMk id="12" creationId="{3844043D-5922-2918-7168-007BECE5EF99}"/>
          </ac:picMkLst>
        </pc:picChg>
        <pc:picChg chg="add del mod">
          <ac:chgData name="Paulo Lacerda" userId="d2bd7532be8a02a2" providerId="LiveId" clId="{53CE9986-94BF-4454-8104-A166C5853D18}" dt="2025-06-01T21:09:14.841" v="665" actId="478"/>
          <ac:picMkLst>
            <pc:docMk/>
            <pc:sldMk cId="574748197" sldId="274"/>
            <ac:picMk id="15" creationId="{EB5AAF0E-7256-6A8C-26C7-F84716ACBDF0}"/>
          </ac:picMkLst>
        </pc:picChg>
        <pc:picChg chg="add del mod">
          <ac:chgData name="Paulo Lacerda" userId="d2bd7532be8a02a2" providerId="LiveId" clId="{53CE9986-94BF-4454-8104-A166C5853D18}" dt="2025-06-01T21:09:13.410" v="664" actId="478"/>
          <ac:picMkLst>
            <pc:docMk/>
            <pc:sldMk cId="574748197" sldId="274"/>
            <ac:picMk id="16" creationId="{D4C54F18-23D8-BB46-B0A0-8C7BA41992E2}"/>
          </ac:picMkLst>
        </pc:picChg>
        <pc:picChg chg="add del mod">
          <ac:chgData name="Paulo Lacerda" userId="d2bd7532be8a02a2" providerId="LiveId" clId="{53CE9986-94BF-4454-8104-A166C5853D18}" dt="2025-06-01T20:57:44.275" v="636" actId="478"/>
          <ac:picMkLst>
            <pc:docMk/>
            <pc:sldMk cId="574748197" sldId="274"/>
            <ac:picMk id="4098" creationId="{5FA637CE-9EE1-9A7D-6D38-8E16781DC03A}"/>
          </ac:picMkLst>
        </pc:picChg>
        <pc:picChg chg="add del mod">
          <ac:chgData name="Paulo Lacerda" userId="d2bd7532be8a02a2" providerId="LiveId" clId="{53CE9986-94BF-4454-8104-A166C5853D18}" dt="2025-06-01T20:56:02.576" v="634" actId="478"/>
          <ac:picMkLst>
            <pc:docMk/>
            <pc:sldMk cId="574748197" sldId="274"/>
            <ac:picMk id="4100" creationId="{F484F47F-3F42-1725-D914-EA3161506760}"/>
          </ac:picMkLst>
        </pc:picChg>
        <pc:picChg chg="add del mod">
          <ac:chgData name="Paulo Lacerda" userId="d2bd7532be8a02a2" providerId="LiveId" clId="{53CE9986-94BF-4454-8104-A166C5853D18}" dt="2025-06-01T21:07:33.393" v="653" actId="478"/>
          <ac:picMkLst>
            <pc:docMk/>
            <pc:sldMk cId="574748197" sldId="274"/>
            <ac:picMk id="4102" creationId="{0A484EF8-3DD7-2D58-E9EF-F522A749CE77}"/>
          </ac:picMkLst>
        </pc:picChg>
        <pc:picChg chg="add del mod">
          <ac:chgData name="Paulo Lacerda" userId="d2bd7532be8a02a2" providerId="LiveId" clId="{53CE9986-94BF-4454-8104-A166C5853D18}" dt="2025-06-01T21:00:19.897" v="645" actId="478"/>
          <ac:picMkLst>
            <pc:docMk/>
            <pc:sldMk cId="574748197" sldId="274"/>
            <ac:picMk id="4104" creationId="{C3B578FE-5C90-410D-074F-733DD3AF8CE8}"/>
          </ac:picMkLst>
        </pc:picChg>
        <pc:picChg chg="add del mod">
          <ac:chgData name="Paulo Lacerda" userId="d2bd7532be8a02a2" providerId="LiveId" clId="{53CE9986-94BF-4454-8104-A166C5853D18}" dt="2025-06-01T21:11:22.536" v="674" actId="478"/>
          <ac:picMkLst>
            <pc:docMk/>
            <pc:sldMk cId="574748197" sldId="274"/>
            <ac:picMk id="4110" creationId="{334852AE-C19E-F865-C5F2-A83DDD9B8D4E}"/>
          </ac:picMkLst>
        </pc:picChg>
        <pc:picChg chg="add del mod">
          <ac:chgData name="Paulo Lacerda" userId="d2bd7532be8a02a2" providerId="LiveId" clId="{53CE9986-94BF-4454-8104-A166C5853D18}" dt="2025-06-02T12:06:42.689" v="683" actId="478"/>
          <ac:picMkLst>
            <pc:docMk/>
            <pc:sldMk cId="574748197" sldId="274"/>
            <ac:picMk id="4112" creationId="{49A1A09A-5D98-53FE-5170-70CC6A3717EA}"/>
          </ac:picMkLst>
        </pc:picChg>
      </pc:sldChg>
      <pc:sldChg chg="addSp delSp modSp add del mod">
        <pc:chgData name="Paulo Lacerda" userId="d2bd7532be8a02a2" providerId="LiveId" clId="{53CE9986-94BF-4454-8104-A166C5853D18}" dt="2025-06-02T12:15:45.833" v="846" actId="47"/>
        <pc:sldMkLst>
          <pc:docMk/>
          <pc:sldMk cId="2612414" sldId="275"/>
        </pc:sldMkLst>
        <pc:spChg chg="add mod">
          <ac:chgData name="Paulo Lacerda" userId="d2bd7532be8a02a2" providerId="LiveId" clId="{53CE9986-94BF-4454-8104-A166C5853D18}" dt="2025-06-01T20:42:03.046" v="602"/>
          <ac:spMkLst>
            <pc:docMk/>
            <pc:sldMk cId="2612414" sldId="275"/>
            <ac:spMk id="2" creationId="{F588EF9E-F9B2-CD95-CE9D-B10365A9DEA4}"/>
          </ac:spMkLst>
        </pc:spChg>
        <pc:spChg chg="mod">
          <ac:chgData name="Paulo Lacerda" userId="d2bd7532be8a02a2" providerId="LiveId" clId="{53CE9986-94BF-4454-8104-A166C5853D18}" dt="2025-06-01T20:42:00.471" v="601" actId="1076"/>
          <ac:spMkLst>
            <pc:docMk/>
            <pc:sldMk cId="2612414" sldId="275"/>
            <ac:spMk id="5" creationId="{8F64D7DE-48C2-3956-3B92-0B0E385DBF7B}"/>
          </ac:spMkLst>
        </pc:spChg>
        <pc:picChg chg="del">
          <ac:chgData name="Paulo Lacerda" userId="d2bd7532be8a02a2" providerId="LiveId" clId="{53CE9986-94BF-4454-8104-A166C5853D18}" dt="2025-06-01T20:41:40.880" v="596" actId="478"/>
          <ac:picMkLst>
            <pc:docMk/>
            <pc:sldMk cId="2612414" sldId="275"/>
            <ac:picMk id="3" creationId="{A78C9B7D-9553-38EB-AA1B-5DC62A04F7AB}"/>
          </ac:picMkLst>
        </pc:picChg>
      </pc:sldChg>
      <pc:sldChg chg="addSp delSp modSp add mod ord">
        <pc:chgData name="Paulo Lacerda" userId="d2bd7532be8a02a2" providerId="LiveId" clId="{53CE9986-94BF-4454-8104-A166C5853D18}" dt="2025-06-02T12:53:28.365" v="1233"/>
        <pc:sldMkLst>
          <pc:docMk/>
          <pc:sldMk cId="738998234" sldId="276"/>
        </pc:sldMkLst>
        <pc:spChg chg="del">
          <ac:chgData name="Paulo Lacerda" userId="d2bd7532be8a02a2" providerId="LiveId" clId="{53CE9986-94BF-4454-8104-A166C5853D18}" dt="2025-06-02T12:14:00.060" v="822" actId="478"/>
          <ac:spMkLst>
            <pc:docMk/>
            <pc:sldMk cId="738998234" sldId="276"/>
            <ac:spMk id="5" creationId="{AA45B24C-B79D-CBC3-1030-3F1FAA1FE8D2}"/>
          </ac:spMkLst>
        </pc:spChg>
        <pc:spChg chg="del">
          <ac:chgData name="Paulo Lacerda" userId="d2bd7532be8a02a2" providerId="LiveId" clId="{53CE9986-94BF-4454-8104-A166C5853D18}" dt="2025-06-02T12:12:13.217" v="793" actId="478"/>
          <ac:spMkLst>
            <pc:docMk/>
            <pc:sldMk cId="738998234" sldId="276"/>
            <ac:spMk id="9" creationId="{3B694B1D-1C35-FE20-CE1E-84DF56CD09DB}"/>
          </ac:spMkLst>
        </pc:spChg>
        <pc:spChg chg="del">
          <ac:chgData name="Paulo Lacerda" userId="d2bd7532be8a02a2" providerId="LiveId" clId="{53CE9986-94BF-4454-8104-A166C5853D18}" dt="2025-06-02T12:12:16.339" v="794" actId="478"/>
          <ac:spMkLst>
            <pc:docMk/>
            <pc:sldMk cId="738998234" sldId="276"/>
            <ac:spMk id="11" creationId="{258BAFCF-BC1C-2A5D-4FD2-CACAA1DB1B04}"/>
          </ac:spMkLst>
        </pc:spChg>
        <pc:spChg chg="mod">
          <ac:chgData name="Paulo Lacerda" userId="d2bd7532be8a02a2" providerId="LiveId" clId="{53CE9986-94BF-4454-8104-A166C5853D18}" dt="2025-06-02T12:15:05.441" v="839" actId="14100"/>
          <ac:spMkLst>
            <pc:docMk/>
            <pc:sldMk cId="738998234" sldId="276"/>
            <ac:spMk id="14" creationId="{5BBFF015-59AA-2FB7-5300-B63FBB4C7E30}"/>
          </ac:spMkLst>
        </pc:spChg>
        <pc:spChg chg="add mod">
          <ac:chgData name="Paulo Lacerda" userId="d2bd7532be8a02a2" providerId="LiveId" clId="{53CE9986-94BF-4454-8104-A166C5853D18}" dt="2025-06-02T12:15:03.003" v="838" actId="14100"/>
          <ac:spMkLst>
            <pc:docMk/>
            <pc:sldMk cId="738998234" sldId="276"/>
            <ac:spMk id="18" creationId="{06779CCD-9FD7-E6D6-83AD-BDD21796A29E}"/>
          </ac:spMkLst>
        </pc:spChg>
        <pc:spChg chg="add mod">
          <ac:chgData name="Paulo Lacerda" userId="d2bd7532be8a02a2" providerId="LiveId" clId="{53CE9986-94BF-4454-8104-A166C5853D18}" dt="2025-06-02T12:14:58.008" v="835" actId="14100"/>
          <ac:spMkLst>
            <pc:docMk/>
            <pc:sldMk cId="738998234" sldId="276"/>
            <ac:spMk id="19" creationId="{9DF75681-FF41-3867-503B-CFB2B17566C3}"/>
          </ac:spMkLst>
        </pc:spChg>
        <pc:spChg chg="add del mod">
          <ac:chgData name="Paulo Lacerda" userId="d2bd7532be8a02a2" providerId="LiveId" clId="{53CE9986-94BF-4454-8104-A166C5853D18}" dt="2025-06-02T12:12:12.168" v="792" actId="478"/>
          <ac:spMkLst>
            <pc:docMk/>
            <pc:sldMk cId="738998234" sldId="276"/>
            <ac:spMk id="20" creationId="{27C6A3F4-A7FE-C130-6055-EFF0EBD8B2D3}"/>
          </ac:spMkLst>
        </pc:spChg>
        <pc:spChg chg="add mod">
          <ac:chgData name="Paulo Lacerda" userId="d2bd7532be8a02a2" providerId="LiveId" clId="{53CE9986-94BF-4454-8104-A166C5853D18}" dt="2025-06-02T12:14:02.844" v="824" actId="1076"/>
          <ac:spMkLst>
            <pc:docMk/>
            <pc:sldMk cId="738998234" sldId="276"/>
            <ac:spMk id="21" creationId="{C9132D18-765E-D179-F9F6-67759E8F87F6}"/>
          </ac:spMkLst>
        </pc:spChg>
        <pc:spChg chg="add mod">
          <ac:chgData name="Paulo Lacerda" userId="d2bd7532be8a02a2" providerId="LiveId" clId="{53CE9986-94BF-4454-8104-A166C5853D18}" dt="2025-06-02T12:25:49.351" v="957" actId="20577"/>
          <ac:spMkLst>
            <pc:docMk/>
            <pc:sldMk cId="738998234" sldId="276"/>
            <ac:spMk id="26" creationId="{F34127D2-05ED-0F12-665D-93EFD7EF9C15}"/>
          </ac:spMkLst>
        </pc:spChg>
        <pc:picChg chg="del">
          <ac:chgData name="Paulo Lacerda" userId="d2bd7532be8a02a2" providerId="LiveId" clId="{53CE9986-94BF-4454-8104-A166C5853D18}" dt="2025-06-02T12:09:58.290" v="749" actId="478"/>
          <ac:picMkLst>
            <pc:docMk/>
            <pc:sldMk cId="738998234" sldId="276"/>
            <ac:picMk id="3" creationId="{DA27F6AE-3C2D-E682-2632-3310FFA7783B}"/>
          </ac:picMkLst>
        </pc:picChg>
        <pc:picChg chg="add del mod">
          <ac:chgData name="Paulo Lacerda" userId="d2bd7532be8a02a2" providerId="LiveId" clId="{53CE9986-94BF-4454-8104-A166C5853D18}" dt="2025-06-02T12:14:16.723" v="825" actId="478"/>
          <ac:picMkLst>
            <pc:docMk/>
            <pc:sldMk cId="738998234" sldId="276"/>
            <ac:picMk id="4" creationId="{85790034-AA36-87D9-C96D-19A997049567}"/>
          </ac:picMkLst>
        </pc:picChg>
        <pc:picChg chg="add mod">
          <ac:chgData name="Paulo Lacerda" userId="d2bd7532be8a02a2" providerId="LiveId" clId="{53CE9986-94BF-4454-8104-A166C5853D18}" dt="2025-06-02T12:15:22.495" v="845" actId="1076"/>
          <ac:picMkLst>
            <pc:docMk/>
            <pc:sldMk cId="738998234" sldId="276"/>
            <ac:picMk id="10" creationId="{C32EBA00-8649-20C9-D5E1-AC3B42DDDD47}"/>
          </ac:picMkLst>
        </pc:picChg>
        <pc:picChg chg="mod">
          <ac:chgData name="Paulo Lacerda" userId="d2bd7532be8a02a2" providerId="LiveId" clId="{53CE9986-94BF-4454-8104-A166C5853D18}" dt="2025-06-02T12:14:55.519" v="834" actId="962"/>
          <ac:picMkLst>
            <pc:docMk/>
            <pc:sldMk cId="738998234" sldId="276"/>
            <ac:picMk id="12" creationId="{B3C57046-8B84-4FAB-7643-9CCD4226E278}"/>
          </ac:picMkLst>
        </pc:picChg>
        <pc:picChg chg="add del mod">
          <ac:chgData name="Paulo Lacerda" userId="d2bd7532be8a02a2" providerId="LiveId" clId="{53CE9986-94BF-4454-8104-A166C5853D18}" dt="2025-06-02T12:13:04.016" v="806" actId="478"/>
          <ac:picMkLst>
            <pc:docMk/>
            <pc:sldMk cId="738998234" sldId="276"/>
            <ac:picMk id="15" creationId="{54AC4598-BF60-A62F-2693-49017ED351A2}"/>
          </ac:picMkLst>
        </pc:picChg>
        <pc:picChg chg="add mod ord">
          <ac:chgData name="Paulo Lacerda" userId="d2bd7532be8a02a2" providerId="LiveId" clId="{53CE9986-94BF-4454-8104-A166C5853D18}" dt="2025-06-02T12:12:07.973" v="791" actId="14100"/>
          <ac:picMkLst>
            <pc:docMk/>
            <pc:sldMk cId="738998234" sldId="276"/>
            <ac:picMk id="16" creationId="{CBEF3B70-F912-6137-72D5-B55E75DEDD84}"/>
          </ac:picMkLst>
        </pc:picChg>
        <pc:picChg chg="add del mod">
          <ac:chgData name="Paulo Lacerda" userId="d2bd7532be8a02a2" providerId="LiveId" clId="{53CE9986-94BF-4454-8104-A166C5853D18}" dt="2025-06-02T12:14:38.204" v="829" actId="478"/>
          <ac:picMkLst>
            <pc:docMk/>
            <pc:sldMk cId="738998234" sldId="276"/>
            <ac:picMk id="23" creationId="{C5E9E920-8ADF-51D6-3349-01B7C3D178FB}"/>
          </ac:picMkLst>
        </pc:picChg>
        <pc:picChg chg="add mod">
          <ac:chgData name="Paulo Lacerda" userId="d2bd7532be8a02a2" providerId="LiveId" clId="{53CE9986-94BF-4454-8104-A166C5853D18}" dt="2025-06-02T12:45:14" v="1226" actId="1076"/>
          <ac:picMkLst>
            <pc:docMk/>
            <pc:sldMk cId="738998234" sldId="276"/>
            <ac:picMk id="25" creationId="{C5318669-CEBC-5CF7-4C7F-4BCE77381601}"/>
          </ac:picMkLst>
        </pc:picChg>
      </pc:sldChg>
      <pc:sldChg chg="addSp delSp modSp new del">
        <pc:chgData name="Paulo Lacerda" userId="d2bd7532be8a02a2" providerId="LiveId" clId="{53CE9986-94BF-4454-8104-A166C5853D18}" dt="2025-06-01T20:50:20.876" v="630" actId="47"/>
        <pc:sldMkLst>
          <pc:docMk/>
          <pc:sldMk cId="3869365736" sldId="276"/>
        </pc:sldMkLst>
        <pc:spChg chg="add mod">
          <ac:chgData name="Paulo Lacerda" userId="d2bd7532be8a02a2" providerId="LiveId" clId="{53CE9986-94BF-4454-8104-A166C5853D18}" dt="2025-06-01T20:45:37.005" v="604"/>
          <ac:spMkLst>
            <pc:docMk/>
            <pc:sldMk cId="3869365736" sldId="276"/>
            <ac:spMk id="2" creationId="{A6867BC5-1C71-694D-0AE5-DC70446AFD7E}"/>
          </ac:spMkLst>
        </pc:spChg>
        <pc:picChg chg="add del">
          <ac:chgData name="Paulo Lacerda" userId="d2bd7532be8a02a2" providerId="LiveId" clId="{53CE9986-94BF-4454-8104-A166C5853D18}" dt="2025-06-01T20:46:25.850" v="606" actId="478"/>
          <ac:picMkLst>
            <pc:docMk/>
            <pc:sldMk cId="3869365736" sldId="276"/>
            <ac:picMk id="2050" creationId="{FFA4EF7D-6E8D-8D16-19C6-525F3BA04DEB}"/>
          </ac:picMkLst>
        </pc:picChg>
        <pc:picChg chg="add mod">
          <ac:chgData name="Paulo Lacerda" userId="d2bd7532be8a02a2" providerId="LiveId" clId="{53CE9986-94BF-4454-8104-A166C5853D18}" dt="2025-06-01T20:48:03.627" v="611"/>
          <ac:picMkLst>
            <pc:docMk/>
            <pc:sldMk cId="3869365736" sldId="276"/>
            <ac:picMk id="2052" creationId="{49177252-12F4-37F3-5C93-DC9EFC8E55AC}"/>
          </ac:picMkLst>
        </pc:picChg>
      </pc:sldChg>
      <pc:sldChg chg="addSp delSp modSp new mod">
        <pc:chgData name="Paulo Lacerda" userId="d2bd7532be8a02a2" providerId="LiveId" clId="{53CE9986-94BF-4454-8104-A166C5853D18}" dt="2025-06-02T12:43:40.564" v="1212" actId="207"/>
        <pc:sldMkLst>
          <pc:docMk/>
          <pc:sldMk cId="1507555733" sldId="277"/>
        </pc:sldMkLst>
        <pc:spChg chg="add mod">
          <ac:chgData name="Paulo Lacerda" userId="d2bd7532be8a02a2" providerId="LiveId" clId="{53CE9986-94BF-4454-8104-A166C5853D18}" dt="2025-06-02T12:28:50.176" v="1055"/>
          <ac:spMkLst>
            <pc:docMk/>
            <pc:sldMk cId="1507555733" sldId="277"/>
            <ac:spMk id="2" creationId="{6A122834-9E09-A1CB-C4D9-7F8565FF5C44}"/>
          </ac:spMkLst>
        </pc:spChg>
        <pc:spChg chg="add mod">
          <ac:chgData name="Paulo Lacerda" userId="d2bd7532be8a02a2" providerId="LiveId" clId="{53CE9986-94BF-4454-8104-A166C5853D18}" dt="2025-06-02T12:38:38.960" v="1165" actId="1076"/>
          <ac:spMkLst>
            <pc:docMk/>
            <pc:sldMk cId="1507555733" sldId="277"/>
            <ac:spMk id="3" creationId="{D5EE1FB5-6984-AE92-E293-692BCA9331B0}"/>
          </ac:spMkLst>
        </pc:spChg>
        <pc:spChg chg="add mod">
          <ac:chgData name="Paulo Lacerda" userId="d2bd7532be8a02a2" providerId="LiveId" clId="{53CE9986-94BF-4454-8104-A166C5853D18}" dt="2025-06-02T12:42:43.722" v="1207" actId="20577"/>
          <ac:spMkLst>
            <pc:docMk/>
            <pc:sldMk cId="1507555733" sldId="277"/>
            <ac:spMk id="10" creationId="{A4DA5F0D-0B9E-8DE7-A5B5-AF787E471965}"/>
          </ac:spMkLst>
        </pc:spChg>
        <pc:graphicFrameChg chg="mod modGraphic">
          <ac:chgData name="Paulo Lacerda" userId="d2bd7532be8a02a2" providerId="LiveId" clId="{53CE9986-94BF-4454-8104-A166C5853D18}" dt="2025-06-02T12:43:40.564" v="1212" actId="207"/>
          <ac:graphicFrameMkLst>
            <pc:docMk/>
            <pc:sldMk cId="1507555733" sldId="277"/>
            <ac:graphicFrameMk id="4" creationId="{0DED259E-0F08-9961-E352-BAC6EA45190F}"/>
          </ac:graphicFrameMkLst>
        </pc:graphicFrameChg>
        <pc:picChg chg="add mod">
          <ac:chgData name="Paulo Lacerda" userId="d2bd7532be8a02a2" providerId="LiveId" clId="{53CE9986-94BF-4454-8104-A166C5853D18}" dt="2025-06-02T12:39:25.327" v="1178" actId="1076"/>
          <ac:picMkLst>
            <pc:docMk/>
            <pc:sldMk cId="1507555733" sldId="277"/>
            <ac:picMk id="6" creationId="{B4F4120B-0877-4D04-2ADD-7AB3CB5292AD}"/>
          </ac:picMkLst>
        </pc:picChg>
        <pc:picChg chg="add mod">
          <ac:chgData name="Paulo Lacerda" userId="d2bd7532be8a02a2" providerId="LiveId" clId="{53CE9986-94BF-4454-8104-A166C5853D18}" dt="2025-06-02T12:40:03.864" v="1181" actId="1076"/>
          <ac:picMkLst>
            <pc:docMk/>
            <pc:sldMk cId="1507555733" sldId="277"/>
            <ac:picMk id="7" creationId="{40D14F8C-6CC0-E67C-CF54-7865B29F262F}"/>
          </ac:picMkLst>
        </pc:picChg>
        <pc:picChg chg="add mod">
          <ac:chgData name="Paulo Lacerda" userId="d2bd7532be8a02a2" providerId="LiveId" clId="{53CE9986-94BF-4454-8104-A166C5853D18}" dt="2025-06-02T12:40:57.162" v="1200" actId="1076"/>
          <ac:picMkLst>
            <pc:docMk/>
            <pc:sldMk cId="1507555733" sldId="277"/>
            <ac:picMk id="9" creationId="{21273B06-C68C-FD7C-61F6-9AF46076AC12}"/>
          </ac:picMkLst>
        </pc:picChg>
        <pc:picChg chg="add mod">
          <ac:chgData name="Paulo Lacerda" userId="d2bd7532be8a02a2" providerId="LiveId" clId="{53CE9986-94BF-4454-8104-A166C5853D18}" dt="2025-06-02T12:42:56.517" v="1209" actId="1076"/>
          <ac:picMkLst>
            <pc:docMk/>
            <pc:sldMk cId="1507555733" sldId="277"/>
            <ac:picMk id="11" creationId="{837B374A-C2E0-FB47-C85C-CC40A18F1CDF}"/>
          </ac:picMkLst>
        </pc:picChg>
        <pc:picChg chg="add mod">
          <ac:chgData name="Paulo Lacerda" userId="d2bd7532be8a02a2" providerId="LiveId" clId="{53CE9986-94BF-4454-8104-A166C5853D18}" dt="2025-06-02T12:42:56.517" v="1209" actId="1076"/>
          <ac:picMkLst>
            <pc:docMk/>
            <pc:sldMk cId="1507555733" sldId="277"/>
            <ac:picMk id="12" creationId="{1667A217-7D2F-92F4-3F30-B516E316F346}"/>
          </ac:picMkLst>
        </pc:picChg>
        <pc:picChg chg="add del mod">
          <ac:chgData name="Paulo Lacerda" userId="d2bd7532be8a02a2" providerId="LiveId" clId="{53CE9986-94BF-4454-8104-A166C5853D18}" dt="2025-06-02T12:31:50.099" v="1084" actId="478"/>
          <ac:picMkLst>
            <pc:docMk/>
            <pc:sldMk cId="1507555733" sldId="277"/>
            <ac:picMk id="1026" creationId="{185EAED7-0953-7975-27AE-F15AF7A6BD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94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utohub-provider.vercel.app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utohub-provider.vercel.app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autohub-client.vercel.ap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autohub-client.vercel.app/" TargetMode="External"/><Relationship Id="rId5" Type="http://schemas.openxmlformats.org/officeDocument/2006/relationships/image" Target="../media/image32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 rot="21280396">
            <a:off x="263687" y="3793362"/>
            <a:ext cx="6399068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pt-PT" sz="360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Transformação Digital dos Serviços Automóveis</a:t>
            </a:r>
            <a:endParaRPr lang="pt-PT" sz="3600" b="1" noProof="0"/>
          </a:p>
        </p:txBody>
      </p:sp>
      <p:pic>
        <p:nvPicPr>
          <p:cNvPr id="9" name="Imagem 8" descr="Uma imagem com escuridão, preto, espaço, captura de ecrã&#10;&#10;Os conteúdos gerados por IA poderão estar incorretos.">
            <a:extLst>
              <a:ext uri="{FF2B5EF4-FFF2-40B4-BE49-F238E27FC236}">
                <a16:creationId xmlns:a16="http://schemas.microsoft.com/office/drawing/2014/main" id="{0965981C-75C6-EB30-C424-DBBAD97370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21356812">
            <a:off x="6152976" y="1984346"/>
            <a:ext cx="8676322" cy="345885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E3EC6DA-0821-CD62-96DD-EF5DC13A61D7}"/>
              </a:ext>
            </a:extLst>
          </p:cNvPr>
          <p:cNvSpPr/>
          <p:nvPr/>
        </p:nvSpPr>
        <p:spPr>
          <a:xfrm rot="20832797">
            <a:off x="-2977479" y="5292652"/>
            <a:ext cx="12131017" cy="2069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3D5271-7A2C-A51B-4F39-185586B1C273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2EF429-6441-7AF6-87A9-39EE71DA442B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271EADA-FCD7-6707-65E2-40D652E2A7B6}"/>
              </a:ext>
            </a:extLst>
          </p:cNvPr>
          <p:cNvSpPr txBox="1"/>
          <p:nvPr/>
        </p:nvSpPr>
        <p:spPr>
          <a:xfrm>
            <a:off x="9136380" y="7135535"/>
            <a:ext cx="7635240" cy="80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pt-PT" sz="18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Alunos: Rui Albuquerque (110509), Ellen Sales (117450) </a:t>
            </a:r>
          </a:p>
          <a:p>
            <a:pPr>
              <a:lnSpc>
                <a:spcPts val="2900"/>
              </a:lnSpc>
            </a:pPr>
            <a:r>
              <a:rPr lang="pt-PT" sz="18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João Leite (119859), Paulo Lacerda (120202)</a:t>
            </a:r>
            <a:endParaRPr lang="pt-PT" sz="1800" noProof="0"/>
          </a:p>
        </p:txBody>
      </p:sp>
      <p:pic>
        <p:nvPicPr>
          <p:cNvPr id="15" name="Picture 42" descr="ID+ no UA Research Summit 2022 - ID+">
            <a:extLst>
              <a:ext uri="{FF2B5EF4-FFF2-40B4-BE49-F238E27FC236}">
                <a16:creationId xmlns:a16="http://schemas.microsoft.com/office/drawing/2014/main" id="{DAC197DC-AE05-013D-BD30-A574B6B1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4E843EC-C03F-40EF-24CB-DAFD65D40FF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pic>
        <p:nvPicPr>
          <p:cNvPr id="4" name="Imagem 3" descr="Uma imagem com escuridão, preto, espaço, captura de ecrã&#10;&#10;Os conteúdos gerados por IA poderão estar incorretos.">
            <a:extLst>
              <a:ext uri="{FF2B5EF4-FFF2-40B4-BE49-F238E27FC236}">
                <a16:creationId xmlns:a16="http://schemas.microsoft.com/office/drawing/2014/main" id="{2622636E-C367-6857-7B4D-1013C721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21356812">
            <a:off x="6125526" y="1984346"/>
            <a:ext cx="8676322" cy="3458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8859E2-194E-9AB3-2953-FB0342FE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660"/>
          <a:stretch/>
        </p:blipFill>
        <p:spPr>
          <a:xfrm>
            <a:off x="3022742" y="1596719"/>
            <a:ext cx="11607658" cy="664610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8C090F7-0BD9-C426-6F7E-7E82427B0DCF}"/>
              </a:ext>
            </a:extLst>
          </p:cNvPr>
          <p:cNvSpPr txBox="1"/>
          <p:nvPr/>
        </p:nvSpPr>
        <p:spPr>
          <a:xfrm>
            <a:off x="3413760" y="805091"/>
            <a:ext cx="109270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900"/>
              </a:lnSpc>
              <a:buSzPct val="100000"/>
            </a:pPr>
            <a:r>
              <a:rPr lang="pt-PT" sz="4000" b="1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Web fornecedor: </a:t>
            </a:r>
            <a:r>
              <a:rPr lang="pt-PT" sz="4000" u="sng" noProof="0" err="1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autohub-provider.vercel.app</a:t>
            </a:r>
            <a:endParaRPr lang="pt-PT" sz="4000" noProof="0"/>
          </a:p>
        </p:txBody>
      </p:sp>
      <p:pic>
        <p:nvPicPr>
          <p:cNvPr id="6" name="Picture 42" descr="ID+ no UA Research Summit 2022 - ID+">
            <a:extLst>
              <a:ext uri="{FF2B5EF4-FFF2-40B4-BE49-F238E27FC236}">
                <a16:creationId xmlns:a16="http://schemas.microsoft.com/office/drawing/2014/main" id="{D5D763F5-E773-F623-B793-3995BA72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C9C6F1-084B-A820-8775-467B292D09D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844043D-5922-2918-7168-007BECE5E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596720"/>
            <a:ext cx="4449337" cy="665107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CB335-D82C-8427-D488-62E406FB19CE}"/>
              </a:ext>
            </a:extLst>
          </p:cNvPr>
          <p:cNvSpPr txBox="1"/>
          <p:nvPr/>
        </p:nvSpPr>
        <p:spPr>
          <a:xfrm>
            <a:off x="646771" y="4338674"/>
            <a:ext cx="7315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>
                <a:latin typeface="Source Sans Pro" panose="020B0503030403020204" pitchFamily="34" charset="0"/>
                <a:ea typeface="Source Sans Pro" panose="020B0503030403020204" pitchFamily="34" charset="0"/>
              </a:rPr>
              <a:t>- Como prestador, quero adicionar, editar e remover serviços (definindo tipo, localização e preço) para gerir o meu portfólio de ofertas.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1AFDC5C-831F-2422-03D9-DE3EB598F712}"/>
              </a:ext>
            </a:extLst>
          </p:cNvPr>
          <p:cNvSpPr txBox="1"/>
          <p:nvPr/>
        </p:nvSpPr>
        <p:spPr>
          <a:xfrm>
            <a:off x="646771" y="5584846"/>
            <a:ext cx="7315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>
                <a:latin typeface="Source Sans Pro" panose="020B0503030403020204" pitchFamily="34" charset="0"/>
                <a:ea typeface="Source Sans Pro" panose="020B0503030403020204" pitchFamily="34" charset="0"/>
              </a:rPr>
              <a:t>- Como prestador, quero verificar o estado dos pagamentos recebidos para acompanhar transações e gerar recibos ou faturas digitais.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284C610-ABBB-D866-D590-6155677A424E}"/>
              </a:ext>
            </a:extLst>
          </p:cNvPr>
          <p:cNvSpPr txBox="1"/>
          <p:nvPr/>
        </p:nvSpPr>
        <p:spPr>
          <a:xfrm>
            <a:off x="646771" y="7009570"/>
            <a:ext cx="731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>
                <a:latin typeface="Source Sans Pro" panose="020B0503030403020204" pitchFamily="34" charset="0"/>
                <a:ea typeface="Source Sans Pro" panose="020B0503030403020204" pitchFamily="34" charset="0"/>
              </a:rPr>
              <a:t>- Como prestador, quero visualizar avaliações dos clientes para melhorar continuamente a qualidade do meu serviço.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494A39B-AB49-20F4-AA0E-2F23225DF1F4}"/>
              </a:ext>
            </a:extLst>
          </p:cNvPr>
          <p:cNvSpPr txBox="1"/>
          <p:nvPr/>
        </p:nvSpPr>
        <p:spPr>
          <a:xfrm>
            <a:off x="646771" y="2228933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600" b="1">
                <a:latin typeface="Source Sans Pro" panose="020B0503030403020204" pitchFamily="34" charset="0"/>
                <a:ea typeface="Source Sans Pro" panose="020B0503030403020204" pitchFamily="34" charset="0"/>
              </a:rPr>
              <a:t>Use Cases :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3C1F944-F2F1-5E6C-DBFD-10B32B8E6437}"/>
              </a:ext>
            </a:extLst>
          </p:cNvPr>
          <p:cNvSpPr txBox="1"/>
          <p:nvPr/>
        </p:nvSpPr>
        <p:spPr>
          <a:xfrm>
            <a:off x="14067606" y="15942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>
                <a:solidFill>
                  <a:schemeClr val="bg1"/>
                </a:solidFill>
              </a:rPr>
              <a:t>9</a:t>
            </a:r>
            <a:endParaRPr lang="pt-PT" sz="2000" noProof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E95BD54-4305-3DC9-5DB1-4EE6D8E5CC62}"/>
              </a:ext>
            </a:extLst>
          </p:cNvPr>
          <p:cNvSpPr txBox="1"/>
          <p:nvPr/>
        </p:nvSpPr>
        <p:spPr>
          <a:xfrm>
            <a:off x="646771" y="3221727"/>
            <a:ext cx="731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>
                <a:latin typeface="Source Sans Pro" panose="020B0503030403020204" pitchFamily="34" charset="0"/>
                <a:ea typeface="Source Sans Pro" panose="020B0503030403020204" pitchFamily="34" charset="0"/>
              </a:rPr>
              <a:t>- Como prestador, quero criar uma conta na plataforma para poder aceder aos serviços</a:t>
            </a:r>
          </a:p>
        </p:txBody>
      </p:sp>
    </p:spTree>
    <p:extLst>
      <p:ext uri="{BB962C8B-B14F-4D97-AF65-F5344CB8AC3E}">
        <p14:creationId xmlns:p14="http://schemas.microsoft.com/office/powerpoint/2010/main" val="57474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122834-9E09-A1CB-C4D9-7F8565FF5C44}"/>
              </a:ext>
            </a:extLst>
          </p:cNvPr>
          <p:cNvSpPr/>
          <p:nvPr/>
        </p:nvSpPr>
        <p:spPr>
          <a:xfrm>
            <a:off x="12857356" y="7716644"/>
            <a:ext cx="1773044" cy="512956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D5EE1FB5-6984-AE92-E293-692BCA9331B0}"/>
              </a:ext>
            </a:extLst>
          </p:cNvPr>
          <p:cNvSpPr/>
          <p:nvPr/>
        </p:nvSpPr>
        <p:spPr>
          <a:xfrm>
            <a:off x="599638" y="512956"/>
            <a:ext cx="11577637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40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Lições Aprendidas – Quadro PMI</a:t>
            </a:r>
            <a:endParaRPr lang="pt-PT" sz="4400" noProof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DED259E-0F08-9961-E352-BAC6EA451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51754"/>
              </p:ext>
            </p:extLst>
          </p:nvPr>
        </p:nvGraphicFramePr>
        <p:xfrm>
          <a:off x="1607820" y="2153793"/>
          <a:ext cx="11864340" cy="487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4780">
                  <a:extLst>
                    <a:ext uri="{9D8B030D-6E8A-4147-A177-3AD203B41FA5}">
                      <a16:colId xmlns:a16="http://schemas.microsoft.com/office/drawing/2014/main" val="3504995498"/>
                    </a:ext>
                  </a:extLst>
                </a:gridCol>
                <a:gridCol w="3954780">
                  <a:extLst>
                    <a:ext uri="{9D8B030D-6E8A-4147-A177-3AD203B41FA5}">
                      <a16:colId xmlns:a16="http://schemas.microsoft.com/office/drawing/2014/main" val="2539039779"/>
                    </a:ext>
                  </a:extLst>
                </a:gridCol>
                <a:gridCol w="3954780">
                  <a:extLst>
                    <a:ext uri="{9D8B030D-6E8A-4147-A177-3AD203B41FA5}">
                      <a16:colId xmlns:a16="http://schemas.microsoft.com/office/drawing/2014/main" val="4020132452"/>
                    </a:ext>
                  </a:extLst>
                </a:gridCol>
              </a:tblGrid>
              <a:tr h="636896">
                <a:tc>
                  <a:txBody>
                    <a:bodyPr/>
                    <a:lstStyle/>
                    <a:p>
                      <a:pPr lvl="0">
                        <a:spcBef>
                          <a:spcPts val="100"/>
                        </a:spcBef>
                        <a:buNone/>
                      </a:pPr>
                      <a:r>
                        <a:rPr lang="pt-BR" sz="2400">
                          <a:solidFill>
                            <a:schemeClr val="bg1"/>
                          </a:solidFill>
                        </a:rPr>
                        <a:t>Pontos positivos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solidFill>
                            <a:schemeClr val="bg1"/>
                          </a:solidFill>
                        </a:rPr>
                        <a:t> Pontos negativos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solidFill>
                            <a:schemeClr val="bg1"/>
                          </a:solidFill>
                        </a:rPr>
                        <a:t>Ideias a melhorar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23599"/>
                  </a:ext>
                </a:extLst>
              </a:tr>
              <a:tr h="15704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Boa divisão de tarefas entre os membros do grupo.</a:t>
                      </a:r>
                      <a:endParaRPr lang="pt-BR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Algumas partes do código ficaram mal documentadas ou difíceis de manter.</a:t>
                      </a:r>
                      <a:endParaRPr lang="pt-BR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Incluir entrevistas ou formulários mais estruturados na fase de levantamento de requisitos.</a:t>
                      </a:r>
                      <a:endParaRPr lang="pt-BR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588181"/>
                  </a:ext>
                </a:extLst>
              </a:tr>
              <a:tr h="10993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Adoção de uma ferramenta de gestão de projetos (Trello)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Comunicação não tão clara e frequente entre os membros.</a:t>
                      </a:r>
                      <a:endParaRPr lang="pt-BR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solidFill>
                            <a:schemeClr val="bg1"/>
                          </a:solidFill>
                        </a:rPr>
                        <a:t>Criar momentos regulares de revisão técnica em grupo.</a:t>
                      </a:r>
                      <a:endParaRPr lang="pt-BR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381768"/>
                  </a:ext>
                </a:extLst>
              </a:tr>
              <a:tr h="15704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O incremento implementado conseguiu demonstrar valor funcional mesmo sem backend real.</a:t>
                      </a:r>
                      <a:endParaRPr lang="pt-BR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Algumas fases do processo foram mais demoradas do que o previsto.</a:t>
                      </a:r>
                      <a:endParaRPr lang="pt-BR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Definir prazos internos mais rígidos para evitar acumulação de tarefas.</a:t>
                      </a:r>
                      <a:endParaRPr lang="pt-BR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35761"/>
                  </a:ext>
                </a:extLst>
              </a:tr>
            </a:tbl>
          </a:graphicData>
        </a:graphic>
      </p:graphicFrame>
      <p:pic>
        <p:nvPicPr>
          <p:cNvPr id="6" name="Gráfico 5" descr="Sinal de polegar para cima destaque">
            <a:extLst>
              <a:ext uri="{FF2B5EF4-FFF2-40B4-BE49-F238E27FC236}">
                <a16:creationId xmlns:a16="http://schemas.microsoft.com/office/drawing/2014/main" id="{B4F4120B-0877-4D04-2ADD-7AB3CB529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2240" y="2184273"/>
            <a:ext cx="457200" cy="457200"/>
          </a:xfrm>
          <a:prstGeom prst="rect">
            <a:avLst/>
          </a:prstGeom>
        </p:spPr>
      </p:pic>
      <p:pic>
        <p:nvPicPr>
          <p:cNvPr id="7" name="Gráfico 6" descr="Sinal de polegar para cima destaque">
            <a:extLst>
              <a:ext uri="{FF2B5EF4-FFF2-40B4-BE49-F238E27FC236}">
                <a16:creationId xmlns:a16="http://schemas.microsoft.com/office/drawing/2014/main" id="{40D14F8C-6CC0-E67C-CF54-7865B29F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107680" y="2214626"/>
            <a:ext cx="457200" cy="457200"/>
          </a:xfrm>
          <a:prstGeom prst="rect">
            <a:avLst/>
          </a:prstGeom>
        </p:spPr>
      </p:pic>
      <p:pic>
        <p:nvPicPr>
          <p:cNvPr id="9" name="Gráfico 8" descr="Lâmpada destaque">
            <a:extLst>
              <a:ext uri="{FF2B5EF4-FFF2-40B4-BE49-F238E27FC236}">
                <a16:creationId xmlns:a16="http://schemas.microsoft.com/office/drawing/2014/main" id="{21273B06-C68C-FD7C-61F6-9AF46076A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02955" y="2163953"/>
            <a:ext cx="548640" cy="5486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DA5F0D-0B9E-8DE7-A5B5-AF787E471965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11" name="Picture 42" descr="ID+ no UA Research Summit 2022 - ID+">
            <a:extLst>
              <a:ext uri="{FF2B5EF4-FFF2-40B4-BE49-F238E27FC236}">
                <a16:creationId xmlns:a16="http://schemas.microsoft.com/office/drawing/2014/main" id="{837B374A-C2E0-FB47-C85C-CC40A18F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9097" y="138762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667A217-7D2F-92F4-3F30-B516E316F34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 l="17028"/>
          <a:stretch/>
        </p:blipFill>
        <p:spPr>
          <a:xfrm>
            <a:off x="12857356" y="332741"/>
            <a:ext cx="1502083" cy="32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5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3A5ECC4-7621-0771-BF09-CACAA28579A1}"/>
              </a:ext>
            </a:extLst>
          </p:cNvPr>
          <p:cNvSpPr/>
          <p:nvPr/>
        </p:nvSpPr>
        <p:spPr>
          <a:xfrm>
            <a:off x="705200" y="2475415"/>
            <a:ext cx="481530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40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 </a:t>
            </a:r>
            <a:r>
              <a:rPr lang="pt-PT" sz="4400" b="1" u="sng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Oportunidade</a:t>
            </a:r>
            <a:r>
              <a:rPr lang="pt-PT" sz="440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</a:t>
            </a:r>
            <a:endParaRPr lang="pt-PT" sz="4400" u="sng" noProof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576FD451-96A1-B5CA-71EE-5B5B0B4F529E}"/>
              </a:ext>
            </a:extLst>
          </p:cNvPr>
          <p:cNvSpPr/>
          <p:nvPr/>
        </p:nvSpPr>
        <p:spPr>
          <a:xfrm>
            <a:off x="1516522" y="3590687"/>
            <a:ext cx="335125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pt-PT" sz="320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Mercado Fragmentado</a:t>
            </a:r>
            <a:endParaRPr lang="pt-PT" sz="3200" noProof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86FD6BF4-A0ED-5122-9EE8-B50FF31D2FC8}"/>
              </a:ext>
            </a:extLst>
          </p:cNvPr>
          <p:cNvSpPr/>
          <p:nvPr/>
        </p:nvSpPr>
        <p:spPr>
          <a:xfrm>
            <a:off x="117002" y="4173855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pt-PT" sz="24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setor automóvel sofre de grande fragmentação, com múltiplos pontos de contacto e pouca centralização.</a:t>
            </a:r>
            <a:endParaRPr lang="pt-PT" sz="2400" noProof="0"/>
          </a:p>
        </p:txBody>
      </p:sp>
      <p:pic>
        <p:nvPicPr>
          <p:cNvPr id="1026" name="Picture 2" descr="Arte - seta branca png | PNGEgg">
            <a:extLst>
              <a:ext uri="{FF2B5EF4-FFF2-40B4-BE49-F238E27FC236}">
                <a16:creationId xmlns:a16="http://schemas.microsoft.com/office/drawing/2014/main" id="{A3F6242F-0465-F3D4-168A-E1B9061A1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552" y1="48851" x2="46552" y2="48851"/>
                        <a14:foregroundMark x1="62356" y1="50575" x2="62356" y2="50575"/>
                        <a14:foregroundMark x1="79598" y1="48851" x2="79598" y2="48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436" y="1933337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5FFB638-9A9F-B95F-417C-4B53344D1C12}"/>
              </a:ext>
            </a:extLst>
          </p:cNvPr>
          <p:cNvSpPr txBox="1"/>
          <p:nvPr/>
        </p:nvSpPr>
        <p:spPr>
          <a:xfrm>
            <a:off x="9727072" y="1920352"/>
            <a:ext cx="3208343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PT" sz="4400" b="1" noProof="0">
                <a:solidFill>
                  <a:srgbClr val="FFFFFF"/>
                </a:solidFill>
                <a:latin typeface="Montserrat Bold"/>
                <a:ea typeface="Montserrat Bold" pitchFamily="34" charset="-122"/>
                <a:cs typeface="Montserrat Bold" pitchFamily="34" charset="-120"/>
              </a:rPr>
              <a:t>"Ideia</a:t>
            </a:r>
            <a:r>
              <a:rPr lang="pt-PT" sz="4400" b="1">
                <a:solidFill>
                  <a:srgbClr val="FFFFFF"/>
                </a:solidFill>
                <a:latin typeface="Montserrat Bold"/>
                <a:ea typeface="Montserrat Bold" pitchFamily="34" charset="-122"/>
                <a:cs typeface="Montserrat Bold" pitchFamily="34" charset="-120"/>
              </a:rPr>
              <a:t>"</a:t>
            </a:r>
            <a:endParaRPr lang="pt-PT" sz="4400" b="1" noProof="0">
              <a:solidFill>
                <a:srgbClr val="FFFFFF"/>
              </a:solidFill>
              <a:latin typeface="Montserrat Bold"/>
              <a:ea typeface="Montserrat Bold" pitchFamily="34" charset="-122"/>
              <a:cs typeface="Montserrat Bold" pitchFamily="34" charset="-120"/>
            </a:endParaRPr>
          </a:p>
          <a:p>
            <a:pPr algn="ctr"/>
            <a:r>
              <a:rPr lang="pt-PT" sz="440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</a:t>
            </a:r>
            <a:r>
              <a:rPr lang="pt-PT" sz="4400" b="1" u="sng" noProof="0" err="1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AutoHub</a:t>
            </a:r>
            <a:endParaRPr lang="pt-PT" sz="4400" noProof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5BEDF0FC-5629-0140-77C6-0520353B22D7}"/>
              </a:ext>
            </a:extLst>
          </p:cNvPr>
          <p:cNvSpPr/>
          <p:nvPr/>
        </p:nvSpPr>
        <p:spPr>
          <a:xfrm>
            <a:off x="9990105" y="3733045"/>
            <a:ext cx="307788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pt-PT" sz="320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Solução Centralizada</a:t>
            </a:r>
            <a:endParaRPr lang="pt-PT" sz="3200" noProof="0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47818652-76AB-446F-6B09-FD1DC406183F}"/>
              </a:ext>
            </a:extLst>
          </p:cNvPr>
          <p:cNvSpPr/>
          <p:nvPr/>
        </p:nvSpPr>
        <p:spPr>
          <a:xfrm>
            <a:off x="8480107" y="4307451"/>
            <a:ext cx="615029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pt-PT" sz="240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AutoHub</a:t>
            </a:r>
            <a:r>
              <a:rPr lang="pt-PT" sz="24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centraliza marcação, pagamento e avaliação num único ecossistema digital. Elimina a necessidade de várias plataformas.</a:t>
            </a:r>
            <a:endParaRPr lang="pt-PT" sz="2400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01FCB43-2E60-DFFC-9CF7-0009213A5D63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4" name="Picture 42" descr="ID+ no UA Research Summit 2022 - ID+">
            <a:extLst>
              <a:ext uri="{FF2B5EF4-FFF2-40B4-BE49-F238E27FC236}">
                <a16:creationId xmlns:a16="http://schemas.microsoft.com/office/drawing/2014/main" id="{0D0C436B-2FB8-4AFA-BDF5-87AB17A09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5AC8A72-36E4-6D41-8A29-2D143838798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EF6437E-BB70-2357-4E90-19AB44D1FBF6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>
                <a:solidFill>
                  <a:schemeClr val="bg1"/>
                </a:solidFill>
              </a:rPr>
              <a:t>2</a:t>
            </a:r>
            <a:endParaRPr lang="pt-PT" sz="20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25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4978" y="608886"/>
            <a:ext cx="10205561" cy="629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pt-PT" sz="3950" b="1" noProof="0" err="1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Stakeholders</a:t>
            </a:r>
            <a:r>
              <a:rPr lang="pt-PT" sz="395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do Ecossistema </a:t>
            </a:r>
            <a:r>
              <a:rPr lang="pt-PT" sz="3950" b="1" noProof="0" err="1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AutoHub</a:t>
            </a:r>
            <a:endParaRPr lang="pt-PT" sz="3950" noProof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009" y="3235047"/>
            <a:ext cx="9156144" cy="9156144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685" y="6518493"/>
            <a:ext cx="373618" cy="467082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009" y="3235047"/>
            <a:ext cx="9156144" cy="9156144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9984" y="4801731"/>
            <a:ext cx="373618" cy="467082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7009" y="3235047"/>
            <a:ext cx="9156144" cy="9156144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8212" y="4145935"/>
            <a:ext cx="373618" cy="467082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7009" y="3235047"/>
            <a:ext cx="9156144" cy="9156144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6322" y="4801731"/>
            <a:ext cx="373618" cy="467082"/>
          </a:xfrm>
          <a:prstGeom prst="rect">
            <a:avLst/>
          </a:prstGeom>
        </p:spPr>
      </p:pic>
      <p:pic>
        <p:nvPicPr>
          <p:cNvPr id="1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7009" y="3235047"/>
            <a:ext cx="9156144" cy="9156144"/>
          </a:xfrm>
          <a:prstGeom prst="rect">
            <a:avLst/>
          </a:prstGeom>
        </p:spPr>
      </p:pic>
      <p:pic>
        <p:nvPicPr>
          <p:cNvPr id="1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93620" y="6518493"/>
            <a:ext cx="373618" cy="467082"/>
          </a:xfrm>
          <a:prstGeom prst="rect">
            <a:avLst/>
          </a:prstGeom>
        </p:spPr>
      </p:pic>
      <p:sp>
        <p:nvSpPr>
          <p:cNvPr id="13" name="Text 1"/>
          <p:cNvSpPr/>
          <p:nvPr/>
        </p:nvSpPr>
        <p:spPr>
          <a:xfrm>
            <a:off x="597599" y="5409268"/>
            <a:ext cx="2350413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pt-PT" sz="195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Condutores</a:t>
            </a:r>
            <a:endParaRPr lang="pt-PT" sz="1950" noProof="0"/>
          </a:p>
        </p:txBody>
      </p:sp>
      <p:sp>
        <p:nvSpPr>
          <p:cNvPr id="14" name="Text 2"/>
          <p:cNvSpPr/>
          <p:nvPr/>
        </p:nvSpPr>
        <p:spPr>
          <a:xfrm>
            <a:off x="597599" y="5856466"/>
            <a:ext cx="2350413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pt-PT" sz="17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Utilizadores finais dos serviços.</a:t>
            </a:r>
            <a:endParaRPr lang="pt-PT" sz="1700" noProof="0"/>
          </a:p>
        </p:txBody>
      </p:sp>
      <p:sp>
        <p:nvSpPr>
          <p:cNvPr id="15" name="Text 3"/>
          <p:cNvSpPr/>
          <p:nvPr/>
        </p:nvSpPr>
        <p:spPr>
          <a:xfrm>
            <a:off x="2687478" y="2837904"/>
            <a:ext cx="2350413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pt-PT" sz="195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Prestadores</a:t>
            </a:r>
            <a:endParaRPr lang="pt-PT" sz="1950" noProof="0"/>
          </a:p>
        </p:txBody>
      </p:sp>
      <p:sp>
        <p:nvSpPr>
          <p:cNvPr id="16" name="Text 4"/>
          <p:cNvSpPr/>
          <p:nvPr/>
        </p:nvSpPr>
        <p:spPr>
          <a:xfrm>
            <a:off x="2687478" y="3285102"/>
            <a:ext cx="2350413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pt-PT" sz="17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Oficinas e técnicos parceiros.</a:t>
            </a:r>
            <a:endParaRPr lang="pt-PT" sz="1700" noProof="0"/>
          </a:p>
        </p:txBody>
      </p:sp>
      <p:sp>
        <p:nvSpPr>
          <p:cNvPr id="17" name="Text 5"/>
          <p:cNvSpPr/>
          <p:nvPr/>
        </p:nvSpPr>
        <p:spPr>
          <a:xfrm>
            <a:off x="6139934" y="1940778"/>
            <a:ext cx="2350413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pt-PT" sz="195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Administradores</a:t>
            </a:r>
            <a:endParaRPr lang="pt-PT" sz="1950" noProof="0"/>
          </a:p>
        </p:txBody>
      </p:sp>
      <p:sp>
        <p:nvSpPr>
          <p:cNvPr id="18" name="Text 6"/>
          <p:cNvSpPr/>
          <p:nvPr/>
        </p:nvSpPr>
        <p:spPr>
          <a:xfrm>
            <a:off x="6139934" y="2387977"/>
            <a:ext cx="2350413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pt-PT" sz="17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Gestão e supervisão da plataforma.</a:t>
            </a:r>
            <a:endParaRPr lang="pt-PT" sz="1700" noProof="0"/>
          </a:p>
        </p:txBody>
      </p:sp>
      <p:sp>
        <p:nvSpPr>
          <p:cNvPr id="19" name="Text 7"/>
          <p:cNvSpPr/>
          <p:nvPr/>
        </p:nvSpPr>
        <p:spPr>
          <a:xfrm>
            <a:off x="9696172" y="2687955"/>
            <a:ext cx="2350413" cy="628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pt-PT" sz="195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Equipa de Suporte</a:t>
            </a:r>
            <a:endParaRPr lang="pt-PT" sz="1950" noProof="0"/>
          </a:p>
        </p:txBody>
      </p:sp>
      <p:sp>
        <p:nvSpPr>
          <p:cNvPr id="20" name="Text 8"/>
          <p:cNvSpPr/>
          <p:nvPr/>
        </p:nvSpPr>
        <p:spPr>
          <a:xfrm>
            <a:off x="9696172" y="3449597"/>
            <a:ext cx="2350413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pt-PT" sz="17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Assistência e resolução de problemas.</a:t>
            </a:r>
            <a:endParaRPr lang="pt-PT" sz="1700" noProof="0"/>
          </a:p>
        </p:txBody>
      </p:sp>
      <p:sp>
        <p:nvSpPr>
          <p:cNvPr id="21" name="Text 9"/>
          <p:cNvSpPr/>
          <p:nvPr/>
        </p:nvSpPr>
        <p:spPr>
          <a:xfrm>
            <a:off x="11805173" y="5481815"/>
            <a:ext cx="2350413" cy="628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pt-PT" sz="195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Sistema de Pagamentos</a:t>
            </a:r>
            <a:endParaRPr lang="pt-PT" sz="1950" noProof="0"/>
          </a:p>
        </p:txBody>
      </p:sp>
      <p:sp>
        <p:nvSpPr>
          <p:cNvPr id="22" name="Text 10"/>
          <p:cNvSpPr/>
          <p:nvPr/>
        </p:nvSpPr>
        <p:spPr>
          <a:xfrm>
            <a:off x="11805173" y="6243457"/>
            <a:ext cx="2350413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pt-PT" sz="17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Transações financeiras seguras.</a:t>
            </a:r>
            <a:endParaRPr lang="pt-PT" sz="1700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65F8ABD-3E9B-D263-D7A9-E0264D930070}"/>
              </a:ext>
            </a:extLst>
          </p:cNvPr>
          <p:cNvSpPr/>
          <p:nvPr/>
        </p:nvSpPr>
        <p:spPr>
          <a:xfrm>
            <a:off x="12857356" y="7716644"/>
            <a:ext cx="1773044" cy="512956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24" name="Picture 42" descr="ID+ no UA Research Summit 2022 - ID+">
            <a:extLst>
              <a:ext uri="{FF2B5EF4-FFF2-40B4-BE49-F238E27FC236}">
                <a16:creationId xmlns:a16="http://schemas.microsoft.com/office/drawing/2014/main" id="{3C7BB8E6-00F5-0FE3-DC9B-F00CFD27F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8" y="0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0C3B7F8-D2FF-3262-B15C-DBB129FDFD28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 l="17028"/>
          <a:stretch/>
        </p:blipFill>
        <p:spPr>
          <a:xfrm>
            <a:off x="1459107" y="193979"/>
            <a:ext cx="1502083" cy="327333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7836C8-9060-E3B6-CFE2-D77C3DCD6495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>
                <a:solidFill>
                  <a:schemeClr val="bg1"/>
                </a:solidFill>
              </a:rPr>
              <a:t>3</a:t>
            </a:r>
            <a:endParaRPr lang="pt-PT" sz="20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8995" y="599599"/>
            <a:ext cx="7618809" cy="1238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pt-PT" sz="385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Funcionalidades Distintivas do </a:t>
            </a:r>
            <a:r>
              <a:rPr lang="pt-PT" sz="3850" b="1" noProof="0" err="1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AutoHub</a:t>
            </a:r>
            <a:endParaRPr lang="pt-PT" sz="3850" noProof="0"/>
          </a:p>
        </p:txBody>
      </p:sp>
      <p:sp>
        <p:nvSpPr>
          <p:cNvPr id="4" name="Shape 1"/>
          <p:cNvSpPr/>
          <p:nvPr/>
        </p:nvSpPr>
        <p:spPr>
          <a:xfrm>
            <a:off x="6248995" y="2164675"/>
            <a:ext cx="7618809" cy="1202888"/>
          </a:xfrm>
          <a:prstGeom prst="roundRect">
            <a:avLst>
              <a:gd name="adj" fmla="val 271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5" name="Text 2"/>
          <p:cNvSpPr/>
          <p:nvPr/>
        </p:nvSpPr>
        <p:spPr>
          <a:xfrm>
            <a:off x="6466880" y="2382560"/>
            <a:ext cx="2509718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pt-PT" sz="1900" b="1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Pesquisa Avançada</a:t>
            </a:r>
            <a:endParaRPr lang="pt-PT" sz="1900" noProof="0"/>
          </a:p>
        </p:txBody>
      </p:sp>
      <p:sp>
        <p:nvSpPr>
          <p:cNvPr id="6" name="Text 3"/>
          <p:cNvSpPr/>
          <p:nvPr/>
        </p:nvSpPr>
        <p:spPr>
          <a:xfrm>
            <a:off x="6466880" y="2822853"/>
            <a:ext cx="718304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pt-PT" sz="17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Filtros por tipo, local e rating para encontrar o serviço ideal.</a:t>
            </a:r>
            <a:endParaRPr lang="pt-PT" sz="1700" noProof="0"/>
          </a:p>
        </p:txBody>
      </p:sp>
      <p:sp>
        <p:nvSpPr>
          <p:cNvPr id="7" name="Shape 4"/>
          <p:cNvSpPr/>
          <p:nvPr/>
        </p:nvSpPr>
        <p:spPr>
          <a:xfrm>
            <a:off x="6248995" y="3585448"/>
            <a:ext cx="7618809" cy="1202888"/>
          </a:xfrm>
          <a:prstGeom prst="roundRect">
            <a:avLst>
              <a:gd name="adj" fmla="val 271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8" name="Text 5"/>
          <p:cNvSpPr/>
          <p:nvPr/>
        </p:nvSpPr>
        <p:spPr>
          <a:xfrm>
            <a:off x="6466880" y="3803333"/>
            <a:ext cx="2919412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pt-PT" sz="1900" b="1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Agendamento Flexível</a:t>
            </a:r>
            <a:endParaRPr lang="pt-PT" sz="1900" noProof="0"/>
          </a:p>
        </p:txBody>
      </p:sp>
      <p:sp>
        <p:nvSpPr>
          <p:cNvPr id="9" name="Text 6"/>
          <p:cNvSpPr/>
          <p:nvPr/>
        </p:nvSpPr>
        <p:spPr>
          <a:xfrm>
            <a:off x="6466880" y="4243626"/>
            <a:ext cx="718304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pt-PT" sz="17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Marcações no local do cliente ou na oficina parceira.</a:t>
            </a:r>
            <a:endParaRPr lang="pt-PT" sz="1700" noProof="0"/>
          </a:p>
        </p:txBody>
      </p:sp>
      <p:sp>
        <p:nvSpPr>
          <p:cNvPr id="10" name="Shape 7"/>
          <p:cNvSpPr/>
          <p:nvPr/>
        </p:nvSpPr>
        <p:spPr>
          <a:xfrm>
            <a:off x="6248995" y="5006221"/>
            <a:ext cx="7618809" cy="1202888"/>
          </a:xfrm>
          <a:prstGeom prst="roundRect">
            <a:avLst>
              <a:gd name="adj" fmla="val 271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11" name="Text 8"/>
          <p:cNvSpPr/>
          <p:nvPr/>
        </p:nvSpPr>
        <p:spPr>
          <a:xfrm>
            <a:off x="6466880" y="5224105"/>
            <a:ext cx="2746415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pt-PT" sz="1900" b="1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Sistema de Avaliação</a:t>
            </a:r>
            <a:endParaRPr lang="pt-PT" sz="1900" noProof="0"/>
          </a:p>
        </p:txBody>
      </p:sp>
      <p:sp>
        <p:nvSpPr>
          <p:cNvPr id="12" name="Text 9"/>
          <p:cNvSpPr/>
          <p:nvPr/>
        </p:nvSpPr>
        <p:spPr>
          <a:xfrm>
            <a:off x="6466880" y="5664398"/>
            <a:ext cx="718304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pt-PT" sz="17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Avaliação transparente de 0 a 5 para prestadores.</a:t>
            </a:r>
            <a:endParaRPr lang="pt-PT" sz="1700" noProof="0"/>
          </a:p>
        </p:txBody>
      </p:sp>
      <p:sp>
        <p:nvSpPr>
          <p:cNvPr id="13" name="Shape 10"/>
          <p:cNvSpPr/>
          <p:nvPr/>
        </p:nvSpPr>
        <p:spPr>
          <a:xfrm>
            <a:off x="6248995" y="6426994"/>
            <a:ext cx="7618809" cy="1202888"/>
          </a:xfrm>
          <a:prstGeom prst="roundRect">
            <a:avLst>
              <a:gd name="adj" fmla="val 271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14" name="Text 11"/>
          <p:cNvSpPr/>
          <p:nvPr/>
        </p:nvSpPr>
        <p:spPr>
          <a:xfrm>
            <a:off x="6466880" y="6644878"/>
            <a:ext cx="6504980" cy="3895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pt-PT" sz="1900" b="1" noProof="0">
                <a:solidFill>
                  <a:srgbClr val="E2E6E9"/>
                </a:solidFill>
                <a:latin typeface="Montserrat Bold"/>
                <a:ea typeface="Montserrat Bold" pitchFamily="34" charset="-122"/>
                <a:cs typeface="Montserrat Bold" pitchFamily="34" charset="-120"/>
              </a:rPr>
              <a:t>Assistência </a:t>
            </a:r>
            <a:r>
              <a:rPr lang="pt-PT" sz="1900" b="1" noProof="0">
                <a:solidFill>
                  <a:schemeClr val="bg1"/>
                </a:solidFill>
                <a:latin typeface="Montserrat Bold"/>
                <a:ea typeface="Montserrat Bold" pitchFamily="34" charset="-122"/>
                <a:cs typeface="Montserrat Bold" pitchFamily="34" charset="-120"/>
              </a:rPr>
              <a:t>Emergencial </a:t>
            </a:r>
            <a:endParaRPr lang="pt-PT" sz="1900" b="1" noProof="0">
              <a:solidFill>
                <a:schemeClr val="bg1"/>
              </a:solidFill>
              <a:latin typeface="Montserrat Bold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6466880" y="7085171"/>
            <a:ext cx="718304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pt-PT" sz="17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Módulo de emergência (a ser implementado na Fase 3).</a:t>
            </a:r>
            <a:endParaRPr lang="pt-PT" sz="1700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999A57-0B21-3D4E-19AE-29133DA7B8B0}"/>
              </a:ext>
            </a:extLst>
          </p:cNvPr>
          <p:cNvSpPr/>
          <p:nvPr/>
        </p:nvSpPr>
        <p:spPr>
          <a:xfrm>
            <a:off x="12857356" y="7716644"/>
            <a:ext cx="1773044" cy="512956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ACC810-1021-017E-AC15-462BEF12C7C7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>
                <a:solidFill>
                  <a:schemeClr val="bg1"/>
                </a:solidFill>
              </a:rPr>
              <a:t>4</a:t>
            </a:r>
            <a:endParaRPr lang="pt-PT" sz="20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684FB0D-FE0F-2CD0-E762-1FCF002FBC46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24835BBF-E690-657E-2713-7C147A64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2924020"/>
            <a:ext cx="1220554" cy="1220554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9D6F2AB9-36AC-2B45-E6BF-AED4C3D120D0}"/>
              </a:ext>
            </a:extLst>
          </p:cNvPr>
          <p:cNvSpPr/>
          <p:nvPr/>
        </p:nvSpPr>
        <p:spPr>
          <a:xfrm>
            <a:off x="1458302" y="4544096"/>
            <a:ext cx="3389971" cy="731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pt-PT" sz="3600" b="1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Mobile-</a:t>
            </a:r>
            <a:r>
              <a:rPr lang="pt-PT" sz="3600" b="1" noProof="0" err="1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First</a:t>
            </a:r>
            <a:endParaRPr lang="pt-PT" sz="3600" noProof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6C74DB8-18A8-B215-6CD3-3C5D691DF739}"/>
              </a:ext>
            </a:extLst>
          </p:cNvPr>
          <p:cNvSpPr/>
          <p:nvPr/>
        </p:nvSpPr>
        <p:spPr>
          <a:xfrm>
            <a:off x="1058416" y="5030941"/>
            <a:ext cx="3389971" cy="15449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pt-PT" sz="32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Otimizado para dispositivos móveis.</a:t>
            </a:r>
            <a:endParaRPr lang="pt-PT" sz="3200" noProof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3933BF88-8B52-ED90-A3E6-85FB76E50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923" y="2928879"/>
            <a:ext cx="1220554" cy="1220554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D0F18FE6-7B39-A76A-6310-A939792D3F84}"/>
              </a:ext>
            </a:extLst>
          </p:cNvPr>
          <p:cNvSpPr/>
          <p:nvPr/>
        </p:nvSpPr>
        <p:spPr>
          <a:xfrm>
            <a:off x="5582232" y="4312849"/>
            <a:ext cx="3389971" cy="14630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pt-PT" sz="3600" b="1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Disponível para Web</a:t>
            </a:r>
            <a:endParaRPr lang="pt-PT" sz="3600" noProof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5C25829E-9875-70DA-4CB5-0A241B57B271}"/>
              </a:ext>
            </a:extLst>
          </p:cNvPr>
          <p:cNvSpPr/>
          <p:nvPr/>
        </p:nvSpPr>
        <p:spPr>
          <a:xfrm>
            <a:off x="5660289" y="5607076"/>
            <a:ext cx="3389971" cy="15449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pt-PT" sz="3200" noProof="0">
                <a:solidFill>
                  <a:srgbClr val="E2E6E9"/>
                </a:solidFill>
                <a:latin typeface="Source Sans Pro"/>
                <a:ea typeface="Source Sans Pro"/>
              </a:rPr>
              <a:t>Prestadores de serviços </a:t>
            </a:r>
            <a:r>
              <a:rPr lang="pt-PT" sz="3200">
                <a:solidFill>
                  <a:srgbClr val="E2E6E9"/>
                </a:solidFill>
                <a:latin typeface="Source Sans Pro"/>
                <a:ea typeface="Source Sans Pro"/>
              </a:rPr>
              <a:t>poderão</a:t>
            </a:r>
            <a:r>
              <a:rPr lang="pt-PT" sz="3200" noProof="0">
                <a:solidFill>
                  <a:srgbClr val="E2E6E9"/>
                </a:solidFill>
                <a:latin typeface="Source Sans Pro"/>
                <a:ea typeface="Source Sans Pro"/>
              </a:rPr>
              <a:t> </a:t>
            </a:r>
            <a:r>
              <a:rPr lang="pt-PT" sz="3200" noProof="0" err="1">
                <a:solidFill>
                  <a:srgbClr val="E2E6E9"/>
                </a:solidFill>
                <a:latin typeface="Source Sans Pro"/>
                <a:ea typeface="Source Sans Pro"/>
              </a:rPr>
              <a:t>acessar</a:t>
            </a:r>
            <a:r>
              <a:rPr lang="pt-PT" sz="3200" noProof="0">
                <a:solidFill>
                  <a:srgbClr val="E2E6E9"/>
                </a:solidFill>
                <a:latin typeface="Source Sans Pro"/>
                <a:ea typeface="Source Sans Pro"/>
              </a:rPr>
              <a:t> pelo PC</a:t>
            </a:r>
            <a:endParaRPr lang="pt-PT" sz="3200" noProof="0">
              <a:latin typeface="Source Sans Pro"/>
              <a:ea typeface="Source Sans Pro"/>
            </a:endParaRPr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30E8D9EE-5D0B-3BA5-1DDF-7CDAA6C7B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5041" y="2983935"/>
            <a:ext cx="1220554" cy="1220554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267D275F-1B97-CBBC-E8FF-A079E802379E}"/>
              </a:ext>
            </a:extLst>
          </p:cNvPr>
          <p:cNvSpPr/>
          <p:nvPr/>
        </p:nvSpPr>
        <p:spPr>
          <a:xfrm>
            <a:off x="9940333" y="4553033"/>
            <a:ext cx="3630001" cy="731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pt-PT" sz="3600" b="1" noProof="0" err="1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Geolocalização</a:t>
            </a:r>
            <a:endParaRPr lang="pt-PT" sz="3600" noProof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F8D81112-5BE1-885B-3645-0F217C6CD3B4}"/>
              </a:ext>
            </a:extLst>
          </p:cNvPr>
          <p:cNvSpPr/>
          <p:nvPr/>
        </p:nvSpPr>
        <p:spPr>
          <a:xfrm>
            <a:off x="10096450" y="5275463"/>
            <a:ext cx="3389971" cy="15449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pt-PT" sz="32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Serviços baseados na localização.</a:t>
            </a:r>
            <a:endParaRPr lang="pt-PT" sz="3200" noProof="0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4F30055A-F584-F6CD-D7B9-7148A957EE0A}"/>
              </a:ext>
            </a:extLst>
          </p:cNvPr>
          <p:cNvSpPr/>
          <p:nvPr/>
        </p:nvSpPr>
        <p:spPr>
          <a:xfrm>
            <a:off x="1391515" y="978812"/>
            <a:ext cx="12836583" cy="13694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pt-PT" sz="430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 Produto:                       - Plataforma Digital</a:t>
            </a:r>
            <a:endParaRPr lang="pt-PT" sz="4300" noProof="0"/>
          </a:p>
        </p:txBody>
      </p:sp>
      <p:pic>
        <p:nvPicPr>
          <p:cNvPr id="14" name="Imagem 13" descr="Uma imagem com escuridão, preto, espaço, captura de ecrã&#10;&#10;Os conteúdos gerados por IA poderão estar incorretos.">
            <a:extLst>
              <a:ext uri="{FF2B5EF4-FFF2-40B4-BE49-F238E27FC236}">
                <a16:creationId xmlns:a16="http://schemas.microsoft.com/office/drawing/2014/main" id="{FD07B883-A039-6CFE-5B2C-2E6E76AD7DD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rot="21356812">
            <a:off x="4492374" y="559598"/>
            <a:ext cx="3426233" cy="1365881"/>
          </a:xfrm>
          <a:prstGeom prst="rect">
            <a:avLst/>
          </a:prstGeom>
        </p:spPr>
      </p:pic>
      <p:pic>
        <p:nvPicPr>
          <p:cNvPr id="15" name="Picture 42" descr="ID+ no UA Research Summit 2022 - ID+">
            <a:extLst>
              <a:ext uri="{FF2B5EF4-FFF2-40B4-BE49-F238E27FC236}">
                <a16:creationId xmlns:a16="http://schemas.microsoft.com/office/drawing/2014/main" id="{3FBA9F12-EA22-E598-EACC-94823B369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17D3021-913C-E69C-8E36-9AEF2EACE44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45C7F78-3465-6100-5000-A6FF19B8D3D2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>
                <a:solidFill>
                  <a:schemeClr val="bg1"/>
                </a:solidFill>
              </a:rPr>
              <a:t>5</a:t>
            </a:r>
            <a:endParaRPr lang="pt-PT" sz="20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6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0938" y="821293"/>
            <a:ext cx="9498925" cy="644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40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Arquitetura de Alto Nível</a:t>
            </a:r>
            <a:endParaRPr lang="pt-PT" sz="4400" noProof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02" y="2530594"/>
            <a:ext cx="2128957" cy="136243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728" y="3162102"/>
            <a:ext cx="347067" cy="4338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46675" y="2777411"/>
            <a:ext cx="194845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noProof="0" err="1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Presentation</a:t>
            </a:r>
            <a:endParaRPr lang="pt-PT" sz="2200" noProof="0"/>
          </a:p>
        </p:txBody>
      </p:sp>
      <p:sp>
        <p:nvSpPr>
          <p:cNvPr id="6" name="Text 2"/>
          <p:cNvSpPr/>
          <p:nvPr/>
        </p:nvSpPr>
        <p:spPr>
          <a:xfrm>
            <a:off x="5146675" y="3276045"/>
            <a:ext cx="194845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React</a:t>
            </a: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/</a:t>
            </a:r>
            <a:r>
              <a:rPr lang="pt-PT" sz="190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React</a:t>
            </a: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pt-PT" sz="190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Native</a:t>
            </a:r>
            <a:endParaRPr lang="pt-PT" sz="1900" noProof="0"/>
          </a:p>
        </p:txBody>
      </p:sp>
      <p:sp>
        <p:nvSpPr>
          <p:cNvPr id="7" name="Shape 3"/>
          <p:cNvSpPr/>
          <p:nvPr/>
        </p:nvSpPr>
        <p:spPr>
          <a:xfrm>
            <a:off x="4961533" y="3908624"/>
            <a:ext cx="8489394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noProof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483" y="3954701"/>
            <a:ext cx="4257913" cy="1362432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847" y="4418926"/>
            <a:ext cx="347067" cy="43386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211213" y="4201518"/>
            <a:ext cx="234469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noProof="0" err="1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Application</a:t>
            </a:r>
            <a:endParaRPr lang="pt-PT" sz="2200" noProof="0"/>
          </a:p>
        </p:txBody>
      </p:sp>
      <p:sp>
        <p:nvSpPr>
          <p:cNvPr id="11" name="Text 5"/>
          <p:cNvSpPr/>
          <p:nvPr/>
        </p:nvSpPr>
        <p:spPr>
          <a:xfrm>
            <a:off x="6211213" y="4700151"/>
            <a:ext cx="234469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Node.js </a:t>
            </a:r>
            <a:endParaRPr lang="pt-PT" sz="1900" noProof="0"/>
          </a:p>
        </p:txBody>
      </p:sp>
      <p:sp>
        <p:nvSpPr>
          <p:cNvPr id="12" name="Shape 6"/>
          <p:cNvSpPr/>
          <p:nvPr/>
        </p:nvSpPr>
        <p:spPr>
          <a:xfrm>
            <a:off x="6026071" y="5332730"/>
            <a:ext cx="7424857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noProof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945" y="5378808"/>
            <a:ext cx="6386870" cy="136243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1847" y="5843032"/>
            <a:ext cx="347067" cy="43386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275632" y="5625624"/>
            <a:ext cx="156364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</a:t>
            </a:r>
            <a:endParaRPr lang="pt-PT" sz="2200" noProof="0"/>
          </a:p>
        </p:txBody>
      </p:sp>
      <p:sp>
        <p:nvSpPr>
          <p:cNvPr id="16" name="Text 8"/>
          <p:cNvSpPr/>
          <p:nvPr/>
        </p:nvSpPr>
        <p:spPr>
          <a:xfrm>
            <a:off x="7275632" y="6124258"/>
            <a:ext cx="156364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Cloud</a:t>
            </a: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pt-PT" sz="190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Firestore</a:t>
            </a:r>
            <a:endParaRPr lang="pt-PT" sz="1900" noProof="0"/>
          </a:p>
        </p:txBody>
      </p:sp>
      <p:sp>
        <p:nvSpPr>
          <p:cNvPr id="18" name="Text 10"/>
          <p:cNvSpPr/>
          <p:nvPr/>
        </p:nvSpPr>
        <p:spPr>
          <a:xfrm>
            <a:off x="863798" y="709517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pt-PT" sz="1900" noProof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D037AD9-AE75-8084-4038-01B3D4D44C1E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F78057D-C15A-97C8-BC2C-123397DBCFAE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>
                <a:solidFill>
                  <a:schemeClr val="bg1"/>
                </a:solidFill>
              </a:rPr>
              <a:t>6</a:t>
            </a:r>
            <a:endParaRPr lang="pt-PT" sz="2000" noProof="0">
              <a:solidFill>
                <a:schemeClr val="bg1"/>
              </a:solidFill>
            </a:endParaRPr>
          </a:p>
        </p:txBody>
      </p:sp>
      <p:pic>
        <p:nvPicPr>
          <p:cNvPr id="21" name="Picture 42" descr="ID+ no UA Research Summit 2022 - ID+">
            <a:extLst>
              <a:ext uri="{FF2B5EF4-FFF2-40B4-BE49-F238E27FC236}">
                <a16:creationId xmlns:a16="http://schemas.microsoft.com/office/drawing/2014/main" id="{E213066D-E58C-F0D3-62D8-46BA4C2A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C24BB8C-B4FE-F97F-14E8-9848B78F2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3908" y="787956"/>
            <a:ext cx="8282033" cy="127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pt-PT" sz="4000" b="1" noProof="0" err="1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Roadmap</a:t>
            </a:r>
            <a:r>
              <a:rPr lang="pt-PT" sz="400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Incremental do </a:t>
            </a:r>
            <a:r>
              <a:rPr lang="pt-PT" sz="4000" b="1" noProof="0" err="1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AutoHub</a:t>
            </a:r>
            <a:r>
              <a:rPr lang="pt-PT" sz="400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</a:t>
            </a:r>
            <a:r>
              <a:rPr lang="pt-PT" sz="4000" b="1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:</a:t>
            </a:r>
            <a:endParaRPr lang="pt-PT" sz="4000" noProof="0">
              <a:solidFill>
                <a:srgbClr val="FF0000"/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08" y="2231231"/>
            <a:ext cx="1119902" cy="134397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39804" y="2455188"/>
            <a:ext cx="2545437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pt-PT" sz="2000" b="1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Fase 1 – Funcionalidades básicas</a:t>
            </a:r>
            <a:endParaRPr lang="pt-PT" sz="2000" noProof="0"/>
          </a:p>
        </p:txBody>
      </p:sp>
      <p:sp>
        <p:nvSpPr>
          <p:cNvPr id="6" name="Text 2"/>
          <p:cNvSpPr/>
          <p:nvPr/>
        </p:nvSpPr>
        <p:spPr>
          <a:xfrm>
            <a:off x="2239804" y="2907625"/>
            <a:ext cx="6120289" cy="335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pt-PT" sz="17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Contas de utilizador, pesquisa, agendamento e avaliação.</a:t>
            </a:r>
            <a:endParaRPr lang="pt-PT" sz="1750" noProof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08" y="3575209"/>
            <a:ext cx="1119902" cy="134397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39804" y="3799165"/>
            <a:ext cx="2545437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pt-PT" sz="2000" b="1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Fase 2 – Integração</a:t>
            </a:r>
            <a:endParaRPr lang="pt-PT" sz="2000" noProof="0"/>
          </a:p>
        </p:txBody>
      </p:sp>
      <p:sp>
        <p:nvSpPr>
          <p:cNvPr id="9" name="Text 4"/>
          <p:cNvSpPr/>
          <p:nvPr/>
        </p:nvSpPr>
        <p:spPr>
          <a:xfrm>
            <a:off x="2239804" y="4251603"/>
            <a:ext cx="6120289" cy="335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pt-PT" sz="17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Conexão com parceiros, sistema de pagamentos e base de dados.</a:t>
            </a:r>
            <a:endParaRPr lang="pt-PT" sz="1750" noProof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908" y="4919186"/>
            <a:ext cx="1119902" cy="134397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39804" y="5143143"/>
            <a:ext cx="2545437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pt-PT" sz="2000" b="1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Fase 3 – Expansão</a:t>
            </a:r>
            <a:endParaRPr lang="pt-PT" sz="2000" noProof="0"/>
          </a:p>
        </p:txBody>
      </p:sp>
      <p:sp>
        <p:nvSpPr>
          <p:cNvPr id="12" name="Text 6"/>
          <p:cNvSpPr/>
          <p:nvPr/>
        </p:nvSpPr>
        <p:spPr>
          <a:xfrm>
            <a:off x="2239804" y="5595580"/>
            <a:ext cx="6120289" cy="335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pt-PT" sz="17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Assistência de emergência, recomendações e notificações </a:t>
            </a:r>
            <a:r>
              <a:rPr lang="pt-PT" sz="175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push</a:t>
            </a:r>
            <a:r>
              <a:rPr lang="pt-PT" sz="17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pt-PT" sz="1750" noProof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908" y="6263164"/>
            <a:ext cx="1119902" cy="134397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39804" y="6487120"/>
            <a:ext cx="2820472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pt-PT" sz="2000" b="1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Fase 4 – Crescimento</a:t>
            </a:r>
            <a:endParaRPr lang="pt-PT" sz="2000" noProof="0"/>
          </a:p>
        </p:txBody>
      </p:sp>
      <p:sp>
        <p:nvSpPr>
          <p:cNvPr id="15" name="Text 8"/>
          <p:cNvSpPr/>
          <p:nvPr/>
        </p:nvSpPr>
        <p:spPr>
          <a:xfrm>
            <a:off x="2239804" y="6939558"/>
            <a:ext cx="6120289" cy="335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pt-PT" sz="17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Escalabilidade da plataforma e expansão geográfica.</a:t>
            </a:r>
            <a:endParaRPr lang="pt-PT" sz="1750" noProof="0"/>
          </a:p>
        </p:txBody>
      </p:sp>
      <p:pic>
        <p:nvPicPr>
          <p:cNvPr id="16" name="Picture 42" descr="ID+ no UA Research Summit 2022 - ID+">
            <a:extLst>
              <a:ext uri="{FF2B5EF4-FFF2-40B4-BE49-F238E27FC236}">
                <a16:creationId xmlns:a16="http://schemas.microsoft.com/office/drawing/2014/main" id="{CE4A8314-7BE3-E3BB-2C93-0666B652D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EE2975B-56E4-BB43-0EEA-D8DBB1FA4B2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D48D5EC-A273-B848-F155-274555E3EA31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>
                <a:solidFill>
                  <a:schemeClr val="bg1"/>
                </a:solidFill>
              </a:rPr>
              <a:t>7</a:t>
            </a:r>
            <a:endParaRPr lang="pt-PT" sz="20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1294" y="1955483"/>
            <a:ext cx="8585746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400" b="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Demonstração dos Resultados do Incremento 1</a:t>
            </a:r>
            <a:endParaRPr lang="pt-PT" sz="4400" noProof="0"/>
          </a:p>
        </p:txBody>
      </p:sp>
      <p:sp>
        <p:nvSpPr>
          <p:cNvPr id="4" name="Text 1"/>
          <p:cNvSpPr/>
          <p:nvPr/>
        </p:nvSpPr>
        <p:spPr>
          <a:xfrm>
            <a:off x="1721381" y="3602831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pt-PT" sz="24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Web fornecedor: </a:t>
            </a:r>
            <a:r>
              <a:rPr lang="pt-PT" sz="2400" u="sng" noProof="0" err="1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autohub-provider.vercel.app</a:t>
            </a:r>
            <a:endParaRPr lang="pt-PT" sz="2400" noProof="0"/>
          </a:p>
        </p:txBody>
      </p:sp>
      <p:sp>
        <p:nvSpPr>
          <p:cNvPr id="5" name="Text 2"/>
          <p:cNvSpPr/>
          <p:nvPr/>
        </p:nvSpPr>
        <p:spPr>
          <a:xfrm>
            <a:off x="1721381" y="4059317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pt-PT" sz="24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 cliente (vista mobile em browser): </a:t>
            </a:r>
            <a:r>
              <a:rPr lang="pt-PT" sz="2400" u="sng" noProof="0" err="1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autohub-client.vercel.app</a:t>
            </a:r>
            <a:endParaRPr lang="pt-PT" sz="2400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4557D60-AC5E-BEB6-9DF3-76DE2F0E51CD}"/>
              </a:ext>
            </a:extLst>
          </p:cNvPr>
          <p:cNvSpPr/>
          <p:nvPr/>
        </p:nvSpPr>
        <p:spPr>
          <a:xfrm>
            <a:off x="12857356" y="7716644"/>
            <a:ext cx="1773044" cy="512956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8" name="Picture 42" descr="ID+ no UA Research Summit 2022 - ID+">
            <a:extLst>
              <a:ext uri="{FF2B5EF4-FFF2-40B4-BE49-F238E27FC236}">
                <a16:creationId xmlns:a16="http://schemas.microsoft.com/office/drawing/2014/main" id="{590A17AB-2E76-4C14-2BC8-195889723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D1D6F8-B45D-E35D-F603-1B8A321BA10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E6B45F0-EC0B-A381-0BBF-05697C6F5846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>
                <a:solidFill>
                  <a:schemeClr val="bg1"/>
                </a:solidFill>
              </a:rPr>
              <a:t>8</a:t>
            </a:r>
            <a:endParaRPr lang="pt-PT" sz="2000" noProof="0">
              <a:solidFill>
                <a:schemeClr val="bg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AAEE776-E7C1-9A77-DCD5-4928E53B49C4}"/>
              </a:ext>
            </a:extLst>
          </p:cNvPr>
          <p:cNvSpPr/>
          <p:nvPr/>
        </p:nvSpPr>
        <p:spPr>
          <a:xfrm rot="20832797">
            <a:off x="2911713" y="6848480"/>
            <a:ext cx="8806975" cy="1684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7" name="Imagem 16" descr="Uma imagem com escuridão, preto, espaço, captura de ecrã&#10;&#10;Os conteúdos gerados por IA poderão estar incorretos.">
            <a:extLst>
              <a:ext uri="{FF2B5EF4-FFF2-40B4-BE49-F238E27FC236}">
                <a16:creationId xmlns:a16="http://schemas.microsoft.com/office/drawing/2014/main" id="{4D1D4A48-6274-22BD-13DE-0EEE8909934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 rot="21356812">
            <a:off x="6873221" y="4725191"/>
            <a:ext cx="6009601" cy="23957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D1198-A1E4-256F-3622-78C9CE97E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CBEF3B70-F912-6137-72D5-B55E75DE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96" y="1627730"/>
            <a:ext cx="10542644" cy="6626777"/>
          </a:xfrm>
          <a:prstGeom prst="rect">
            <a:avLst/>
          </a:prstGeom>
        </p:spPr>
      </p:pic>
      <p:pic>
        <p:nvPicPr>
          <p:cNvPr id="6" name="Picture 42" descr="ID+ no UA Research Summit 2022 - ID+">
            <a:extLst>
              <a:ext uri="{FF2B5EF4-FFF2-40B4-BE49-F238E27FC236}">
                <a16:creationId xmlns:a16="http://schemas.microsoft.com/office/drawing/2014/main" id="{15564EED-D10E-E02B-83A2-E424DA2AE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FDBB899-2D65-C83F-0E20-F73E85CABE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3C57046-8B84-4FAB-7643-9CCD4226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3" y="1633915"/>
            <a:ext cx="4449337" cy="665107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BBFF015-59AA-2FB7-5300-B63FBB4C7E30}"/>
              </a:ext>
            </a:extLst>
          </p:cNvPr>
          <p:cNvSpPr txBox="1"/>
          <p:nvPr/>
        </p:nvSpPr>
        <p:spPr>
          <a:xfrm>
            <a:off x="646771" y="5790562"/>
            <a:ext cx="61374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>
                <a:latin typeface="Source Sans Pro" panose="020B0503030403020204" pitchFamily="34" charset="0"/>
                <a:ea typeface="Source Sans Pro" panose="020B0503030403020204" pitchFamily="34" charset="0"/>
              </a:rPr>
              <a:t>- Como cliente, quero avaliar o serviço com pontuação de 0 a 5 e comentário para partilhar a minha experiência.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294E68-94A6-C824-DFD2-7F1D0E7FBDA7}"/>
              </a:ext>
            </a:extLst>
          </p:cNvPr>
          <p:cNvSpPr txBox="1"/>
          <p:nvPr/>
        </p:nvSpPr>
        <p:spPr>
          <a:xfrm>
            <a:off x="646771" y="2228933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3600" b="1">
                <a:latin typeface="Source Sans Pro" panose="020B0503030403020204" pitchFamily="34" charset="0"/>
                <a:ea typeface="Source Sans Pro" panose="020B0503030403020204" pitchFamily="34" charset="0"/>
              </a:rPr>
              <a:t>Use Cases : </a:t>
            </a:r>
          </a:p>
        </p:txBody>
      </p:sp>
      <p:pic>
        <p:nvPicPr>
          <p:cNvPr id="10" name="Imagem 9" descr="Uma imagem com texto, captura de ecrã, Website&#10;&#10;Os conteúdos gerados por IA poderão estar incorretos.">
            <a:extLst>
              <a:ext uri="{FF2B5EF4-FFF2-40B4-BE49-F238E27FC236}">
                <a16:creationId xmlns:a16="http://schemas.microsoft.com/office/drawing/2014/main" id="{C32EBA00-8649-20C9-D5E1-AC3B42DDD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7140" y="1603936"/>
            <a:ext cx="2965144" cy="662566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779CCD-9FD7-E6D6-83AD-BDD21796A29E}"/>
              </a:ext>
            </a:extLst>
          </p:cNvPr>
          <p:cNvSpPr txBox="1"/>
          <p:nvPr/>
        </p:nvSpPr>
        <p:spPr>
          <a:xfrm>
            <a:off x="679935" y="3149792"/>
            <a:ext cx="60155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>
                <a:latin typeface="Source Sans Pro" panose="020B0503030403020204" pitchFamily="34" charset="0"/>
                <a:ea typeface="Source Sans Pro" panose="020B0503030403020204" pitchFamily="34" charset="0"/>
              </a:rPr>
              <a:t>- Como cliente, quero criar uma conta na plataforma para poder aceder aos serviços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DF75681-FF41-3867-503B-CFB2B17566C3}"/>
              </a:ext>
            </a:extLst>
          </p:cNvPr>
          <p:cNvSpPr txBox="1"/>
          <p:nvPr/>
        </p:nvSpPr>
        <p:spPr>
          <a:xfrm>
            <a:off x="679935" y="4395964"/>
            <a:ext cx="6137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>
                <a:latin typeface="Source Sans Pro" panose="020B0503030403020204" pitchFamily="34" charset="0"/>
                <a:ea typeface="Source Sans Pro" panose="020B0503030403020204" pitchFamily="34" charset="0"/>
              </a:rPr>
              <a:t>- Como cliente, quero agendar data, hora e local de um serviço para marcar atendimento com o prestador.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9132D18-765E-D179-F9F6-67759E8F87F6}"/>
              </a:ext>
            </a:extLst>
          </p:cNvPr>
          <p:cNvSpPr txBox="1"/>
          <p:nvPr/>
        </p:nvSpPr>
        <p:spPr>
          <a:xfrm>
            <a:off x="3550920" y="818107"/>
            <a:ext cx="10927080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  <a:buSzPct val="100000"/>
            </a:pPr>
            <a:r>
              <a:rPr lang="pt-PT" sz="4000" b="1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 cliente </a:t>
            </a:r>
            <a:r>
              <a:rPr lang="pt-PT" sz="40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</a:t>
            </a:r>
            <a:r>
              <a:rPr lang="pt-PT" sz="4000" u="sng" noProof="0" err="1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autohub-client.vercel.app</a:t>
            </a:r>
            <a:endParaRPr lang="pt-PT" sz="4000" noProof="0"/>
          </a:p>
          <a:p>
            <a:pPr algn="l">
              <a:lnSpc>
                <a:spcPts val="2900"/>
              </a:lnSpc>
              <a:buSzPct val="100000"/>
            </a:pPr>
            <a:endParaRPr lang="pt-PT" sz="4000" noProof="0"/>
          </a:p>
        </p:txBody>
      </p:sp>
      <p:pic>
        <p:nvPicPr>
          <p:cNvPr id="25" name="Imagem 24" descr="Uma imagem com captura de ecrã, Gráficos, design&#10;&#10;Os conteúdos gerados por IA poderão estar incorretos.">
            <a:extLst>
              <a:ext uri="{FF2B5EF4-FFF2-40B4-BE49-F238E27FC236}">
                <a16:creationId xmlns:a16="http://schemas.microsoft.com/office/drawing/2014/main" id="{C5318669-CEBC-5CF7-4C7F-4BCE77381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4197" y="2606782"/>
            <a:ext cx="4286250" cy="428625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34127D2-05ED-0F12-665D-93EFD7EF9C15}"/>
              </a:ext>
            </a:extLst>
          </p:cNvPr>
          <p:cNvSpPr txBox="1"/>
          <p:nvPr/>
        </p:nvSpPr>
        <p:spPr>
          <a:xfrm>
            <a:off x="14067606" y="15942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3899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11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1</cp:revision>
  <dcterms:created xsi:type="dcterms:W3CDTF">2025-06-01T20:13:12Z</dcterms:created>
  <dcterms:modified xsi:type="dcterms:W3CDTF">2025-06-02T13:16:35Z</dcterms:modified>
</cp:coreProperties>
</file>