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9" r:id="rId10"/>
    <p:sldId id="276" r:id="rId11"/>
    <p:sldId id="275" r:id="rId12"/>
    <p:sldId id="278" r:id="rId13"/>
    <p:sldId id="273" r:id="rId14"/>
    <p:sldId id="264" r:id="rId15"/>
    <p:sldId id="265" r:id="rId16"/>
  </p:sldIdLst>
  <p:sldSz cx="14630400" cy="8229600"/>
  <p:notesSz cx="8229600" cy="14630400"/>
  <p:embeddedFontLst>
    <p:embeddedFont>
      <p:font typeface="Source Sans Pro" panose="020B0604020202020204" charset="0"/>
      <p:regular r:id="rId18"/>
      <p:bold r:id="rId19"/>
      <p:italic r:id="rId20"/>
      <p:boldItalic r:id="rId21"/>
    </p:embeddedFont>
  </p:embeddedFont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A63320-6B0C-4185-BDA7-7B008D6A6F3D}" v="847" dt="2025-04-14T14:03:24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Lacerda" userId="d2bd7532be8a02a2" providerId="LiveId" clId="{86A63320-6B0C-4185-BDA7-7B008D6A6F3D}"/>
    <pc:docChg chg="undo redo custSel addSld delSld modSld sldOrd">
      <pc:chgData name="Paulo Lacerda" userId="d2bd7532be8a02a2" providerId="LiveId" clId="{86A63320-6B0C-4185-BDA7-7B008D6A6F3D}" dt="2025-04-14T14:03:24.596" v="2078" actId="1076"/>
      <pc:docMkLst>
        <pc:docMk/>
      </pc:docMkLst>
      <pc:sldChg chg="addSp delSp modSp mod">
        <pc:chgData name="Paulo Lacerda" userId="d2bd7532be8a02a2" providerId="LiveId" clId="{86A63320-6B0C-4185-BDA7-7B008D6A6F3D}" dt="2025-04-14T08:15:07.169" v="1324" actId="478"/>
        <pc:sldMkLst>
          <pc:docMk/>
          <pc:sldMk cId="0" sldId="256"/>
        </pc:sldMkLst>
        <pc:spChg chg="add mod">
          <ac:chgData name="Paulo Lacerda" userId="d2bd7532be8a02a2" providerId="LiveId" clId="{86A63320-6B0C-4185-BDA7-7B008D6A6F3D}" dt="2025-04-13T20:59:11.912" v="1163" actId="164"/>
          <ac:spMkLst>
            <pc:docMk/>
            <pc:sldMk cId="0" sldId="256"/>
            <ac:spMk id="2" creationId="{19F2BAF1-51E6-A21D-74D5-3BFADBD95267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6"/>
            <ac:spMk id="3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1:13:43.015" v="1314" actId="403"/>
          <ac:spMkLst>
            <pc:docMk/>
            <pc:sldMk cId="0" sldId="256"/>
            <ac:spMk id="4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6"/>
            <ac:spMk id="5" creationId="{00000000-0000-0000-0000-000000000000}"/>
          </ac:spMkLst>
        </pc:spChg>
        <pc:spChg chg="del">
          <ac:chgData name="Paulo Lacerda" userId="d2bd7532be8a02a2" providerId="LiveId" clId="{86A63320-6B0C-4185-BDA7-7B008D6A6F3D}" dt="2025-04-13T11:34:11.074" v="10" actId="478"/>
          <ac:spMkLst>
            <pc:docMk/>
            <pc:sldMk cId="0" sldId="256"/>
            <ac:spMk id="6" creationId="{00000000-0000-0000-0000-000000000000}"/>
          </ac:spMkLst>
        </pc:spChg>
        <pc:spChg chg="del mod">
          <ac:chgData name="Paulo Lacerda" userId="d2bd7532be8a02a2" providerId="LiveId" clId="{86A63320-6B0C-4185-BDA7-7B008D6A6F3D}" dt="2025-04-13T11:34:12.264" v="12" actId="478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Paulo Lacerda" userId="d2bd7532be8a02a2" providerId="LiveId" clId="{86A63320-6B0C-4185-BDA7-7B008D6A6F3D}" dt="2025-04-13T20:49:47.233" v="875" actId="790"/>
          <ac:spMkLst>
            <pc:docMk/>
            <pc:sldMk cId="0" sldId="256"/>
            <ac:spMk id="12" creationId="{0E4186D2-2643-112B-5833-A361FF54708F}"/>
          </ac:spMkLst>
        </pc:spChg>
        <pc:spChg chg="add mod">
          <ac:chgData name="Paulo Lacerda" userId="d2bd7532be8a02a2" providerId="LiveId" clId="{86A63320-6B0C-4185-BDA7-7B008D6A6F3D}" dt="2025-04-13T20:49:47.233" v="875" actId="790"/>
          <ac:spMkLst>
            <pc:docMk/>
            <pc:sldMk cId="0" sldId="256"/>
            <ac:spMk id="13" creationId="{F00BD731-288F-C642-0E1A-AE9935E810E6}"/>
          </ac:spMkLst>
        </pc:spChg>
        <pc:grpChg chg="add mod">
          <ac:chgData name="Paulo Lacerda" userId="d2bd7532be8a02a2" providerId="LiveId" clId="{86A63320-6B0C-4185-BDA7-7B008D6A6F3D}" dt="2025-04-13T21:00:12.159" v="1171" actId="1076"/>
          <ac:grpSpMkLst>
            <pc:docMk/>
            <pc:sldMk cId="0" sldId="256"/>
            <ac:grpSpMk id="6" creationId="{192215E2-7A32-658C-5FA4-BDA35966BBBC}"/>
          </ac:grpSpMkLst>
        </pc:grpChg>
        <pc:grpChg chg="add del mod">
          <ac:chgData name="Paulo Lacerda" userId="d2bd7532be8a02a2" providerId="LiveId" clId="{86A63320-6B0C-4185-BDA7-7B008D6A6F3D}" dt="2025-04-13T20:57:47.284" v="1140" actId="478"/>
          <ac:grpSpMkLst>
            <pc:docMk/>
            <pc:sldMk cId="0" sldId="256"/>
            <ac:grpSpMk id="18" creationId="{838A1A02-8B08-9E00-1162-FF7343FDC632}"/>
          </ac:grpSpMkLst>
        </pc:grpChg>
        <pc:graphicFrameChg chg="add del mod">
          <ac:chgData name="Paulo Lacerda" userId="d2bd7532be8a02a2" providerId="LiveId" clId="{86A63320-6B0C-4185-BDA7-7B008D6A6F3D}" dt="2025-04-14T08:15:07.169" v="1324" actId="478"/>
          <ac:graphicFrameMkLst>
            <pc:docMk/>
            <pc:sldMk cId="0" sldId="256"/>
            <ac:graphicFrameMk id="7" creationId="{8A0A91A7-2152-C9AE-7BFC-F406922DA06E}"/>
          </ac:graphicFrameMkLst>
        </pc:graphicFrameChg>
        <pc:picChg chg="del">
          <ac:chgData name="Paulo Lacerda" userId="d2bd7532be8a02a2" providerId="LiveId" clId="{86A63320-6B0C-4185-BDA7-7B008D6A6F3D}" dt="2025-04-13T11:30:55.369" v="0" actId="478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Paulo Lacerda" userId="d2bd7532be8a02a2" providerId="LiveId" clId="{86A63320-6B0C-4185-BDA7-7B008D6A6F3D}" dt="2025-04-13T11:34:12.662" v="13" actId="478"/>
          <ac:picMkLst>
            <pc:docMk/>
            <pc:sldMk cId="0" sldId="256"/>
            <ac:picMk id="7" creationId="{00000000-0000-0000-0000-000000000000}"/>
          </ac:picMkLst>
        </pc:picChg>
        <pc:picChg chg="add mod ord topLvl">
          <ac:chgData name="Paulo Lacerda" userId="d2bd7532be8a02a2" providerId="LiveId" clId="{86A63320-6B0C-4185-BDA7-7B008D6A6F3D}" dt="2025-04-13T21:00:18.054" v="1172" actId="1076"/>
          <ac:picMkLst>
            <pc:docMk/>
            <pc:sldMk cId="0" sldId="256"/>
            <ac:picMk id="9" creationId="{2066277B-1A6B-C1C5-CAAA-31B6FD868AB5}"/>
          </ac:picMkLst>
        </pc:picChg>
        <pc:picChg chg="add mod">
          <ac:chgData name="Paulo Lacerda" userId="d2bd7532be8a02a2" providerId="LiveId" clId="{86A63320-6B0C-4185-BDA7-7B008D6A6F3D}" dt="2025-04-13T11:37:42.275" v="164"/>
          <ac:picMkLst>
            <pc:docMk/>
            <pc:sldMk cId="0" sldId="256"/>
            <ac:picMk id="14" creationId="{F6D5E0A3-E52F-10F9-209B-D5B404F4FFF5}"/>
          </ac:picMkLst>
        </pc:picChg>
        <pc:picChg chg="add mod">
          <ac:chgData name="Paulo Lacerda" userId="d2bd7532be8a02a2" providerId="LiveId" clId="{86A63320-6B0C-4185-BDA7-7B008D6A6F3D}" dt="2025-04-13T11:37:42.275" v="164"/>
          <ac:picMkLst>
            <pc:docMk/>
            <pc:sldMk cId="0" sldId="256"/>
            <ac:picMk id="15" creationId="{5E5C16E2-99D9-01A3-03B3-7E3C87B7765B}"/>
          </ac:picMkLst>
        </pc:picChg>
        <pc:picChg chg="add del mod topLvl modCrop">
          <ac:chgData name="Paulo Lacerda" userId="d2bd7532be8a02a2" providerId="LiveId" clId="{86A63320-6B0C-4185-BDA7-7B008D6A6F3D}" dt="2025-04-13T20:57:47.284" v="1140" actId="478"/>
          <ac:picMkLst>
            <pc:docMk/>
            <pc:sldMk cId="0" sldId="256"/>
            <ac:picMk id="17" creationId="{98D7A230-CB56-A4F7-3194-2689C20E3221}"/>
          </ac:picMkLst>
        </pc:picChg>
        <pc:picChg chg="add del mod">
          <ac:chgData name="Paulo Lacerda" userId="d2bd7532be8a02a2" providerId="LiveId" clId="{86A63320-6B0C-4185-BDA7-7B008D6A6F3D}" dt="2025-04-13T11:38:35.567" v="193" actId="478"/>
          <ac:picMkLst>
            <pc:docMk/>
            <pc:sldMk cId="0" sldId="256"/>
            <ac:picMk id="1026" creationId="{E867F337-F0EE-57C0-F7F4-D1BF97F6979F}"/>
          </ac:picMkLst>
        </pc:picChg>
        <pc:picChg chg="add del mod">
          <ac:chgData name="Paulo Lacerda" userId="d2bd7532be8a02a2" providerId="LiveId" clId="{86A63320-6B0C-4185-BDA7-7B008D6A6F3D}" dt="2025-04-13T11:46:25.578" v="289" actId="478"/>
          <ac:picMkLst>
            <pc:docMk/>
            <pc:sldMk cId="0" sldId="256"/>
            <ac:picMk id="1028" creationId="{A780A3E6-63FA-A751-C034-C00CB89BF54D}"/>
          </ac:picMkLst>
        </pc:picChg>
        <pc:picChg chg="add del mod">
          <ac:chgData name="Paulo Lacerda" userId="d2bd7532be8a02a2" providerId="LiveId" clId="{86A63320-6B0C-4185-BDA7-7B008D6A6F3D}" dt="2025-04-13T11:42:12.539" v="239" actId="478"/>
          <ac:picMkLst>
            <pc:docMk/>
            <pc:sldMk cId="0" sldId="256"/>
            <ac:picMk id="1030" creationId="{5D7EB6A1-17B9-C00A-5644-9F381F63CC41}"/>
          </ac:picMkLst>
        </pc:picChg>
        <pc:picChg chg="add del mod">
          <ac:chgData name="Paulo Lacerda" userId="d2bd7532be8a02a2" providerId="LiveId" clId="{86A63320-6B0C-4185-BDA7-7B008D6A6F3D}" dt="2025-04-13T11:45:04.879" v="272" actId="478"/>
          <ac:picMkLst>
            <pc:docMk/>
            <pc:sldMk cId="0" sldId="256"/>
            <ac:picMk id="1032" creationId="{EFEBB40C-5B0B-089B-6EB6-7FDC8427096B}"/>
          </ac:picMkLst>
        </pc:picChg>
        <pc:picChg chg="add mod">
          <ac:chgData name="Paulo Lacerda" userId="d2bd7532be8a02a2" providerId="LiveId" clId="{86A63320-6B0C-4185-BDA7-7B008D6A6F3D}" dt="2025-04-13T11:45:06.440" v="273" actId="1076"/>
          <ac:picMkLst>
            <pc:docMk/>
            <pc:sldMk cId="0" sldId="256"/>
            <ac:picMk id="1034" creationId="{6B7C700A-5505-20FC-3EE3-C26D9B3E3B37}"/>
          </ac:picMkLst>
        </pc:picChg>
        <pc:picChg chg="add del mod">
          <ac:chgData name="Paulo Lacerda" userId="d2bd7532be8a02a2" providerId="LiveId" clId="{86A63320-6B0C-4185-BDA7-7B008D6A6F3D}" dt="2025-04-13T11:46:02.192" v="284" actId="478"/>
          <ac:picMkLst>
            <pc:docMk/>
            <pc:sldMk cId="0" sldId="256"/>
            <ac:picMk id="1036" creationId="{40D7C56D-E30C-33B5-B853-CD2398255DC9}"/>
          </ac:picMkLst>
        </pc:picChg>
        <pc:cxnChg chg="add del">
          <ac:chgData name="Paulo Lacerda" userId="d2bd7532be8a02a2" providerId="LiveId" clId="{86A63320-6B0C-4185-BDA7-7B008D6A6F3D}" dt="2025-04-13T11:36:08.114" v="43" actId="478"/>
          <ac:cxnSpMkLst>
            <pc:docMk/>
            <pc:sldMk cId="0" sldId="256"/>
            <ac:cxnSpMk id="11" creationId="{57D8BD2C-3822-7142-A38A-2F25F114F10D}"/>
          </ac:cxnSpMkLst>
        </pc:cxnChg>
      </pc:sldChg>
      <pc:sldChg chg="addSp delSp modSp mod">
        <pc:chgData name="Paulo Lacerda" userId="d2bd7532be8a02a2" providerId="LiveId" clId="{86A63320-6B0C-4185-BDA7-7B008D6A6F3D}" dt="2025-04-14T14:01:21.270" v="1994" actId="20577"/>
        <pc:sldMkLst>
          <pc:docMk/>
          <pc:sldMk cId="0" sldId="257"/>
        </pc:sldMkLst>
        <pc:spChg chg="add mod">
          <ac:chgData name="Paulo Lacerda" userId="d2bd7532be8a02a2" providerId="LiveId" clId="{86A63320-6B0C-4185-BDA7-7B008D6A6F3D}" dt="2025-04-13T20:49:47.233" v="875" actId="790"/>
          <ac:spMkLst>
            <pc:docMk/>
            <pc:sldMk cId="0" sldId="257"/>
            <ac:spMk id="2" creationId="{FB7FDB6B-0C6B-107C-6FDE-C23F6E0B8325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7"/>
            <ac:spMk id="4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7"/>
            <ac:spMk id="5" creationId="{00000000-0000-0000-0000-000000000000}"/>
          </ac:spMkLst>
        </pc:spChg>
        <pc:spChg chg="del">
          <ac:chgData name="Paulo Lacerda" userId="d2bd7532be8a02a2" providerId="LiveId" clId="{86A63320-6B0C-4185-BDA7-7B008D6A6F3D}" dt="2025-04-13T20:21:51.233" v="348" actId="478"/>
          <ac:spMkLst>
            <pc:docMk/>
            <pc:sldMk cId="0" sldId="257"/>
            <ac:spMk id="7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7"/>
            <ac:spMk id="8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7"/>
            <ac:spMk id="9" creationId="{00000000-0000-0000-0000-000000000000}"/>
          </ac:spMkLst>
        </pc:spChg>
        <pc:spChg chg="del">
          <ac:chgData name="Paulo Lacerda" userId="d2bd7532be8a02a2" providerId="LiveId" clId="{86A63320-6B0C-4185-BDA7-7B008D6A6F3D}" dt="2025-04-13T20:21:56.361" v="350" actId="478"/>
          <ac:spMkLst>
            <pc:docMk/>
            <pc:sldMk cId="0" sldId="257"/>
            <ac:spMk id="10" creationId="{00000000-0000-0000-0000-000000000000}"/>
          </ac:spMkLst>
        </pc:spChg>
        <pc:spChg chg="mod">
          <ac:chgData name="Paulo Lacerda" userId="d2bd7532be8a02a2" providerId="LiveId" clId="{86A63320-6B0C-4185-BDA7-7B008D6A6F3D}" dt="2025-04-14T14:01:21.270" v="1994" actId="20577"/>
          <ac:spMkLst>
            <pc:docMk/>
            <pc:sldMk cId="0" sldId="257"/>
            <ac:spMk id="12" creationId="{00000000-0000-0000-0000-000000000000}"/>
          </ac:spMkLst>
        </pc:spChg>
        <pc:spChg chg="del">
          <ac:chgData name="Paulo Lacerda" userId="d2bd7532be8a02a2" providerId="LiveId" clId="{86A63320-6B0C-4185-BDA7-7B008D6A6F3D}" dt="2025-04-13T20:22:01.657" v="353" actId="478"/>
          <ac:spMkLst>
            <pc:docMk/>
            <pc:sldMk cId="0" sldId="257"/>
            <ac:spMk id="13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7"/>
            <ac:spMk id="14" creationId="{00000000-0000-0000-0000-000000000000}"/>
          </ac:spMkLst>
        </pc:spChg>
        <pc:spChg chg="add mod">
          <ac:chgData name="Paulo Lacerda" userId="d2bd7532be8a02a2" providerId="LiveId" clId="{86A63320-6B0C-4185-BDA7-7B008D6A6F3D}" dt="2025-04-13T20:49:47.233" v="875" actId="790"/>
          <ac:spMkLst>
            <pc:docMk/>
            <pc:sldMk cId="0" sldId="257"/>
            <ac:spMk id="16" creationId="{20488F47-5783-32EE-9222-01E6967F2E71}"/>
          </ac:spMkLst>
        </pc:spChg>
        <pc:spChg chg="add del mod">
          <ac:chgData name="Paulo Lacerda" userId="d2bd7532be8a02a2" providerId="LiveId" clId="{86A63320-6B0C-4185-BDA7-7B008D6A6F3D}" dt="2025-04-13T21:07:39.363" v="1197" actId="20577"/>
          <ac:spMkLst>
            <pc:docMk/>
            <pc:sldMk cId="0" sldId="257"/>
            <ac:spMk id="17" creationId="{1DFB6BC8-77DB-56D5-1080-48924478FE23}"/>
          </ac:spMkLst>
        </pc:spChg>
        <pc:spChg chg="add mod">
          <ac:chgData name="Paulo Lacerda" userId="d2bd7532be8a02a2" providerId="LiveId" clId="{86A63320-6B0C-4185-BDA7-7B008D6A6F3D}" dt="2025-04-13T20:49:47.233" v="875" actId="790"/>
          <ac:spMkLst>
            <pc:docMk/>
            <pc:sldMk cId="0" sldId="257"/>
            <ac:spMk id="20" creationId="{00D6A35A-623D-4655-5489-BF6DE4E6507E}"/>
          </ac:spMkLst>
        </pc:spChg>
        <pc:spChg chg="add mod">
          <ac:chgData name="Paulo Lacerda" userId="d2bd7532be8a02a2" providerId="LiveId" clId="{86A63320-6B0C-4185-BDA7-7B008D6A6F3D}" dt="2025-04-13T20:22:21.735" v="365" actId="20577"/>
          <ac:spMkLst>
            <pc:docMk/>
            <pc:sldMk cId="0" sldId="257"/>
            <ac:spMk id="21" creationId="{DE03BC11-8685-752F-55EA-91DDF72988F4}"/>
          </ac:spMkLst>
        </pc:spChg>
        <pc:picChg chg="del">
          <ac:chgData name="Paulo Lacerda" userId="d2bd7532be8a02a2" providerId="LiveId" clId="{86A63320-6B0C-4185-BDA7-7B008D6A6F3D}" dt="2025-04-13T16:10:42.803" v="337" actId="478"/>
          <ac:picMkLst>
            <pc:docMk/>
            <pc:sldMk cId="0" sldId="257"/>
            <ac:picMk id="2" creationId="{00000000-0000-0000-0000-000000000000}"/>
          </ac:picMkLst>
        </pc:picChg>
        <pc:picChg chg="add mod">
          <ac:chgData name="Paulo Lacerda" userId="d2bd7532be8a02a2" providerId="LiveId" clId="{86A63320-6B0C-4185-BDA7-7B008D6A6F3D}" dt="2025-04-13T11:37:43.305" v="165"/>
          <ac:picMkLst>
            <pc:docMk/>
            <pc:sldMk cId="0" sldId="257"/>
            <ac:picMk id="18" creationId="{8B2A8C99-0DDC-7F90-66D4-4C85906D98CB}"/>
          </ac:picMkLst>
        </pc:picChg>
        <pc:picChg chg="add mod">
          <ac:chgData name="Paulo Lacerda" userId="d2bd7532be8a02a2" providerId="LiveId" clId="{86A63320-6B0C-4185-BDA7-7B008D6A6F3D}" dt="2025-04-13T11:37:43.305" v="165"/>
          <ac:picMkLst>
            <pc:docMk/>
            <pc:sldMk cId="0" sldId="257"/>
            <ac:picMk id="19" creationId="{6FFB6A94-DB71-08EA-26DD-189BF3AAEBCF}"/>
          </ac:picMkLst>
        </pc:picChg>
        <pc:picChg chg="add mod">
          <ac:chgData name="Paulo Lacerda" userId="d2bd7532be8a02a2" providerId="LiveId" clId="{86A63320-6B0C-4185-BDA7-7B008D6A6F3D}" dt="2025-04-14T13:58:49.098" v="1983"/>
          <ac:picMkLst>
            <pc:docMk/>
            <pc:sldMk cId="0" sldId="257"/>
            <ac:picMk id="4098" creationId="{5996CDF4-9325-C545-3E3D-7BE66660F494}"/>
          </ac:picMkLst>
        </pc:picChg>
      </pc:sldChg>
      <pc:sldChg chg="addSp delSp modSp mod">
        <pc:chgData name="Paulo Lacerda" userId="d2bd7532be8a02a2" providerId="LiveId" clId="{86A63320-6B0C-4185-BDA7-7B008D6A6F3D}" dt="2025-04-13T21:07:42.933" v="1201" actId="20577"/>
        <pc:sldMkLst>
          <pc:docMk/>
          <pc:sldMk cId="0" sldId="258"/>
        </pc:sldMkLst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8"/>
            <ac:spMk id="3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1:07:03.051" v="1190" actId="14100"/>
          <ac:spMkLst>
            <pc:docMk/>
            <pc:sldMk cId="0" sldId="258"/>
            <ac:spMk id="4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8"/>
            <ac:spMk id="5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8"/>
            <ac:spMk id="6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1:07:03.051" v="1190" actId="14100"/>
          <ac:spMkLst>
            <pc:docMk/>
            <pc:sldMk cId="0" sldId="258"/>
            <ac:spMk id="7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8"/>
            <ac:spMk id="8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8"/>
            <ac:spMk id="9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1:07:03.051" v="1190" actId="14100"/>
          <ac:spMkLst>
            <pc:docMk/>
            <pc:sldMk cId="0" sldId="258"/>
            <ac:spMk id="10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1:07:03.051" v="1190" actId="14100"/>
          <ac:spMkLst>
            <pc:docMk/>
            <pc:sldMk cId="0" sldId="258"/>
            <ac:spMk id="13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8"/>
            <ac:spMk id="14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1:06:13.196" v="1187" actId="20577"/>
          <ac:spMkLst>
            <pc:docMk/>
            <pc:sldMk cId="0" sldId="258"/>
            <ac:spMk id="15" creationId="{00000000-0000-0000-0000-000000000000}"/>
          </ac:spMkLst>
        </pc:spChg>
        <pc:spChg chg="add del mod">
          <ac:chgData name="Paulo Lacerda" userId="d2bd7532be8a02a2" providerId="LiveId" clId="{86A63320-6B0C-4185-BDA7-7B008D6A6F3D}" dt="2025-04-13T11:36:24.989" v="47" actId="478"/>
          <ac:spMkLst>
            <pc:docMk/>
            <pc:sldMk cId="0" sldId="258"/>
            <ac:spMk id="16" creationId="{3BC04DAD-861B-A8E6-A83D-3B2F21A0D242}"/>
          </ac:spMkLst>
        </pc:spChg>
        <pc:spChg chg="add mod">
          <ac:chgData name="Paulo Lacerda" userId="d2bd7532be8a02a2" providerId="LiveId" clId="{86A63320-6B0C-4185-BDA7-7B008D6A6F3D}" dt="2025-04-13T20:49:47.233" v="875" actId="790"/>
          <ac:spMkLst>
            <pc:docMk/>
            <pc:sldMk cId="0" sldId="258"/>
            <ac:spMk id="17" creationId="{79665C52-8A26-7760-10F2-D9DBE60F765C}"/>
          </ac:spMkLst>
        </pc:spChg>
        <pc:spChg chg="add mod">
          <ac:chgData name="Paulo Lacerda" userId="d2bd7532be8a02a2" providerId="LiveId" clId="{86A63320-6B0C-4185-BDA7-7B008D6A6F3D}" dt="2025-04-13T21:07:42.933" v="1201" actId="20577"/>
          <ac:spMkLst>
            <pc:docMk/>
            <pc:sldMk cId="0" sldId="258"/>
            <ac:spMk id="18" creationId="{2F9A2141-7D78-351B-3D1B-7800E89A87D3}"/>
          </ac:spMkLst>
        </pc:spChg>
        <pc:picChg chg="del mod">
          <ac:chgData name="Paulo Lacerda" userId="d2bd7532be8a02a2" providerId="LiveId" clId="{86A63320-6B0C-4185-BDA7-7B008D6A6F3D}" dt="2025-04-13T16:10:44.725" v="338" actId="478"/>
          <ac:picMkLst>
            <pc:docMk/>
            <pc:sldMk cId="0" sldId="258"/>
            <ac:picMk id="2" creationId="{00000000-0000-0000-0000-000000000000}"/>
          </ac:picMkLst>
        </pc:picChg>
        <pc:picChg chg="add mod">
          <ac:chgData name="Paulo Lacerda" userId="d2bd7532be8a02a2" providerId="LiveId" clId="{86A63320-6B0C-4185-BDA7-7B008D6A6F3D}" dt="2025-04-13T11:37:44.268" v="166"/>
          <ac:picMkLst>
            <pc:docMk/>
            <pc:sldMk cId="0" sldId="258"/>
            <ac:picMk id="19" creationId="{9AE237DC-78E9-7AA5-B583-BE8C0CB251EF}"/>
          </ac:picMkLst>
        </pc:picChg>
        <pc:picChg chg="add mod">
          <ac:chgData name="Paulo Lacerda" userId="d2bd7532be8a02a2" providerId="LiveId" clId="{86A63320-6B0C-4185-BDA7-7B008D6A6F3D}" dt="2025-04-13T11:37:44.268" v="166"/>
          <ac:picMkLst>
            <pc:docMk/>
            <pc:sldMk cId="0" sldId="258"/>
            <ac:picMk id="20" creationId="{8392BEEB-4FB1-B737-85BF-182A87FC7DE1}"/>
          </ac:picMkLst>
        </pc:picChg>
        <pc:picChg chg="add mod">
          <ac:chgData name="Paulo Lacerda" userId="d2bd7532be8a02a2" providerId="LiveId" clId="{86A63320-6B0C-4185-BDA7-7B008D6A6F3D}" dt="2025-04-13T21:07:05.405" v="1191" actId="1076"/>
          <ac:picMkLst>
            <pc:docMk/>
            <pc:sldMk cId="0" sldId="258"/>
            <ac:picMk id="5122" creationId="{378D862F-7129-94C3-E432-99D8A4F056D2}"/>
          </ac:picMkLst>
        </pc:picChg>
      </pc:sldChg>
      <pc:sldChg chg="addSp delSp modSp mod">
        <pc:chgData name="Paulo Lacerda" userId="d2bd7532be8a02a2" providerId="LiveId" clId="{86A63320-6B0C-4185-BDA7-7B008D6A6F3D}" dt="2025-04-14T13:26:36.871" v="1830" actId="20577"/>
        <pc:sldMkLst>
          <pc:docMk/>
          <pc:sldMk cId="0" sldId="259"/>
        </pc:sldMkLst>
        <pc:spChg chg="mod">
          <ac:chgData name="Paulo Lacerda" userId="d2bd7532be8a02a2" providerId="LiveId" clId="{86A63320-6B0C-4185-BDA7-7B008D6A6F3D}" dt="2025-04-13T20:22:47.246" v="366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9"/>
            <ac:spMk id="5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9"/>
            <ac:spMk id="6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9"/>
            <ac:spMk id="10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29:39.093" v="458" actId="20577"/>
          <ac:spMkLst>
            <pc:docMk/>
            <pc:sldMk cId="0" sldId="259"/>
            <ac:spMk id="11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9"/>
            <ac:spMk id="12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9"/>
            <ac:spMk id="15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9"/>
            <ac:spMk id="16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59"/>
            <ac:spMk id="17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30:04.777" v="490" actId="20577"/>
          <ac:spMkLst>
            <pc:docMk/>
            <pc:sldMk cId="0" sldId="259"/>
            <ac:spMk id="21" creationId="{00000000-0000-0000-0000-000000000000}"/>
          </ac:spMkLst>
        </pc:spChg>
        <pc:spChg chg="add mod">
          <ac:chgData name="Paulo Lacerda" userId="d2bd7532be8a02a2" providerId="LiveId" clId="{86A63320-6B0C-4185-BDA7-7B008D6A6F3D}" dt="2025-04-13T20:49:47.233" v="875" actId="790"/>
          <ac:spMkLst>
            <pc:docMk/>
            <pc:sldMk cId="0" sldId="259"/>
            <ac:spMk id="22" creationId="{7B7A9ABE-A2EE-F76E-6A47-CB5BFD3D8B6C}"/>
          </ac:spMkLst>
        </pc:spChg>
        <pc:spChg chg="add mod">
          <ac:chgData name="Paulo Lacerda" userId="d2bd7532be8a02a2" providerId="LiveId" clId="{86A63320-6B0C-4185-BDA7-7B008D6A6F3D}" dt="2025-04-14T13:26:36.871" v="1830" actId="20577"/>
          <ac:spMkLst>
            <pc:docMk/>
            <pc:sldMk cId="0" sldId="259"/>
            <ac:spMk id="23" creationId="{A1FAC159-0881-0580-022A-1714E1CE3E40}"/>
          </ac:spMkLst>
        </pc:spChg>
        <pc:spChg chg="add del mod">
          <ac:chgData name="Paulo Lacerda" userId="d2bd7532be8a02a2" providerId="LiveId" clId="{86A63320-6B0C-4185-BDA7-7B008D6A6F3D}" dt="2025-04-13T21:07:11.633" v="1192" actId="478"/>
          <ac:spMkLst>
            <pc:docMk/>
            <pc:sldMk cId="0" sldId="259"/>
            <ac:spMk id="24" creationId="{6DD00BC1-C767-4205-4494-D2D377234596}"/>
          </ac:spMkLst>
        </pc:spChg>
        <pc:picChg chg="add mod">
          <ac:chgData name="Paulo Lacerda" userId="d2bd7532be8a02a2" providerId="LiveId" clId="{86A63320-6B0C-4185-BDA7-7B008D6A6F3D}" dt="2025-04-13T11:37:45.557" v="167"/>
          <ac:picMkLst>
            <pc:docMk/>
            <pc:sldMk cId="0" sldId="259"/>
            <ac:picMk id="25" creationId="{CEE2DC83-569B-F3B1-7600-5B84AC731432}"/>
          </ac:picMkLst>
        </pc:picChg>
        <pc:picChg chg="add mod">
          <ac:chgData name="Paulo Lacerda" userId="d2bd7532be8a02a2" providerId="LiveId" clId="{86A63320-6B0C-4185-BDA7-7B008D6A6F3D}" dt="2025-04-13T11:37:45.557" v="167"/>
          <ac:picMkLst>
            <pc:docMk/>
            <pc:sldMk cId="0" sldId="259"/>
            <ac:picMk id="26" creationId="{FE2FFF20-DD1E-A7B7-D03A-DB137DBF1588}"/>
          </ac:picMkLst>
        </pc:picChg>
      </pc:sldChg>
      <pc:sldChg chg="addSp modSp mod">
        <pc:chgData name="Paulo Lacerda" userId="d2bd7532be8a02a2" providerId="LiveId" clId="{86A63320-6B0C-4185-BDA7-7B008D6A6F3D}" dt="2025-04-14T13:26:40.630" v="1832" actId="20577"/>
        <pc:sldMkLst>
          <pc:docMk/>
          <pc:sldMk cId="0" sldId="260"/>
        </pc:sldMkLst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0"/>
            <ac:spMk id="13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0"/>
            <ac:spMk id="14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0"/>
            <ac:spMk id="15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0"/>
            <ac:spMk id="16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30:26.747" v="493" actId="1076"/>
          <ac:spMkLst>
            <pc:docMk/>
            <pc:sldMk cId="0" sldId="260"/>
            <ac:spMk id="17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0"/>
            <ac:spMk id="18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30:22.944" v="492" actId="1076"/>
          <ac:spMkLst>
            <pc:docMk/>
            <pc:sldMk cId="0" sldId="260"/>
            <ac:spMk id="19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0"/>
            <ac:spMk id="20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0"/>
            <ac:spMk id="21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0"/>
            <ac:spMk id="22" creationId="{00000000-0000-0000-0000-000000000000}"/>
          </ac:spMkLst>
        </pc:spChg>
        <pc:spChg chg="add mod">
          <ac:chgData name="Paulo Lacerda" userId="d2bd7532be8a02a2" providerId="LiveId" clId="{86A63320-6B0C-4185-BDA7-7B008D6A6F3D}" dt="2025-04-13T20:49:47.233" v="875" actId="790"/>
          <ac:spMkLst>
            <pc:docMk/>
            <pc:sldMk cId="0" sldId="260"/>
            <ac:spMk id="23" creationId="{A7C62B23-5D4F-F340-98E1-759434EE66F3}"/>
          </ac:spMkLst>
        </pc:spChg>
        <pc:spChg chg="add mod">
          <ac:chgData name="Paulo Lacerda" userId="d2bd7532be8a02a2" providerId="LiveId" clId="{86A63320-6B0C-4185-BDA7-7B008D6A6F3D}" dt="2025-04-14T13:26:40.630" v="1832" actId="20577"/>
          <ac:spMkLst>
            <pc:docMk/>
            <pc:sldMk cId="0" sldId="260"/>
            <ac:spMk id="24" creationId="{8C7AE1B1-3CCC-A554-0E8C-0BF2558FBEE0}"/>
          </ac:spMkLst>
        </pc:spChg>
        <pc:spChg chg="add mod">
          <ac:chgData name="Paulo Lacerda" userId="d2bd7532be8a02a2" providerId="LiveId" clId="{86A63320-6B0C-4185-BDA7-7B008D6A6F3D}" dt="2025-04-13T21:07:56.014" v="1206"/>
          <ac:spMkLst>
            <pc:docMk/>
            <pc:sldMk cId="0" sldId="260"/>
            <ac:spMk id="27" creationId="{E1896275-960F-09CE-F901-F024225B8510}"/>
          </ac:spMkLst>
        </pc:spChg>
        <pc:picChg chg="add mod">
          <ac:chgData name="Paulo Lacerda" userId="d2bd7532be8a02a2" providerId="LiveId" clId="{86A63320-6B0C-4185-BDA7-7B008D6A6F3D}" dt="2025-04-13T11:37:47.111" v="168"/>
          <ac:picMkLst>
            <pc:docMk/>
            <pc:sldMk cId="0" sldId="260"/>
            <ac:picMk id="25" creationId="{E2B9D9E1-FDF7-1AF4-6D3F-158B609087D5}"/>
          </ac:picMkLst>
        </pc:picChg>
        <pc:picChg chg="add mod">
          <ac:chgData name="Paulo Lacerda" userId="d2bd7532be8a02a2" providerId="LiveId" clId="{86A63320-6B0C-4185-BDA7-7B008D6A6F3D}" dt="2025-04-13T11:37:47.111" v="168"/>
          <ac:picMkLst>
            <pc:docMk/>
            <pc:sldMk cId="0" sldId="260"/>
            <ac:picMk id="26" creationId="{56166F6D-B216-234F-34EE-F0669B195D52}"/>
          </ac:picMkLst>
        </pc:picChg>
      </pc:sldChg>
      <pc:sldChg chg="addSp delSp modSp mod">
        <pc:chgData name="Paulo Lacerda" userId="d2bd7532be8a02a2" providerId="LiveId" clId="{86A63320-6B0C-4185-BDA7-7B008D6A6F3D}" dt="2025-04-14T13:26:43.928" v="1834" actId="20577"/>
        <pc:sldMkLst>
          <pc:docMk/>
          <pc:sldMk cId="0" sldId="261"/>
        </pc:sldMkLst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1"/>
            <ac:spMk id="3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1"/>
            <ac:spMk id="5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1:16:03.158" v="1322" actId="20577"/>
          <ac:spMkLst>
            <pc:docMk/>
            <pc:sldMk cId="0" sldId="261"/>
            <ac:spMk id="6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1"/>
            <ac:spMk id="8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1"/>
            <ac:spMk id="9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1"/>
            <ac:spMk id="11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1"/>
            <ac:spMk id="12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1"/>
            <ac:spMk id="14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1"/>
            <ac:spMk id="15" creationId="{00000000-0000-0000-0000-000000000000}"/>
          </ac:spMkLst>
        </pc:spChg>
        <pc:spChg chg="add mod">
          <ac:chgData name="Paulo Lacerda" userId="d2bd7532be8a02a2" providerId="LiveId" clId="{86A63320-6B0C-4185-BDA7-7B008D6A6F3D}" dt="2025-04-13T20:49:47.233" v="875" actId="790"/>
          <ac:spMkLst>
            <pc:docMk/>
            <pc:sldMk cId="0" sldId="261"/>
            <ac:spMk id="18" creationId="{99E05D9F-4ACA-004C-4EC0-F22DACB14E0C}"/>
          </ac:spMkLst>
        </pc:spChg>
        <pc:spChg chg="add mod">
          <ac:chgData name="Paulo Lacerda" userId="d2bd7532be8a02a2" providerId="LiveId" clId="{86A63320-6B0C-4185-BDA7-7B008D6A6F3D}" dt="2025-04-14T13:26:43.928" v="1834" actId="20577"/>
          <ac:spMkLst>
            <pc:docMk/>
            <pc:sldMk cId="0" sldId="261"/>
            <ac:spMk id="23" creationId="{EB1F26A5-B418-C061-A210-BF85F3C649BC}"/>
          </ac:spMkLst>
        </pc:spChg>
        <pc:picChg chg="del">
          <ac:chgData name="Paulo Lacerda" userId="d2bd7532be8a02a2" providerId="LiveId" clId="{86A63320-6B0C-4185-BDA7-7B008D6A6F3D}" dt="2025-04-13T20:23:06.816" v="369" actId="478"/>
          <ac:picMkLst>
            <pc:docMk/>
            <pc:sldMk cId="0" sldId="261"/>
            <ac:picMk id="2" creationId="{00000000-0000-0000-0000-000000000000}"/>
          </ac:picMkLst>
        </pc:picChg>
        <pc:picChg chg="add mod">
          <ac:chgData name="Paulo Lacerda" userId="d2bd7532be8a02a2" providerId="LiveId" clId="{86A63320-6B0C-4185-BDA7-7B008D6A6F3D}" dt="2025-04-14T08:30:42.616" v="1423" actId="1076"/>
          <ac:picMkLst>
            <pc:docMk/>
            <pc:sldMk cId="0" sldId="261"/>
            <ac:picMk id="2" creationId="{9ACC12CF-CEE5-A1F1-BB37-C0EBED2A5124}"/>
          </ac:picMkLst>
        </pc:picChg>
        <pc:picChg chg="add mod">
          <ac:chgData name="Paulo Lacerda" userId="d2bd7532be8a02a2" providerId="LiveId" clId="{86A63320-6B0C-4185-BDA7-7B008D6A6F3D}" dt="2025-04-13T11:37:48.281" v="169"/>
          <ac:picMkLst>
            <pc:docMk/>
            <pc:sldMk cId="0" sldId="261"/>
            <ac:picMk id="16" creationId="{F42FE433-1F88-CE59-7BD3-BF9EFB09392E}"/>
          </ac:picMkLst>
        </pc:picChg>
        <pc:picChg chg="add mod">
          <ac:chgData name="Paulo Lacerda" userId="d2bd7532be8a02a2" providerId="LiveId" clId="{86A63320-6B0C-4185-BDA7-7B008D6A6F3D}" dt="2025-04-13T11:37:48.281" v="169"/>
          <ac:picMkLst>
            <pc:docMk/>
            <pc:sldMk cId="0" sldId="261"/>
            <ac:picMk id="17" creationId="{1FEBCEF9-82AB-F369-0F0C-8B6687418745}"/>
          </ac:picMkLst>
        </pc:picChg>
        <pc:picChg chg="add mod">
          <ac:chgData name="Paulo Lacerda" userId="d2bd7532be8a02a2" providerId="LiveId" clId="{86A63320-6B0C-4185-BDA7-7B008D6A6F3D}" dt="2025-04-14T08:30:51.775" v="1427" actId="1076"/>
          <ac:picMkLst>
            <pc:docMk/>
            <pc:sldMk cId="0" sldId="261"/>
            <ac:picMk id="1026" creationId="{FA29F315-68CC-BED8-0EEF-EE5D17191912}"/>
          </ac:picMkLst>
        </pc:picChg>
        <pc:cxnChg chg="add mod">
          <ac:chgData name="Paulo Lacerda" userId="d2bd7532be8a02a2" providerId="LiveId" clId="{86A63320-6B0C-4185-BDA7-7B008D6A6F3D}" dt="2025-04-13T20:24:26.172" v="389" actId="14100"/>
          <ac:cxnSpMkLst>
            <pc:docMk/>
            <pc:sldMk cId="0" sldId="261"/>
            <ac:cxnSpMk id="20" creationId="{E1A8E11C-86CB-6B80-D1C0-B6050F0C7C61}"/>
          </ac:cxnSpMkLst>
        </pc:cxnChg>
      </pc:sldChg>
      <pc:sldChg chg="addSp delSp modSp mod">
        <pc:chgData name="Paulo Lacerda" userId="d2bd7532be8a02a2" providerId="LiveId" clId="{86A63320-6B0C-4185-BDA7-7B008D6A6F3D}" dt="2025-04-14T14:03:24.596" v="2078" actId="1076"/>
        <pc:sldMkLst>
          <pc:docMk/>
          <pc:sldMk cId="0" sldId="262"/>
        </pc:sldMkLst>
        <pc:spChg chg="add mod">
          <ac:chgData name="Paulo Lacerda" userId="d2bd7532be8a02a2" providerId="LiveId" clId="{86A63320-6B0C-4185-BDA7-7B008D6A6F3D}" dt="2025-04-14T14:02:31.720" v="1998" actId="1076"/>
          <ac:spMkLst>
            <pc:docMk/>
            <pc:sldMk cId="0" sldId="262"/>
            <ac:spMk id="2" creationId="{DEE28532-4FA7-146B-D99D-7955DE56801A}"/>
          </ac:spMkLst>
        </pc:spChg>
        <pc:spChg chg="mod">
          <ac:chgData name="Paulo Lacerda" userId="d2bd7532be8a02a2" providerId="LiveId" clId="{86A63320-6B0C-4185-BDA7-7B008D6A6F3D}" dt="2025-04-14T13:34:33.041" v="1879" actId="20577"/>
          <ac:spMkLst>
            <pc:docMk/>
            <pc:sldMk cId="0" sldId="262"/>
            <ac:spMk id="3" creationId="{00000000-0000-0000-0000-000000000000}"/>
          </ac:spMkLst>
        </pc:spChg>
        <pc:spChg chg="mod">
          <ac:chgData name="Paulo Lacerda" userId="d2bd7532be8a02a2" providerId="LiveId" clId="{86A63320-6B0C-4185-BDA7-7B008D6A6F3D}" dt="2025-04-14T08:16:25.903" v="1332" actId="1076"/>
          <ac:spMkLst>
            <pc:docMk/>
            <pc:sldMk cId="0" sldId="262"/>
            <ac:spMk id="4" creationId="{00000000-0000-0000-0000-000000000000}"/>
          </ac:spMkLst>
        </pc:spChg>
        <pc:spChg chg="mod">
          <ac:chgData name="Paulo Lacerda" userId="d2bd7532be8a02a2" providerId="LiveId" clId="{86A63320-6B0C-4185-BDA7-7B008D6A6F3D}" dt="2025-04-14T08:16:25.903" v="1332" actId="1076"/>
          <ac:spMkLst>
            <pc:docMk/>
            <pc:sldMk cId="0" sldId="262"/>
            <ac:spMk id="5" creationId="{00000000-0000-0000-0000-000000000000}"/>
          </ac:spMkLst>
        </pc:spChg>
        <pc:spChg chg="mod">
          <ac:chgData name="Paulo Lacerda" userId="d2bd7532be8a02a2" providerId="LiveId" clId="{86A63320-6B0C-4185-BDA7-7B008D6A6F3D}" dt="2025-04-14T08:16:25.903" v="1332" actId="1076"/>
          <ac:spMkLst>
            <pc:docMk/>
            <pc:sldMk cId="0" sldId="262"/>
            <ac:spMk id="6" creationId="{00000000-0000-0000-0000-000000000000}"/>
          </ac:spMkLst>
        </pc:spChg>
        <pc:spChg chg="mod">
          <ac:chgData name="Paulo Lacerda" userId="d2bd7532be8a02a2" providerId="LiveId" clId="{86A63320-6B0C-4185-BDA7-7B008D6A6F3D}" dt="2025-04-14T08:16:25.903" v="1332" actId="1076"/>
          <ac:spMkLst>
            <pc:docMk/>
            <pc:sldMk cId="0" sldId="262"/>
            <ac:spMk id="7" creationId="{00000000-0000-0000-0000-000000000000}"/>
          </ac:spMkLst>
        </pc:spChg>
        <pc:spChg chg="mod">
          <ac:chgData name="Paulo Lacerda" userId="d2bd7532be8a02a2" providerId="LiveId" clId="{86A63320-6B0C-4185-BDA7-7B008D6A6F3D}" dt="2025-04-14T08:16:25.903" v="1332" actId="1076"/>
          <ac:spMkLst>
            <pc:docMk/>
            <pc:sldMk cId="0" sldId="262"/>
            <ac:spMk id="8" creationId="{00000000-0000-0000-0000-000000000000}"/>
          </ac:spMkLst>
        </pc:spChg>
        <pc:spChg chg="mod">
          <ac:chgData name="Paulo Lacerda" userId="d2bd7532be8a02a2" providerId="LiveId" clId="{86A63320-6B0C-4185-BDA7-7B008D6A6F3D}" dt="2025-04-14T08:16:25.903" v="1332" actId="1076"/>
          <ac:spMkLst>
            <pc:docMk/>
            <pc:sldMk cId="0" sldId="262"/>
            <ac:spMk id="9" creationId="{00000000-0000-0000-0000-000000000000}"/>
          </ac:spMkLst>
        </pc:spChg>
        <pc:spChg chg="mod">
          <ac:chgData name="Paulo Lacerda" userId="d2bd7532be8a02a2" providerId="LiveId" clId="{86A63320-6B0C-4185-BDA7-7B008D6A6F3D}" dt="2025-04-14T08:16:25.903" v="1332" actId="1076"/>
          <ac:spMkLst>
            <pc:docMk/>
            <pc:sldMk cId="0" sldId="262"/>
            <ac:spMk id="10" creationId="{00000000-0000-0000-0000-000000000000}"/>
          </ac:spMkLst>
        </pc:spChg>
        <pc:spChg chg="mod">
          <ac:chgData name="Paulo Lacerda" userId="d2bd7532be8a02a2" providerId="LiveId" clId="{86A63320-6B0C-4185-BDA7-7B008D6A6F3D}" dt="2025-04-14T08:16:25.903" v="1332" actId="1076"/>
          <ac:spMkLst>
            <pc:docMk/>
            <pc:sldMk cId="0" sldId="262"/>
            <ac:spMk id="11" creationId="{00000000-0000-0000-0000-000000000000}"/>
          </ac:spMkLst>
        </pc:spChg>
        <pc:spChg chg="mod">
          <ac:chgData name="Paulo Lacerda" userId="d2bd7532be8a02a2" providerId="LiveId" clId="{86A63320-6B0C-4185-BDA7-7B008D6A6F3D}" dt="2025-04-14T08:16:25.903" v="1332" actId="1076"/>
          <ac:spMkLst>
            <pc:docMk/>
            <pc:sldMk cId="0" sldId="262"/>
            <ac:spMk id="12" creationId="{00000000-0000-0000-0000-000000000000}"/>
          </ac:spMkLst>
        </pc:spChg>
        <pc:spChg chg="add mod">
          <ac:chgData name="Paulo Lacerda" userId="d2bd7532be8a02a2" providerId="LiveId" clId="{86A63320-6B0C-4185-BDA7-7B008D6A6F3D}" dt="2025-04-13T20:49:47.233" v="875" actId="790"/>
          <ac:spMkLst>
            <pc:docMk/>
            <pc:sldMk cId="0" sldId="262"/>
            <ac:spMk id="13" creationId="{6597EE3D-2F6B-7332-8F51-2CE7042F5EE1}"/>
          </ac:spMkLst>
        </pc:spChg>
        <pc:spChg chg="add mod">
          <ac:chgData name="Paulo Lacerda" userId="d2bd7532be8a02a2" providerId="LiveId" clId="{86A63320-6B0C-4185-BDA7-7B008D6A6F3D}" dt="2025-04-14T13:26:47.724" v="1836" actId="20577"/>
          <ac:spMkLst>
            <pc:docMk/>
            <pc:sldMk cId="0" sldId="262"/>
            <ac:spMk id="14" creationId="{E16F95E4-D0EA-145F-2776-026AA73DEF47}"/>
          </ac:spMkLst>
        </pc:spChg>
        <pc:spChg chg="add mod">
          <ac:chgData name="Paulo Lacerda" userId="d2bd7532be8a02a2" providerId="LiveId" clId="{86A63320-6B0C-4185-BDA7-7B008D6A6F3D}" dt="2025-04-14T14:02:50.414" v="2057" actId="20577"/>
          <ac:spMkLst>
            <pc:docMk/>
            <pc:sldMk cId="0" sldId="262"/>
            <ac:spMk id="15" creationId="{16744CBA-086D-FDC4-43B2-D9CFF6AF498A}"/>
          </ac:spMkLst>
        </pc:spChg>
        <pc:spChg chg="add del mod">
          <ac:chgData name="Paulo Lacerda" userId="d2bd7532be8a02a2" providerId="LiveId" clId="{86A63320-6B0C-4185-BDA7-7B008D6A6F3D}" dt="2025-04-13T11:37:02.765" v="65" actId="478"/>
          <ac:spMkLst>
            <pc:docMk/>
            <pc:sldMk cId="0" sldId="262"/>
            <ac:spMk id="15" creationId="{D33B0595-D750-E7FA-0010-9652ADD2C734}"/>
          </ac:spMkLst>
        </pc:spChg>
        <pc:spChg chg="add mod">
          <ac:chgData name="Paulo Lacerda" userId="d2bd7532be8a02a2" providerId="LiveId" clId="{86A63320-6B0C-4185-BDA7-7B008D6A6F3D}" dt="2025-04-14T14:03:24.596" v="2078" actId="1076"/>
          <ac:spMkLst>
            <pc:docMk/>
            <pc:sldMk cId="0" sldId="262"/>
            <ac:spMk id="18" creationId="{18ED11C3-C88A-0102-4D37-45F56D2105E6}"/>
          </ac:spMkLst>
        </pc:spChg>
        <pc:picChg chg="del">
          <ac:chgData name="Paulo Lacerda" userId="d2bd7532be8a02a2" providerId="LiveId" clId="{86A63320-6B0C-4185-BDA7-7B008D6A6F3D}" dt="2025-04-13T16:10:48.319" v="339" actId="478"/>
          <ac:picMkLst>
            <pc:docMk/>
            <pc:sldMk cId="0" sldId="262"/>
            <ac:picMk id="2" creationId="{00000000-0000-0000-0000-000000000000}"/>
          </ac:picMkLst>
        </pc:picChg>
        <pc:picChg chg="add del mod">
          <ac:chgData name="Paulo Lacerda" userId="d2bd7532be8a02a2" providerId="LiveId" clId="{86A63320-6B0C-4185-BDA7-7B008D6A6F3D}" dt="2025-04-14T13:30:39.962" v="1846" actId="478"/>
          <ac:picMkLst>
            <pc:docMk/>
            <pc:sldMk cId="0" sldId="262"/>
            <ac:picMk id="15" creationId="{51B7E896-2D61-BBFA-D4EC-02775833576F}"/>
          </ac:picMkLst>
        </pc:picChg>
        <pc:picChg chg="add mod">
          <ac:chgData name="Paulo Lacerda" userId="d2bd7532be8a02a2" providerId="LiveId" clId="{86A63320-6B0C-4185-BDA7-7B008D6A6F3D}" dt="2025-04-13T11:37:49.334" v="170"/>
          <ac:picMkLst>
            <pc:docMk/>
            <pc:sldMk cId="0" sldId="262"/>
            <ac:picMk id="16" creationId="{F09FF819-F154-B04C-103B-7B0EB66BD12D}"/>
          </ac:picMkLst>
        </pc:picChg>
        <pc:picChg chg="add mod">
          <ac:chgData name="Paulo Lacerda" userId="d2bd7532be8a02a2" providerId="LiveId" clId="{86A63320-6B0C-4185-BDA7-7B008D6A6F3D}" dt="2025-04-13T11:37:49.334" v="170"/>
          <ac:picMkLst>
            <pc:docMk/>
            <pc:sldMk cId="0" sldId="262"/>
            <ac:picMk id="17" creationId="{72E31D7B-77FC-5C16-23D1-21C7E98A2F9A}"/>
          </ac:picMkLst>
        </pc:picChg>
        <pc:picChg chg="add del mod">
          <ac:chgData name="Paulo Lacerda" userId="d2bd7532be8a02a2" providerId="LiveId" clId="{86A63320-6B0C-4185-BDA7-7B008D6A6F3D}" dt="2025-04-14T13:33:25.465" v="1870" actId="478"/>
          <ac:picMkLst>
            <pc:docMk/>
            <pc:sldMk cId="0" sldId="262"/>
            <ac:picMk id="18" creationId="{B15585C3-037C-5305-3C7A-37238AC2FE9F}"/>
          </ac:picMkLst>
        </pc:picChg>
        <pc:picChg chg="add mod modCrop">
          <ac:chgData name="Paulo Lacerda" userId="d2bd7532be8a02a2" providerId="LiveId" clId="{86A63320-6B0C-4185-BDA7-7B008D6A6F3D}" dt="2025-04-14T13:59:32.158" v="1986" actId="14100"/>
          <ac:picMkLst>
            <pc:docMk/>
            <pc:sldMk cId="0" sldId="262"/>
            <ac:picMk id="20" creationId="{9E2E781B-88EA-8A80-5431-3652EDD32DB1}"/>
          </ac:picMkLst>
        </pc:picChg>
        <pc:picChg chg="add del mod">
          <ac:chgData name="Paulo Lacerda" userId="d2bd7532be8a02a2" providerId="LiveId" clId="{86A63320-6B0C-4185-BDA7-7B008D6A6F3D}" dt="2025-04-13T20:25:10.610" v="395" actId="478"/>
          <ac:picMkLst>
            <pc:docMk/>
            <pc:sldMk cId="0" sldId="262"/>
            <ac:picMk id="2050" creationId="{3AA091EA-6C42-FEF0-A490-9257C0DBDFB1}"/>
          </ac:picMkLst>
        </pc:picChg>
        <pc:picChg chg="add del mod">
          <ac:chgData name="Paulo Lacerda" userId="d2bd7532be8a02a2" providerId="LiveId" clId="{86A63320-6B0C-4185-BDA7-7B008D6A6F3D}" dt="2025-04-13T20:25:45.376" v="397" actId="478"/>
          <ac:picMkLst>
            <pc:docMk/>
            <pc:sldMk cId="0" sldId="262"/>
            <ac:picMk id="2052" creationId="{90FEFAB4-F4BE-B22B-7927-527F7ED19538}"/>
          </ac:picMkLst>
        </pc:picChg>
        <pc:picChg chg="add del mod">
          <ac:chgData name="Paulo Lacerda" userId="d2bd7532be8a02a2" providerId="LiveId" clId="{86A63320-6B0C-4185-BDA7-7B008D6A6F3D}" dt="2025-04-14T08:15:13.355" v="1325" actId="478"/>
          <ac:picMkLst>
            <pc:docMk/>
            <pc:sldMk cId="0" sldId="262"/>
            <ac:picMk id="2054" creationId="{F8C25E2D-B37F-3DA3-CF42-ED2194A964CF}"/>
          </ac:picMkLst>
        </pc:picChg>
      </pc:sldChg>
      <pc:sldChg chg="addSp delSp modSp add del mod ord">
        <pc:chgData name="Paulo Lacerda" userId="d2bd7532be8a02a2" providerId="LiveId" clId="{86A63320-6B0C-4185-BDA7-7B008D6A6F3D}" dt="2025-04-13T20:50:35.487" v="954" actId="47"/>
        <pc:sldMkLst>
          <pc:docMk/>
          <pc:sldMk cId="0" sldId="263"/>
        </pc:sldMkLst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3"/>
            <ac:spMk id="2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3"/>
            <ac:spMk id="4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3"/>
            <ac:spMk id="5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3"/>
            <ac:spMk id="7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3"/>
            <ac:spMk id="8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3"/>
            <ac:spMk id="10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3"/>
            <ac:spMk id="11" creationId="{00000000-0000-0000-0000-000000000000}"/>
          </ac:spMkLst>
        </pc:spChg>
        <pc:spChg chg="add mod">
          <ac:chgData name="Paulo Lacerda" userId="d2bd7532be8a02a2" providerId="LiveId" clId="{86A63320-6B0C-4185-BDA7-7B008D6A6F3D}" dt="2025-04-13T20:49:47.233" v="875" actId="790"/>
          <ac:spMkLst>
            <pc:docMk/>
            <pc:sldMk cId="0" sldId="263"/>
            <ac:spMk id="12" creationId="{A78415D5-C180-A930-9F0F-6787775B8F97}"/>
          </ac:spMkLst>
        </pc:spChg>
        <pc:spChg chg="add mod">
          <ac:chgData name="Paulo Lacerda" userId="d2bd7532be8a02a2" providerId="LiveId" clId="{86A63320-6B0C-4185-BDA7-7B008D6A6F3D}" dt="2025-04-13T20:49:47.233" v="875" actId="790"/>
          <ac:spMkLst>
            <pc:docMk/>
            <pc:sldMk cId="0" sldId="263"/>
            <ac:spMk id="13" creationId="{9B8F3EA4-DD1D-C035-9CE4-EB05584EFB44}"/>
          </ac:spMkLst>
        </pc:spChg>
        <pc:picChg chg="del">
          <ac:chgData name="Paulo Lacerda" userId="d2bd7532be8a02a2" providerId="LiveId" clId="{86A63320-6B0C-4185-BDA7-7B008D6A6F3D}" dt="2025-04-13T20:27:50.436" v="409" actId="478"/>
          <ac:picMkLst>
            <pc:docMk/>
            <pc:sldMk cId="0" sldId="263"/>
            <ac:picMk id="3" creationId="{00000000-0000-0000-0000-000000000000}"/>
          </ac:picMkLst>
        </pc:picChg>
        <pc:picChg chg="del">
          <ac:chgData name="Paulo Lacerda" userId="d2bd7532be8a02a2" providerId="LiveId" clId="{86A63320-6B0C-4185-BDA7-7B008D6A6F3D}" dt="2025-04-13T20:27:50.743" v="410" actId="478"/>
          <ac:picMkLst>
            <pc:docMk/>
            <pc:sldMk cId="0" sldId="263"/>
            <ac:picMk id="6" creationId="{00000000-0000-0000-0000-000000000000}"/>
          </ac:picMkLst>
        </pc:picChg>
        <pc:picChg chg="del">
          <ac:chgData name="Paulo Lacerda" userId="d2bd7532be8a02a2" providerId="LiveId" clId="{86A63320-6B0C-4185-BDA7-7B008D6A6F3D}" dt="2025-04-13T20:27:51.012" v="411" actId="478"/>
          <ac:picMkLst>
            <pc:docMk/>
            <pc:sldMk cId="0" sldId="263"/>
            <ac:picMk id="9" creationId="{00000000-0000-0000-0000-000000000000}"/>
          </ac:picMkLst>
        </pc:picChg>
        <pc:picChg chg="add mod">
          <ac:chgData name="Paulo Lacerda" userId="d2bd7532be8a02a2" providerId="LiveId" clId="{86A63320-6B0C-4185-BDA7-7B008D6A6F3D}" dt="2025-04-13T11:37:50.477" v="171"/>
          <ac:picMkLst>
            <pc:docMk/>
            <pc:sldMk cId="0" sldId="263"/>
            <ac:picMk id="14" creationId="{F8BC4CE2-A257-42FC-E175-8C60DEF17F35}"/>
          </ac:picMkLst>
        </pc:picChg>
        <pc:picChg chg="add mod">
          <ac:chgData name="Paulo Lacerda" userId="d2bd7532be8a02a2" providerId="LiveId" clId="{86A63320-6B0C-4185-BDA7-7B008D6A6F3D}" dt="2025-04-13T11:37:50.477" v="171"/>
          <ac:picMkLst>
            <pc:docMk/>
            <pc:sldMk cId="0" sldId="263"/>
            <ac:picMk id="15" creationId="{5BFADCD7-52C6-369C-ABD3-EF2DC1047BB6}"/>
          </ac:picMkLst>
        </pc:picChg>
        <pc:picChg chg="add del mod">
          <ac:chgData name="Paulo Lacerda" userId="d2bd7532be8a02a2" providerId="LiveId" clId="{86A63320-6B0C-4185-BDA7-7B008D6A6F3D}" dt="2025-04-13T11:37:52.811" v="173" actId="478"/>
          <ac:picMkLst>
            <pc:docMk/>
            <pc:sldMk cId="0" sldId="263"/>
            <ac:picMk id="16" creationId="{9BBB89DF-6D0D-7E73-FEC2-E3748E969171}"/>
          </ac:picMkLst>
        </pc:picChg>
        <pc:picChg chg="add del mod">
          <ac:chgData name="Paulo Lacerda" userId="d2bd7532be8a02a2" providerId="LiveId" clId="{86A63320-6B0C-4185-BDA7-7B008D6A6F3D}" dt="2025-04-13T11:37:52.811" v="173" actId="478"/>
          <ac:picMkLst>
            <pc:docMk/>
            <pc:sldMk cId="0" sldId="263"/>
            <ac:picMk id="17" creationId="{B53E6B10-87BA-F28C-9CED-2F5663EC34D5}"/>
          </ac:picMkLst>
        </pc:picChg>
        <pc:picChg chg="add mod">
          <ac:chgData name="Paulo Lacerda" userId="d2bd7532be8a02a2" providerId="LiveId" clId="{86A63320-6B0C-4185-BDA7-7B008D6A6F3D}" dt="2025-04-13T20:35:24.563" v="597" actId="1076"/>
          <ac:picMkLst>
            <pc:docMk/>
            <pc:sldMk cId="0" sldId="263"/>
            <ac:picMk id="17" creationId="{E8C3782A-BDA3-522E-ECA8-C581A6315BA8}"/>
          </ac:picMkLst>
        </pc:picChg>
      </pc:sldChg>
      <pc:sldChg chg="addSp delSp modSp mod">
        <pc:chgData name="Paulo Lacerda" userId="d2bd7532be8a02a2" providerId="LiveId" clId="{86A63320-6B0C-4185-BDA7-7B008D6A6F3D}" dt="2025-04-14T13:55:57.123" v="1980" actId="20577"/>
        <pc:sldMkLst>
          <pc:docMk/>
          <pc:sldMk cId="0" sldId="264"/>
        </pc:sldMkLst>
        <pc:spChg chg="add del mod">
          <ac:chgData name="Paulo Lacerda" userId="d2bd7532be8a02a2" providerId="LiveId" clId="{86A63320-6B0C-4185-BDA7-7B008D6A6F3D}" dt="2025-04-13T20:31:35.154" v="551" actId="478"/>
          <ac:spMkLst>
            <pc:docMk/>
            <pc:sldMk cId="0" sldId="264"/>
            <ac:spMk id="2" creationId="{21FED5C0-9A0E-BFEF-6B74-378BCFF4281F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4"/>
            <ac:spMk id="3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4"/>
            <ac:spMk id="5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4"/>
            <ac:spMk id="6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33:26.194" v="580" actId="1076"/>
          <ac:spMkLst>
            <pc:docMk/>
            <pc:sldMk cId="0" sldId="264"/>
            <ac:spMk id="8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4"/>
            <ac:spMk id="9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4"/>
            <ac:spMk id="11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4"/>
            <ac:spMk id="12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4"/>
            <ac:spMk id="14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4"/>
            <ac:spMk id="15" creationId="{00000000-0000-0000-0000-000000000000}"/>
          </ac:spMkLst>
        </pc:spChg>
        <pc:spChg chg="add mod">
          <ac:chgData name="Paulo Lacerda" userId="d2bd7532be8a02a2" providerId="LiveId" clId="{86A63320-6B0C-4185-BDA7-7B008D6A6F3D}" dt="2025-04-13T20:49:47.233" v="875" actId="790"/>
          <ac:spMkLst>
            <pc:docMk/>
            <pc:sldMk cId="0" sldId="264"/>
            <ac:spMk id="16" creationId="{F76B35F6-F714-40A5-792F-EB88A6330121}"/>
          </ac:spMkLst>
        </pc:spChg>
        <pc:spChg chg="add mod">
          <ac:chgData name="Paulo Lacerda" userId="d2bd7532be8a02a2" providerId="LiveId" clId="{86A63320-6B0C-4185-BDA7-7B008D6A6F3D}" dt="2025-04-14T13:55:57.123" v="1980" actId="20577"/>
          <ac:spMkLst>
            <pc:docMk/>
            <pc:sldMk cId="0" sldId="264"/>
            <ac:spMk id="17" creationId="{F30B818A-B31D-0DE8-ADCA-24CBD17C3286}"/>
          </ac:spMkLst>
        </pc:spChg>
        <pc:spChg chg="mod">
          <ac:chgData name="Paulo Lacerda" userId="d2bd7532be8a02a2" providerId="LiveId" clId="{86A63320-6B0C-4185-BDA7-7B008D6A6F3D}" dt="2025-04-13T20:59:40.805" v="1166"/>
          <ac:spMkLst>
            <pc:docMk/>
            <pc:sldMk cId="0" sldId="264"/>
            <ac:spMk id="25" creationId="{0444888B-5941-2BF2-0315-530CA060E0AC}"/>
          </ac:spMkLst>
        </pc:spChg>
        <pc:grpChg chg="add del mod">
          <ac:chgData name="Paulo Lacerda" userId="d2bd7532be8a02a2" providerId="LiveId" clId="{86A63320-6B0C-4185-BDA7-7B008D6A6F3D}" dt="2025-04-13T20:59:40.613" v="1165" actId="478"/>
          <ac:grpSpMkLst>
            <pc:docMk/>
            <pc:sldMk cId="0" sldId="264"/>
            <ac:grpSpMk id="20" creationId="{1726D2F4-8C75-B4ED-9591-4D5CED24B734}"/>
          </ac:grpSpMkLst>
        </pc:grpChg>
        <pc:grpChg chg="add mod">
          <ac:chgData name="Paulo Lacerda" userId="d2bd7532be8a02a2" providerId="LiveId" clId="{86A63320-6B0C-4185-BDA7-7B008D6A6F3D}" dt="2025-04-13T20:59:56.619" v="1169" actId="1076"/>
          <ac:grpSpMkLst>
            <pc:docMk/>
            <pc:sldMk cId="0" sldId="264"/>
            <ac:grpSpMk id="23" creationId="{5C305DD4-D5EB-E740-D54A-E278B9452A12}"/>
          </ac:grpSpMkLst>
        </pc:grpChg>
        <pc:picChg chg="del">
          <ac:chgData name="Paulo Lacerda" userId="d2bd7532be8a02a2" providerId="LiveId" clId="{86A63320-6B0C-4185-BDA7-7B008D6A6F3D}" dt="2025-04-13T16:10:50.258" v="340" actId="478"/>
          <ac:picMkLst>
            <pc:docMk/>
            <pc:sldMk cId="0" sldId="264"/>
            <ac:picMk id="2" creationId="{00000000-0000-0000-0000-000000000000}"/>
          </ac:picMkLst>
        </pc:picChg>
        <pc:picChg chg="mod">
          <ac:chgData name="Paulo Lacerda" userId="d2bd7532be8a02a2" providerId="LiveId" clId="{86A63320-6B0C-4185-BDA7-7B008D6A6F3D}" dt="2025-04-13T20:33:48.035" v="584" actId="1076"/>
          <ac:picMkLst>
            <pc:docMk/>
            <pc:sldMk cId="0" sldId="264"/>
            <ac:picMk id="4" creationId="{00000000-0000-0000-0000-000000000000}"/>
          </ac:picMkLst>
        </pc:picChg>
        <pc:picChg chg="mod">
          <ac:chgData name="Paulo Lacerda" userId="d2bd7532be8a02a2" providerId="LiveId" clId="{86A63320-6B0C-4185-BDA7-7B008D6A6F3D}" dt="2025-04-13T20:33:26.194" v="580" actId="1076"/>
          <ac:picMkLst>
            <pc:docMk/>
            <pc:sldMk cId="0" sldId="264"/>
            <ac:picMk id="7" creationId="{00000000-0000-0000-0000-000000000000}"/>
          </ac:picMkLst>
        </pc:picChg>
        <pc:picChg chg="mod">
          <ac:chgData name="Paulo Lacerda" userId="d2bd7532be8a02a2" providerId="LiveId" clId="{86A63320-6B0C-4185-BDA7-7B008D6A6F3D}" dt="2025-04-13T20:33:30.693" v="581" actId="1076"/>
          <ac:picMkLst>
            <pc:docMk/>
            <pc:sldMk cId="0" sldId="264"/>
            <ac:picMk id="10" creationId="{00000000-0000-0000-0000-000000000000}"/>
          </ac:picMkLst>
        </pc:picChg>
        <pc:picChg chg="mod">
          <ac:chgData name="Paulo Lacerda" userId="d2bd7532be8a02a2" providerId="LiveId" clId="{86A63320-6B0C-4185-BDA7-7B008D6A6F3D}" dt="2025-04-13T20:33:44.128" v="583" actId="1076"/>
          <ac:picMkLst>
            <pc:docMk/>
            <pc:sldMk cId="0" sldId="264"/>
            <ac:picMk id="13" creationId="{00000000-0000-0000-0000-000000000000}"/>
          </ac:picMkLst>
        </pc:picChg>
        <pc:picChg chg="add mod">
          <ac:chgData name="Paulo Lacerda" userId="d2bd7532be8a02a2" providerId="LiveId" clId="{86A63320-6B0C-4185-BDA7-7B008D6A6F3D}" dt="2025-04-13T11:37:53.965" v="174"/>
          <ac:picMkLst>
            <pc:docMk/>
            <pc:sldMk cId="0" sldId="264"/>
            <ac:picMk id="18" creationId="{5C498F66-5100-1C9F-5BDA-D6FA30845074}"/>
          </ac:picMkLst>
        </pc:picChg>
        <pc:picChg chg="add mod">
          <ac:chgData name="Paulo Lacerda" userId="d2bd7532be8a02a2" providerId="LiveId" clId="{86A63320-6B0C-4185-BDA7-7B008D6A6F3D}" dt="2025-04-13T11:37:53.965" v="174"/>
          <ac:picMkLst>
            <pc:docMk/>
            <pc:sldMk cId="0" sldId="264"/>
            <ac:picMk id="19" creationId="{5114D426-7BEE-4B93-3E80-EEF0269E254A}"/>
          </ac:picMkLst>
        </pc:picChg>
        <pc:picChg chg="mod">
          <ac:chgData name="Paulo Lacerda" userId="d2bd7532be8a02a2" providerId="LiveId" clId="{86A63320-6B0C-4185-BDA7-7B008D6A6F3D}" dt="2025-04-13T20:32:32.636" v="565"/>
          <ac:picMkLst>
            <pc:docMk/>
            <pc:sldMk cId="0" sldId="264"/>
            <ac:picMk id="21" creationId="{2593DFFA-64C5-E267-7B9D-07DBEF6BE49C}"/>
          </ac:picMkLst>
        </pc:picChg>
        <pc:picChg chg="mod">
          <ac:chgData name="Paulo Lacerda" userId="d2bd7532be8a02a2" providerId="LiveId" clId="{86A63320-6B0C-4185-BDA7-7B008D6A6F3D}" dt="2025-04-13T20:33:09.019" v="578" actId="1076"/>
          <ac:picMkLst>
            <pc:docMk/>
            <pc:sldMk cId="0" sldId="264"/>
            <ac:picMk id="22" creationId="{E6E48098-2F95-EFF0-33CB-FF90EC8FC478}"/>
          </ac:picMkLst>
        </pc:picChg>
        <pc:picChg chg="mod">
          <ac:chgData name="Paulo Lacerda" userId="d2bd7532be8a02a2" providerId="LiveId" clId="{86A63320-6B0C-4185-BDA7-7B008D6A6F3D}" dt="2025-04-13T20:59:40.805" v="1166"/>
          <ac:picMkLst>
            <pc:docMk/>
            <pc:sldMk cId="0" sldId="264"/>
            <ac:picMk id="24" creationId="{6155CF80-B99E-9EAB-4083-6201FDB3556D}"/>
          </ac:picMkLst>
        </pc:picChg>
        <pc:picChg chg="add del mod">
          <ac:chgData name="Paulo Lacerda" userId="d2bd7532be8a02a2" providerId="LiveId" clId="{86A63320-6B0C-4185-BDA7-7B008D6A6F3D}" dt="2025-04-13T20:31:34.662" v="550" actId="478"/>
          <ac:picMkLst>
            <pc:docMk/>
            <pc:sldMk cId="0" sldId="264"/>
            <ac:picMk id="3074" creationId="{9453AB27-C853-04ED-6159-99835DE9DE4F}"/>
          </ac:picMkLst>
        </pc:picChg>
        <pc:picChg chg="add del mod">
          <ac:chgData name="Paulo Lacerda" userId="d2bd7532be8a02a2" providerId="LiveId" clId="{86A63320-6B0C-4185-BDA7-7B008D6A6F3D}" dt="2025-04-13T20:31:54.781" v="554" actId="478"/>
          <ac:picMkLst>
            <pc:docMk/>
            <pc:sldMk cId="0" sldId="264"/>
            <ac:picMk id="3076" creationId="{F083971F-6D7A-5F2F-42DA-B3AC012C10AD}"/>
          </ac:picMkLst>
        </pc:picChg>
        <pc:picChg chg="add del mod">
          <ac:chgData name="Paulo Lacerda" userId="d2bd7532be8a02a2" providerId="LiveId" clId="{86A63320-6B0C-4185-BDA7-7B008D6A6F3D}" dt="2025-04-13T20:32:21.073" v="564" actId="478"/>
          <ac:picMkLst>
            <pc:docMk/>
            <pc:sldMk cId="0" sldId="264"/>
            <ac:picMk id="3078" creationId="{5A85C3CF-C365-14D7-6164-ACA3B49C5175}"/>
          </ac:picMkLst>
        </pc:picChg>
      </pc:sldChg>
      <pc:sldChg chg="addSp modSp mod">
        <pc:chgData name="Paulo Lacerda" userId="d2bd7532be8a02a2" providerId="LiveId" clId="{86A63320-6B0C-4185-BDA7-7B008D6A6F3D}" dt="2025-04-14T13:56:00.829" v="1982" actId="20577"/>
        <pc:sldMkLst>
          <pc:docMk/>
          <pc:sldMk cId="0" sldId="265"/>
        </pc:sldMkLst>
        <pc:spChg chg="mod">
          <ac:chgData name="Paulo Lacerda" userId="d2bd7532be8a02a2" providerId="LiveId" clId="{86A63320-6B0C-4185-BDA7-7B008D6A6F3D}" dt="2025-04-13T20:57:21.547" v="1136" actId="1076"/>
          <ac:spMkLst>
            <pc:docMk/>
            <pc:sldMk cId="0" sldId="265"/>
            <ac:spMk id="3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0" sldId="265"/>
            <ac:spMk id="4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56:45.670" v="1119" actId="403"/>
          <ac:spMkLst>
            <pc:docMk/>
            <pc:sldMk cId="0" sldId="265"/>
            <ac:spMk id="5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57:12.549" v="1129" actId="14100"/>
          <ac:spMkLst>
            <pc:docMk/>
            <pc:sldMk cId="0" sldId="265"/>
            <ac:spMk id="6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56:45.670" v="1119" actId="403"/>
          <ac:spMkLst>
            <pc:docMk/>
            <pc:sldMk cId="0" sldId="265"/>
            <ac:spMk id="8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56:45.670" v="1119" actId="403"/>
          <ac:spMkLst>
            <pc:docMk/>
            <pc:sldMk cId="0" sldId="265"/>
            <ac:spMk id="9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57:12.549" v="1129" actId="14100"/>
          <ac:spMkLst>
            <pc:docMk/>
            <pc:sldMk cId="0" sldId="265"/>
            <ac:spMk id="10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57:12.549" v="1129" actId="14100"/>
          <ac:spMkLst>
            <pc:docMk/>
            <pc:sldMk cId="0" sldId="265"/>
            <ac:spMk id="11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56:45.670" v="1119" actId="403"/>
          <ac:spMkLst>
            <pc:docMk/>
            <pc:sldMk cId="0" sldId="265"/>
            <ac:spMk id="13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56:45.670" v="1119" actId="403"/>
          <ac:spMkLst>
            <pc:docMk/>
            <pc:sldMk cId="0" sldId="265"/>
            <ac:spMk id="14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56:45.670" v="1119" actId="403"/>
          <ac:spMkLst>
            <pc:docMk/>
            <pc:sldMk cId="0" sldId="265"/>
            <ac:spMk id="15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57:12.549" v="1129" actId="14100"/>
          <ac:spMkLst>
            <pc:docMk/>
            <pc:sldMk cId="0" sldId="265"/>
            <ac:spMk id="16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56:34.742" v="1112" actId="403"/>
          <ac:spMkLst>
            <pc:docMk/>
            <pc:sldMk cId="0" sldId="265"/>
            <ac:spMk id="18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56:45.670" v="1119" actId="403"/>
          <ac:spMkLst>
            <pc:docMk/>
            <pc:sldMk cId="0" sldId="265"/>
            <ac:spMk id="19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57:12.549" v="1129" actId="14100"/>
          <ac:spMkLst>
            <pc:docMk/>
            <pc:sldMk cId="0" sldId="265"/>
            <ac:spMk id="20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57:12.549" v="1129" actId="14100"/>
          <ac:spMkLst>
            <pc:docMk/>
            <pc:sldMk cId="0" sldId="265"/>
            <ac:spMk id="21" creationId="{00000000-0000-0000-0000-000000000000}"/>
          </ac:spMkLst>
        </pc:spChg>
        <pc:spChg chg="mod">
          <ac:chgData name="Paulo Lacerda" userId="d2bd7532be8a02a2" providerId="LiveId" clId="{86A63320-6B0C-4185-BDA7-7B008D6A6F3D}" dt="2025-04-13T20:56:34.742" v="1112" actId="403"/>
          <ac:spMkLst>
            <pc:docMk/>
            <pc:sldMk cId="0" sldId="265"/>
            <ac:spMk id="23" creationId="{00000000-0000-0000-0000-000000000000}"/>
          </ac:spMkLst>
        </pc:spChg>
        <pc:spChg chg="add mod">
          <ac:chgData name="Paulo Lacerda" userId="d2bd7532be8a02a2" providerId="LiveId" clId="{86A63320-6B0C-4185-BDA7-7B008D6A6F3D}" dt="2025-04-13T20:49:47.233" v="875" actId="790"/>
          <ac:spMkLst>
            <pc:docMk/>
            <pc:sldMk cId="0" sldId="265"/>
            <ac:spMk id="25" creationId="{88964426-7D07-0E4C-7258-79F3054493D4}"/>
          </ac:spMkLst>
        </pc:spChg>
        <pc:spChg chg="add mod">
          <ac:chgData name="Paulo Lacerda" userId="d2bd7532be8a02a2" providerId="LiveId" clId="{86A63320-6B0C-4185-BDA7-7B008D6A6F3D}" dt="2025-04-14T13:56:00.829" v="1982" actId="20577"/>
          <ac:spMkLst>
            <pc:docMk/>
            <pc:sldMk cId="0" sldId="265"/>
            <ac:spMk id="26" creationId="{90D08100-C4CA-EBB8-6DE3-0004C108ECB9}"/>
          </ac:spMkLst>
        </pc:spChg>
        <pc:picChg chg="mod">
          <ac:chgData name="Paulo Lacerda" userId="d2bd7532be8a02a2" providerId="LiveId" clId="{86A63320-6B0C-4185-BDA7-7B008D6A6F3D}" dt="2025-04-13T20:57:12.549" v="1129" actId="14100"/>
          <ac:picMkLst>
            <pc:docMk/>
            <pc:sldMk cId="0" sldId="265"/>
            <ac:picMk id="7" creationId="{00000000-0000-0000-0000-000000000000}"/>
          </ac:picMkLst>
        </pc:picChg>
        <pc:picChg chg="mod">
          <ac:chgData name="Paulo Lacerda" userId="d2bd7532be8a02a2" providerId="LiveId" clId="{86A63320-6B0C-4185-BDA7-7B008D6A6F3D}" dt="2025-04-13T20:57:12.549" v="1129" actId="14100"/>
          <ac:picMkLst>
            <pc:docMk/>
            <pc:sldMk cId="0" sldId="265"/>
            <ac:picMk id="12" creationId="{00000000-0000-0000-0000-000000000000}"/>
          </ac:picMkLst>
        </pc:picChg>
        <pc:picChg chg="mod">
          <ac:chgData name="Paulo Lacerda" userId="d2bd7532be8a02a2" providerId="LiveId" clId="{86A63320-6B0C-4185-BDA7-7B008D6A6F3D}" dt="2025-04-13T20:57:12.549" v="1129" actId="14100"/>
          <ac:picMkLst>
            <pc:docMk/>
            <pc:sldMk cId="0" sldId="265"/>
            <ac:picMk id="17" creationId="{00000000-0000-0000-0000-000000000000}"/>
          </ac:picMkLst>
        </pc:picChg>
        <pc:picChg chg="mod">
          <ac:chgData name="Paulo Lacerda" userId="d2bd7532be8a02a2" providerId="LiveId" clId="{86A63320-6B0C-4185-BDA7-7B008D6A6F3D}" dt="2025-04-13T20:57:12.549" v="1129" actId="14100"/>
          <ac:picMkLst>
            <pc:docMk/>
            <pc:sldMk cId="0" sldId="265"/>
            <ac:picMk id="22" creationId="{00000000-0000-0000-0000-000000000000}"/>
          </ac:picMkLst>
        </pc:picChg>
        <pc:picChg chg="add mod">
          <ac:chgData name="Paulo Lacerda" userId="d2bd7532be8a02a2" providerId="LiveId" clId="{86A63320-6B0C-4185-BDA7-7B008D6A6F3D}" dt="2025-04-13T11:37:55.049" v="175"/>
          <ac:picMkLst>
            <pc:docMk/>
            <pc:sldMk cId="0" sldId="265"/>
            <ac:picMk id="27" creationId="{3C08EC32-47B5-DB75-70D7-4429D9E3743D}"/>
          </ac:picMkLst>
        </pc:picChg>
        <pc:picChg chg="add mod">
          <ac:chgData name="Paulo Lacerda" userId="d2bd7532be8a02a2" providerId="LiveId" clId="{86A63320-6B0C-4185-BDA7-7B008D6A6F3D}" dt="2025-04-13T11:37:55.049" v="175"/>
          <ac:picMkLst>
            <pc:docMk/>
            <pc:sldMk cId="0" sldId="265"/>
            <ac:picMk id="28" creationId="{EEDFE8F4-BF84-89FE-CAEA-D198E19E773B}"/>
          </ac:picMkLst>
        </pc:picChg>
      </pc:sldChg>
      <pc:sldChg chg="addSp modSp new del mod ord">
        <pc:chgData name="Paulo Lacerda" userId="d2bd7532be8a02a2" providerId="LiveId" clId="{86A63320-6B0C-4185-BDA7-7B008D6A6F3D}" dt="2025-04-13T21:07:33.033" v="1193" actId="47"/>
        <pc:sldMkLst>
          <pc:docMk/>
          <pc:sldMk cId="1375123850" sldId="266"/>
        </pc:sldMkLst>
        <pc:spChg chg="add mod">
          <ac:chgData name="Paulo Lacerda" userId="d2bd7532be8a02a2" providerId="LiveId" clId="{86A63320-6B0C-4185-BDA7-7B008D6A6F3D}" dt="2025-04-13T20:49:47.233" v="875" actId="790"/>
          <ac:spMkLst>
            <pc:docMk/>
            <pc:sldMk cId="1375123850" sldId="266"/>
            <ac:spMk id="2" creationId="{58753D58-A43E-BB09-CB5D-15AD11196AA1}"/>
          </ac:spMkLst>
        </pc:spChg>
      </pc:sldChg>
      <pc:sldChg chg="addSp delSp modSp add del mod ord modAnim">
        <pc:chgData name="Paulo Lacerda" userId="d2bd7532be8a02a2" providerId="LiveId" clId="{86A63320-6B0C-4185-BDA7-7B008D6A6F3D}" dt="2025-04-14T13:43:53.603" v="1926" actId="47"/>
        <pc:sldMkLst>
          <pc:docMk/>
          <pc:sldMk cId="617704043" sldId="267"/>
        </pc:sldMkLst>
        <pc:spChg chg="add del mod">
          <ac:chgData name="Paulo Lacerda" userId="d2bd7532be8a02a2" providerId="LiveId" clId="{86A63320-6B0C-4185-BDA7-7B008D6A6F3D}" dt="2025-04-14T10:55:14.013" v="1430" actId="1076"/>
          <ac:spMkLst>
            <pc:docMk/>
            <pc:sldMk cId="617704043" sldId="267"/>
            <ac:spMk id="2" creationId="{A97AC9E9-2D0A-DAD6-2C6D-C4EE7E1E0138}"/>
          </ac:spMkLst>
        </pc:spChg>
        <pc:spChg chg="add del mod">
          <ac:chgData name="Paulo Lacerda" userId="d2bd7532be8a02a2" providerId="LiveId" clId="{86A63320-6B0C-4185-BDA7-7B008D6A6F3D}" dt="2025-04-14T10:55:17.923" v="1431" actId="1076"/>
          <ac:spMkLst>
            <pc:docMk/>
            <pc:sldMk cId="617704043" sldId="267"/>
            <ac:spMk id="3" creationId="{D49CF37E-7C22-461E-3C63-3D1F520877E0}"/>
          </ac:spMkLst>
        </pc:spChg>
        <pc:spChg chg="del">
          <ac:chgData name="Paulo Lacerda" userId="d2bd7532be8a02a2" providerId="LiveId" clId="{86A63320-6B0C-4185-BDA7-7B008D6A6F3D}" dt="2025-04-13T20:36:48.235" v="609" actId="478"/>
          <ac:spMkLst>
            <pc:docMk/>
            <pc:sldMk cId="617704043" sldId="267"/>
            <ac:spMk id="4" creationId="{9ED11755-D4D3-64FB-BD95-41E91B7C1B5A}"/>
          </ac:spMkLst>
        </pc:spChg>
        <pc:spChg chg="del">
          <ac:chgData name="Paulo Lacerda" userId="d2bd7532be8a02a2" providerId="LiveId" clId="{86A63320-6B0C-4185-BDA7-7B008D6A6F3D}" dt="2025-04-13T20:36:49.243" v="610" actId="478"/>
          <ac:spMkLst>
            <pc:docMk/>
            <pc:sldMk cId="617704043" sldId="267"/>
            <ac:spMk id="5" creationId="{258EDD50-A84F-B99D-E0CA-B11E00546105}"/>
          </ac:spMkLst>
        </pc:spChg>
        <pc:spChg chg="add del mod">
          <ac:chgData name="Paulo Lacerda" userId="d2bd7532be8a02a2" providerId="LiveId" clId="{86A63320-6B0C-4185-BDA7-7B008D6A6F3D}" dt="2025-04-14T10:55:21.378" v="1432" actId="1076"/>
          <ac:spMkLst>
            <pc:docMk/>
            <pc:sldMk cId="617704043" sldId="267"/>
            <ac:spMk id="6" creationId="{F5C97FA5-0313-BB0C-0AF6-7750A71630D1}"/>
          </ac:spMkLst>
        </pc:spChg>
        <pc:spChg chg="del mod">
          <ac:chgData name="Paulo Lacerda" userId="d2bd7532be8a02a2" providerId="LiveId" clId="{86A63320-6B0C-4185-BDA7-7B008D6A6F3D}" dt="2025-04-13T20:49:03.304" v="796" actId="478"/>
          <ac:spMkLst>
            <pc:docMk/>
            <pc:sldMk cId="617704043" sldId="267"/>
            <ac:spMk id="7" creationId="{EA3DB4D8-26EF-01CF-119A-85F11E15E0A2}"/>
          </ac:spMkLst>
        </pc:spChg>
        <pc:spChg chg="del mod">
          <ac:chgData name="Paulo Lacerda" userId="d2bd7532be8a02a2" providerId="LiveId" clId="{86A63320-6B0C-4185-BDA7-7B008D6A6F3D}" dt="2025-04-13T20:49:03.304" v="796" actId="478"/>
          <ac:spMkLst>
            <pc:docMk/>
            <pc:sldMk cId="617704043" sldId="267"/>
            <ac:spMk id="8" creationId="{AA355644-C9F1-6F4D-8647-5064E3ECEC5D}"/>
          </ac:spMkLst>
        </pc:spChg>
        <pc:spChg chg="del mod">
          <ac:chgData name="Paulo Lacerda" userId="d2bd7532be8a02a2" providerId="LiveId" clId="{86A63320-6B0C-4185-BDA7-7B008D6A6F3D}" dt="2025-04-13T20:36:50.614" v="612" actId="478"/>
          <ac:spMkLst>
            <pc:docMk/>
            <pc:sldMk cId="617704043" sldId="267"/>
            <ac:spMk id="10" creationId="{6F00B220-88DC-936A-7249-DE3886996722}"/>
          </ac:spMkLst>
        </pc:spChg>
        <pc:spChg chg="del">
          <ac:chgData name="Paulo Lacerda" userId="d2bd7532be8a02a2" providerId="LiveId" clId="{86A63320-6B0C-4185-BDA7-7B008D6A6F3D}" dt="2025-04-13T20:36:51.532" v="613" actId="478"/>
          <ac:spMkLst>
            <pc:docMk/>
            <pc:sldMk cId="617704043" sldId="267"/>
            <ac:spMk id="11" creationId="{7047EB67-85B9-6DCF-D3A6-274069E65990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617704043" sldId="267"/>
            <ac:spMk id="12" creationId="{FF13AB40-0820-BDC6-3455-DF017DE89C7E}"/>
          </ac:spMkLst>
        </pc:spChg>
        <pc:spChg chg="mod">
          <ac:chgData name="Paulo Lacerda" userId="d2bd7532be8a02a2" providerId="LiveId" clId="{86A63320-6B0C-4185-BDA7-7B008D6A6F3D}" dt="2025-04-14T13:26:58.364" v="1841" actId="20577"/>
          <ac:spMkLst>
            <pc:docMk/>
            <pc:sldMk cId="617704043" sldId="267"/>
            <ac:spMk id="13" creationId="{0E935D14-2BDA-7F94-362E-4061EB5D76A9}"/>
          </ac:spMkLst>
        </pc:spChg>
        <pc:picChg chg="add mod">
          <ac:chgData name="Paulo Lacerda" userId="d2bd7532be8a02a2" providerId="LiveId" clId="{86A63320-6B0C-4185-BDA7-7B008D6A6F3D}" dt="2025-04-13T20:53:22.983" v="1001" actId="1076"/>
          <ac:picMkLst>
            <pc:docMk/>
            <pc:sldMk cId="617704043" sldId="267"/>
            <ac:picMk id="16" creationId="{F478D572-526D-2033-7814-813D911B927D}"/>
          </ac:picMkLst>
        </pc:picChg>
        <pc:picChg chg="del">
          <ac:chgData name="Paulo Lacerda" userId="d2bd7532be8a02a2" providerId="LiveId" clId="{86A63320-6B0C-4185-BDA7-7B008D6A6F3D}" dt="2025-04-13T20:36:46.908" v="608" actId="478"/>
          <ac:picMkLst>
            <pc:docMk/>
            <pc:sldMk cId="617704043" sldId="267"/>
            <ac:picMk id="17" creationId="{49A9AE0F-06F0-14DF-0DA6-7B87957A2844}"/>
          </ac:picMkLst>
        </pc:picChg>
        <pc:picChg chg="add mod">
          <ac:chgData name="Paulo Lacerda" userId="d2bd7532be8a02a2" providerId="LiveId" clId="{86A63320-6B0C-4185-BDA7-7B008D6A6F3D}" dt="2025-04-13T21:09:26.063" v="1235" actId="1076"/>
          <ac:picMkLst>
            <pc:docMk/>
            <pc:sldMk cId="617704043" sldId="267"/>
            <ac:picMk id="19" creationId="{74A42E55-17FA-B3EB-B4AF-B7DE8D09AF85}"/>
          </ac:picMkLst>
        </pc:picChg>
        <pc:picChg chg="add mod">
          <ac:chgData name="Paulo Lacerda" userId="d2bd7532be8a02a2" providerId="LiveId" clId="{86A63320-6B0C-4185-BDA7-7B008D6A6F3D}" dt="2025-04-13T21:12:20.592" v="1267" actId="1076"/>
          <ac:picMkLst>
            <pc:docMk/>
            <pc:sldMk cId="617704043" sldId="267"/>
            <ac:picMk id="21" creationId="{07148D35-8807-C07C-989A-3ACFFDC7B618}"/>
          </ac:picMkLst>
        </pc:picChg>
        <pc:picChg chg="add mod">
          <ac:chgData name="Paulo Lacerda" userId="d2bd7532be8a02a2" providerId="LiveId" clId="{86A63320-6B0C-4185-BDA7-7B008D6A6F3D}" dt="2025-04-13T21:12:55.357" v="1269" actId="14100"/>
          <ac:picMkLst>
            <pc:docMk/>
            <pc:sldMk cId="617704043" sldId="267"/>
            <ac:picMk id="23" creationId="{6A7AD8ED-F0F0-A2BB-4C86-BDB34055A79C}"/>
          </ac:picMkLst>
        </pc:picChg>
        <pc:picChg chg="add mod">
          <ac:chgData name="Paulo Lacerda" userId="d2bd7532be8a02a2" providerId="LiveId" clId="{86A63320-6B0C-4185-BDA7-7B008D6A6F3D}" dt="2025-04-13T20:52:10.027" v="969"/>
          <ac:picMkLst>
            <pc:docMk/>
            <pc:sldMk cId="617704043" sldId="267"/>
            <ac:picMk id="24" creationId="{842E36C8-564A-BBEF-DC93-CF7B68109490}"/>
          </ac:picMkLst>
        </pc:picChg>
      </pc:sldChg>
      <pc:sldChg chg="delSp modSp add del mod">
        <pc:chgData name="Paulo Lacerda" userId="d2bd7532be8a02a2" providerId="LiveId" clId="{86A63320-6B0C-4185-BDA7-7B008D6A6F3D}" dt="2025-04-13T20:47:50.474" v="744" actId="47"/>
        <pc:sldMkLst>
          <pc:docMk/>
          <pc:sldMk cId="1798371526" sldId="268"/>
        </pc:sldMkLst>
        <pc:spChg chg="del">
          <ac:chgData name="Paulo Lacerda" userId="d2bd7532be8a02a2" providerId="LiveId" clId="{86A63320-6B0C-4185-BDA7-7B008D6A6F3D}" dt="2025-04-13T20:36:40.945" v="603" actId="478"/>
          <ac:spMkLst>
            <pc:docMk/>
            <pc:sldMk cId="1798371526" sldId="268"/>
            <ac:spMk id="4" creationId="{771070C1-F587-2CDC-74C5-95FD2B55247F}"/>
          </ac:spMkLst>
        </pc:spChg>
        <pc:spChg chg="del">
          <ac:chgData name="Paulo Lacerda" userId="d2bd7532be8a02a2" providerId="LiveId" clId="{86A63320-6B0C-4185-BDA7-7B008D6A6F3D}" dt="2025-04-13T20:36:42.597" v="604" actId="478"/>
          <ac:spMkLst>
            <pc:docMk/>
            <pc:sldMk cId="1798371526" sldId="268"/>
            <ac:spMk id="5" creationId="{9DAE3425-5D5D-09C0-9A25-FCCEECC5D8F6}"/>
          </ac:spMkLst>
        </pc:spChg>
        <pc:spChg chg="del mod">
          <ac:chgData name="Paulo Lacerda" userId="d2bd7532be8a02a2" providerId="LiveId" clId="{86A63320-6B0C-4185-BDA7-7B008D6A6F3D}" dt="2025-04-13T20:36:45.313" v="607" actId="478"/>
          <ac:spMkLst>
            <pc:docMk/>
            <pc:sldMk cId="1798371526" sldId="268"/>
            <ac:spMk id="7" creationId="{48E221BF-D9F0-0D41-0C65-3479747697FF}"/>
          </ac:spMkLst>
        </pc:spChg>
        <pc:spChg chg="del">
          <ac:chgData name="Paulo Lacerda" userId="d2bd7532be8a02a2" providerId="LiveId" clId="{86A63320-6B0C-4185-BDA7-7B008D6A6F3D}" dt="2025-04-13T20:36:44.634" v="606" actId="478"/>
          <ac:spMkLst>
            <pc:docMk/>
            <pc:sldMk cId="1798371526" sldId="268"/>
            <ac:spMk id="8" creationId="{1317176F-6BE7-C3C9-8F9D-ADBF4394EE5E}"/>
          </ac:spMkLst>
        </pc:spChg>
        <pc:picChg chg="del">
          <ac:chgData name="Paulo Lacerda" userId="d2bd7532be8a02a2" providerId="LiveId" clId="{86A63320-6B0C-4185-BDA7-7B008D6A6F3D}" dt="2025-04-13T20:36:39.686" v="602" actId="478"/>
          <ac:picMkLst>
            <pc:docMk/>
            <pc:sldMk cId="1798371526" sldId="268"/>
            <ac:picMk id="17" creationId="{DB703E83-9C7D-EF87-1865-FF27CDA9F081}"/>
          </ac:picMkLst>
        </pc:picChg>
      </pc:sldChg>
      <pc:sldChg chg="addSp delSp modSp add mod ord">
        <pc:chgData name="Paulo Lacerda" userId="d2bd7532be8a02a2" providerId="LiveId" clId="{86A63320-6B0C-4185-BDA7-7B008D6A6F3D}" dt="2025-04-14T13:45:07.748" v="1937" actId="404"/>
        <pc:sldMkLst>
          <pc:docMk/>
          <pc:sldMk cId="783788410" sldId="269"/>
        </pc:sldMkLst>
        <pc:spChg chg="mod">
          <ac:chgData name="Paulo Lacerda" userId="d2bd7532be8a02a2" providerId="LiveId" clId="{86A63320-6B0C-4185-BDA7-7B008D6A6F3D}" dt="2025-04-14T13:45:07.748" v="1937" actId="404"/>
          <ac:spMkLst>
            <pc:docMk/>
            <pc:sldMk cId="783788410" sldId="269"/>
            <ac:spMk id="2" creationId="{F14FACC4-80C7-CA21-94BD-45B38B750708}"/>
          </ac:spMkLst>
        </pc:spChg>
        <pc:spChg chg="add mod">
          <ac:chgData name="Paulo Lacerda" userId="d2bd7532be8a02a2" providerId="LiveId" clId="{86A63320-6B0C-4185-BDA7-7B008D6A6F3D}" dt="2025-04-14T13:43:14.056" v="1918" actId="14100"/>
          <ac:spMkLst>
            <pc:docMk/>
            <pc:sldMk cId="783788410" sldId="269"/>
            <ac:spMk id="6" creationId="{FAC77EF6-6676-D148-3E7F-0AE52C6715F1}"/>
          </ac:spMkLst>
        </pc:spChg>
        <pc:spChg chg="mod">
          <ac:chgData name="Paulo Lacerda" userId="d2bd7532be8a02a2" providerId="LiveId" clId="{86A63320-6B0C-4185-BDA7-7B008D6A6F3D}" dt="2025-04-14T13:42:50.018" v="1900" actId="1076"/>
          <ac:spMkLst>
            <pc:docMk/>
            <pc:sldMk cId="783788410" sldId="269"/>
            <ac:spMk id="7" creationId="{D6E68753-1B2B-59F5-7AA9-08362842C83F}"/>
          </ac:spMkLst>
        </pc:spChg>
        <pc:spChg chg="mod">
          <ac:chgData name="Paulo Lacerda" userId="d2bd7532be8a02a2" providerId="LiveId" clId="{86A63320-6B0C-4185-BDA7-7B008D6A6F3D}" dt="2025-04-14T13:42:59.108" v="1910" actId="20577"/>
          <ac:spMkLst>
            <pc:docMk/>
            <pc:sldMk cId="783788410" sldId="269"/>
            <ac:spMk id="8" creationId="{DEAA948A-4B6F-68CE-D611-B1ABF3BCCFBF}"/>
          </ac:spMkLst>
        </pc:spChg>
        <pc:spChg chg="add mod">
          <ac:chgData name="Paulo Lacerda" userId="d2bd7532be8a02a2" providerId="LiveId" clId="{86A63320-6B0C-4185-BDA7-7B008D6A6F3D}" dt="2025-04-14T13:26:52.329" v="1838" actId="20577"/>
          <ac:spMkLst>
            <pc:docMk/>
            <pc:sldMk cId="783788410" sldId="269"/>
            <ac:spMk id="9" creationId="{625FFE39-9897-ECD3-B23E-82B8A985F19C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783788410" sldId="269"/>
            <ac:spMk id="12" creationId="{BE5810E2-64FC-1D9C-0647-A9B2EAEB649E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783788410" sldId="269"/>
            <ac:spMk id="13" creationId="{345A1E45-6498-4B44-B38A-538208B669F2}"/>
          </ac:spMkLst>
        </pc:spChg>
        <pc:picChg chg="add del mod">
          <ac:chgData name="Paulo Lacerda" userId="d2bd7532be8a02a2" providerId="LiveId" clId="{86A63320-6B0C-4185-BDA7-7B008D6A6F3D}" dt="2025-04-14T13:44:58.027" v="1931" actId="478"/>
          <ac:picMkLst>
            <pc:docMk/>
            <pc:sldMk cId="783788410" sldId="269"/>
            <ac:picMk id="3" creationId="{2A9F14ED-1467-DF09-83E2-E3D22A3E74F0}"/>
          </ac:picMkLst>
        </pc:picChg>
        <pc:picChg chg="add del mod">
          <ac:chgData name="Paulo Lacerda" userId="d2bd7532be8a02a2" providerId="LiveId" clId="{86A63320-6B0C-4185-BDA7-7B008D6A6F3D}" dt="2025-04-14T13:44:56.285" v="1930" actId="478"/>
          <ac:picMkLst>
            <pc:docMk/>
            <pc:sldMk cId="783788410" sldId="269"/>
            <ac:picMk id="5" creationId="{1D33B6F8-0CB6-C445-E72B-72BB66E47035}"/>
          </ac:picMkLst>
        </pc:picChg>
        <pc:picChg chg="add del mod">
          <ac:chgData name="Paulo Lacerda" userId="d2bd7532be8a02a2" providerId="LiveId" clId="{86A63320-6B0C-4185-BDA7-7B008D6A6F3D}" dt="2025-04-13T20:55:56.624" v="1097" actId="478"/>
          <ac:picMkLst>
            <pc:docMk/>
            <pc:sldMk cId="783788410" sldId="269"/>
            <ac:picMk id="6" creationId="{2CA4E50B-6257-7527-2E64-5C9E8521C584}"/>
          </ac:picMkLst>
        </pc:picChg>
        <pc:picChg chg="add mod">
          <ac:chgData name="Paulo Lacerda" userId="d2bd7532be8a02a2" providerId="LiveId" clId="{86A63320-6B0C-4185-BDA7-7B008D6A6F3D}" dt="2025-04-14T13:45:04.670" v="1935" actId="1076"/>
          <ac:picMkLst>
            <pc:docMk/>
            <pc:sldMk cId="783788410" sldId="269"/>
            <ac:picMk id="10" creationId="{BF1C4FE7-FF77-1AF7-66CD-5CA961038471}"/>
          </ac:picMkLst>
        </pc:picChg>
      </pc:sldChg>
      <pc:sldChg chg="modSp add del mod">
        <pc:chgData name="Paulo Lacerda" userId="d2bd7532be8a02a2" providerId="LiveId" clId="{86A63320-6B0C-4185-BDA7-7B008D6A6F3D}" dt="2025-04-13T20:50:37.101" v="955" actId="47"/>
        <pc:sldMkLst>
          <pc:docMk/>
          <pc:sldMk cId="976867588" sldId="270"/>
        </pc:sldMkLst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976867588" sldId="270"/>
            <ac:spMk id="2" creationId="{8E4DF8AC-DEFC-7720-FF87-A29673517438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976867588" sldId="270"/>
            <ac:spMk id="4" creationId="{D1AA0F36-0BAE-794E-08B1-45CA031F6744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976867588" sldId="270"/>
            <ac:spMk id="5" creationId="{1416D282-9C5D-1288-1C5B-8F87BF75E49B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976867588" sldId="270"/>
            <ac:spMk id="7" creationId="{08845DF5-CD81-7C74-2260-6579AFC9773F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976867588" sldId="270"/>
            <ac:spMk id="8" creationId="{F3EBC4B6-5AC8-8D27-9C93-5509D9B3C481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976867588" sldId="270"/>
            <ac:spMk id="10" creationId="{1E791C92-A4E8-5277-25E7-2B1E1E5E6DAC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976867588" sldId="270"/>
            <ac:spMk id="11" creationId="{33BB98AB-40A6-2660-3062-BE4F8A03941D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976867588" sldId="270"/>
            <ac:spMk id="12" creationId="{EB031537-A885-D397-42F3-A7685CD6486C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976867588" sldId="270"/>
            <ac:spMk id="13" creationId="{EB6B02C6-FF89-B1D1-8887-DDD98652729A}"/>
          </ac:spMkLst>
        </pc:spChg>
      </pc:sldChg>
      <pc:sldChg chg="addSp delSp modSp add del mod">
        <pc:chgData name="Paulo Lacerda" userId="d2bd7532be8a02a2" providerId="LiveId" clId="{86A63320-6B0C-4185-BDA7-7B008D6A6F3D}" dt="2025-04-13T20:44:11.834" v="721"/>
        <pc:sldMkLst>
          <pc:docMk/>
          <pc:sldMk cId="2929691286" sldId="270"/>
        </pc:sldMkLst>
        <pc:spChg chg="mod">
          <ac:chgData name="Paulo Lacerda" userId="d2bd7532be8a02a2" providerId="LiveId" clId="{86A63320-6B0C-4185-BDA7-7B008D6A6F3D}" dt="2025-04-13T20:44:11.624" v="714" actId="20577"/>
          <ac:spMkLst>
            <pc:docMk/>
            <pc:sldMk cId="2929691286" sldId="270"/>
            <ac:spMk id="7" creationId="{E7E5064A-2DDA-2E77-BF0A-45E0B0C13849}"/>
          </ac:spMkLst>
        </pc:spChg>
        <pc:spChg chg="mod">
          <ac:chgData name="Paulo Lacerda" userId="d2bd7532be8a02a2" providerId="LiveId" clId="{86A63320-6B0C-4185-BDA7-7B008D6A6F3D}" dt="2025-04-13T20:44:11.561" v="712" actId="1076"/>
          <ac:spMkLst>
            <pc:docMk/>
            <pc:sldMk cId="2929691286" sldId="270"/>
            <ac:spMk id="8" creationId="{464EF008-12AD-C1D7-71D4-90E4A5A099A7}"/>
          </ac:spMkLst>
        </pc:spChg>
        <pc:picChg chg="add del">
          <ac:chgData name="Paulo Lacerda" userId="d2bd7532be8a02a2" providerId="LiveId" clId="{86A63320-6B0C-4185-BDA7-7B008D6A6F3D}" dt="2025-04-13T20:44:11.683" v="716" actId="478"/>
          <ac:picMkLst>
            <pc:docMk/>
            <pc:sldMk cId="2929691286" sldId="270"/>
            <ac:picMk id="3" creationId="{B2020F0D-BEAC-8286-7A2E-267EE8147B97}"/>
          </ac:picMkLst>
        </pc:picChg>
        <pc:picChg chg="add del">
          <ac:chgData name="Paulo Lacerda" userId="d2bd7532be8a02a2" providerId="LiveId" clId="{86A63320-6B0C-4185-BDA7-7B008D6A6F3D}" dt="2025-04-13T20:44:11.651" v="715" actId="478"/>
          <ac:picMkLst>
            <pc:docMk/>
            <pc:sldMk cId="2929691286" sldId="270"/>
            <ac:picMk id="5" creationId="{D0D15725-518E-CF25-18CC-0F42221A5BDD}"/>
          </ac:picMkLst>
        </pc:picChg>
      </pc:sldChg>
      <pc:sldChg chg="modSp add del mod">
        <pc:chgData name="Paulo Lacerda" userId="d2bd7532be8a02a2" providerId="LiveId" clId="{86A63320-6B0C-4185-BDA7-7B008D6A6F3D}" dt="2025-04-13T20:50:45.015" v="956" actId="47"/>
        <pc:sldMkLst>
          <pc:docMk/>
          <pc:sldMk cId="1546204464" sldId="271"/>
        </pc:sldMkLst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1546204464" sldId="271"/>
            <ac:spMk id="2" creationId="{4A30F6F0-E371-48BA-C043-5CC293090E14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1546204464" sldId="271"/>
            <ac:spMk id="7" creationId="{1665C6E4-213F-E58F-DD88-3CFB65C70E9D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1546204464" sldId="271"/>
            <ac:spMk id="8" creationId="{35C8ED6B-60A9-58DB-49E5-14F036E88E8C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1546204464" sldId="271"/>
            <ac:spMk id="12" creationId="{53866F4D-DD37-46E0-DDD9-120FE9F14899}"/>
          </ac:spMkLst>
        </pc:spChg>
        <pc:spChg chg="mod">
          <ac:chgData name="Paulo Lacerda" userId="d2bd7532be8a02a2" providerId="LiveId" clId="{86A63320-6B0C-4185-BDA7-7B008D6A6F3D}" dt="2025-04-13T20:49:47.233" v="875" actId="790"/>
          <ac:spMkLst>
            <pc:docMk/>
            <pc:sldMk cId="1546204464" sldId="271"/>
            <ac:spMk id="13" creationId="{8EAD6761-164C-9011-8AE4-1FFC6471A189}"/>
          </ac:spMkLst>
        </pc:spChg>
      </pc:sldChg>
      <pc:sldChg chg="add del">
        <pc:chgData name="Paulo Lacerda" userId="d2bd7532be8a02a2" providerId="LiveId" clId="{86A63320-6B0C-4185-BDA7-7B008D6A6F3D}" dt="2025-04-13T20:44:11.803" v="720"/>
        <pc:sldMkLst>
          <pc:docMk/>
          <pc:sldMk cId="1792748001" sldId="271"/>
        </pc:sldMkLst>
      </pc:sldChg>
      <pc:sldChg chg="addSp delSp modSp add del mod">
        <pc:chgData name="Paulo Lacerda" userId="d2bd7532be8a02a2" providerId="LiveId" clId="{86A63320-6B0C-4185-BDA7-7B008D6A6F3D}" dt="2025-04-14T13:50:44.697" v="1965" actId="47"/>
        <pc:sldMkLst>
          <pc:docMk/>
          <pc:sldMk cId="3082757791" sldId="272"/>
        </pc:sldMkLst>
        <pc:spChg chg="mod">
          <ac:chgData name="Paulo Lacerda" userId="d2bd7532be8a02a2" providerId="LiveId" clId="{86A63320-6B0C-4185-BDA7-7B008D6A6F3D}" dt="2025-04-14T10:54:57.084" v="1429" actId="1076"/>
          <ac:spMkLst>
            <pc:docMk/>
            <pc:sldMk cId="3082757791" sldId="272"/>
            <ac:spMk id="2" creationId="{74B6BF59-3F76-3BD4-1CC8-71254D4981A7}"/>
          </ac:spMkLst>
        </pc:spChg>
        <pc:spChg chg="mod">
          <ac:chgData name="Paulo Lacerda" userId="d2bd7532be8a02a2" providerId="LiveId" clId="{86A63320-6B0C-4185-BDA7-7B008D6A6F3D}" dt="2025-04-14T10:54:57.084" v="1429" actId="1076"/>
          <ac:spMkLst>
            <pc:docMk/>
            <pc:sldMk cId="3082757791" sldId="272"/>
            <ac:spMk id="3" creationId="{6D6BA6A2-D4E8-8D82-DD6A-546F3CE1D0FB}"/>
          </ac:spMkLst>
        </pc:spChg>
        <pc:spChg chg="mod">
          <ac:chgData name="Paulo Lacerda" userId="d2bd7532be8a02a2" providerId="LiveId" clId="{86A63320-6B0C-4185-BDA7-7B008D6A6F3D}" dt="2025-04-14T10:54:57.084" v="1429" actId="1076"/>
          <ac:spMkLst>
            <pc:docMk/>
            <pc:sldMk cId="3082757791" sldId="272"/>
            <ac:spMk id="6" creationId="{D97D2B10-B830-98AE-103A-589226E344F7}"/>
          </ac:spMkLst>
        </pc:spChg>
        <pc:spChg chg="add mod">
          <ac:chgData name="Paulo Lacerda" userId="d2bd7532be8a02a2" providerId="LiveId" clId="{86A63320-6B0C-4185-BDA7-7B008D6A6F3D}" dt="2025-04-14T13:27:01.651" v="1843" actId="20577"/>
          <ac:spMkLst>
            <pc:docMk/>
            <pc:sldMk cId="3082757791" sldId="272"/>
            <ac:spMk id="8" creationId="{D09D183F-73B1-C24B-C907-AAEA2ACC1139}"/>
          </ac:spMkLst>
        </pc:spChg>
        <pc:picChg chg="add mod">
          <ac:chgData name="Paulo Lacerda" userId="d2bd7532be8a02a2" providerId="LiveId" clId="{86A63320-6B0C-4185-BDA7-7B008D6A6F3D}" dt="2025-04-13T20:54:38.488" v="1077" actId="1076"/>
          <ac:picMkLst>
            <pc:docMk/>
            <pc:sldMk cId="3082757791" sldId="272"/>
            <ac:picMk id="5" creationId="{49FAD68C-7D33-224E-18B5-704BE16ED086}"/>
          </ac:picMkLst>
        </pc:picChg>
        <pc:picChg chg="add del mod">
          <ac:chgData name="Paulo Lacerda" userId="d2bd7532be8a02a2" providerId="LiveId" clId="{86A63320-6B0C-4185-BDA7-7B008D6A6F3D}" dt="2025-04-14T10:55:47.568" v="1435" actId="478"/>
          <ac:picMkLst>
            <pc:docMk/>
            <pc:sldMk cId="3082757791" sldId="272"/>
            <ac:picMk id="7" creationId="{38448A77-3939-1548-F525-766DCD0B38C1}"/>
          </ac:picMkLst>
        </pc:picChg>
      </pc:sldChg>
      <pc:sldChg chg="addSp delSp modSp new mod">
        <pc:chgData name="Paulo Lacerda" userId="d2bd7532be8a02a2" providerId="LiveId" clId="{86A63320-6B0C-4185-BDA7-7B008D6A6F3D}" dt="2025-04-14T13:55:53.485" v="1978" actId="20577"/>
        <pc:sldMkLst>
          <pc:docMk/>
          <pc:sldMk cId="3186692027" sldId="273"/>
        </pc:sldMkLst>
        <pc:spChg chg="mod">
          <ac:chgData name="Paulo Lacerda" userId="d2bd7532be8a02a2" providerId="LiveId" clId="{86A63320-6B0C-4185-BDA7-7B008D6A6F3D}" dt="2025-04-14T10:57:33.192" v="1437"/>
          <ac:spMkLst>
            <pc:docMk/>
            <pc:sldMk cId="3186692027" sldId="273"/>
            <ac:spMk id="4" creationId="{904FCCCF-6409-168A-49E4-870C68A98EC7}"/>
          </ac:spMkLst>
        </pc:spChg>
        <pc:spChg chg="add mod">
          <ac:chgData name="Paulo Lacerda" userId="d2bd7532be8a02a2" providerId="LiveId" clId="{86A63320-6B0C-4185-BDA7-7B008D6A6F3D}" dt="2025-04-14T10:59:12.697" v="1455"/>
          <ac:spMkLst>
            <pc:docMk/>
            <pc:sldMk cId="3186692027" sldId="273"/>
            <ac:spMk id="5" creationId="{649B87CB-C5D1-2EEF-F2F8-E570A33CABA1}"/>
          </ac:spMkLst>
        </pc:spChg>
        <pc:spChg chg="add mod">
          <ac:chgData name="Paulo Lacerda" userId="d2bd7532be8a02a2" providerId="LiveId" clId="{86A63320-6B0C-4185-BDA7-7B008D6A6F3D}" dt="2025-04-14T13:55:53.485" v="1978" actId="20577"/>
          <ac:spMkLst>
            <pc:docMk/>
            <pc:sldMk cId="3186692027" sldId="273"/>
            <ac:spMk id="6" creationId="{B501F8E4-172C-63CC-0BB0-6A7A314D5BE4}"/>
          </ac:spMkLst>
        </pc:spChg>
        <pc:spChg chg="add del mod">
          <ac:chgData name="Paulo Lacerda" userId="d2bd7532be8a02a2" providerId="LiveId" clId="{86A63320-6B0C-4185-BDA7-7B008D6A6F3D}" dt="2025-04-14T11:00:30.500" v="1462" actId="478"/>
          <ac:spMkLst>
            <pc:docMk/>
            <pc:sldMk cId="3186692027" sldId="273"/>
            <ac:spMk id="7" creationId="{5AA30C8E-FF68-EBBF-0050-64C333EAF8D2}"/>
          </ac:spMkLst>
        </pc:spChg>
        <pc:spChg chg="add del mod">
          <ac:chgData name="Paulo Lacerda" userId="d2bd7532be8a02a2" providerId="LiveId" clId="{86A63320-6B0C-4185-BDA7-7B008D6A6F3D}" dt="2025-04-14T11:01:59.300" v="1481" actId="478"/>
          <ac:spMkLst>
            <pc:docMk/>
            <pc:sldMk cId="3186692027" sldId="273"/>
            <ac:spMk id="8" creationId="{2B0A0548-118E-2031-8564-7320EBA81571}"/>
          </ac:spMkLst>
        </pc:spChg>
        <pc:spChg chg="add mod">
          <ac:chgData name="Paulo Lacerda" userId="d2bd7532be8a02a2" providerId="LiveId" clId="{86A63320-6B0C-4185-BDA7-7B008D6A6F3D}" dt="2025-04-14T11:05:32.263" v="1553" actId="1076"/>
          <ac:spMkLst>
            <pc:docMk/>
            <pc:sldMk cId="3186692027" sldId="273"/>
            <ac:spMk id="9" creationId="{E9A67631-2D73-21C7-84EC-8EE7BFA4769D}"/>
          </ac:spMkLst>
        </pc:spChg>
        <pc:spChg chg="add mod">
          <ac:chgData name="Paulo Lacerda" userId="d2bd7532be8a02a2" providerId="LiveId" clId="{86A63320-6B0C-4185-BDA7-7B008D6A6F3D}" dt="2025-04-14T11:06:42.442" v="1614" actId="20577"/>
          <ac:spMkLst>
            <pc:docMk/>
            <pc:sldMk cId="3186692027" sldId="273"/>
            <ac:spMk id="10" creationId="{65C4A5A1-B121-2420-D987-7C941AD57611}"/>
          </ac:spMkLst>
        </pc:spChg>
        <pc:grpChg chg="add mod">
          <ac:chgData name="Paulo Lacerda" userId="d2bd7532be8a02a2" providerId="LiveId" clId="{86A63320-6B0C-4185-BDA7-7B008D6A6F3D}" dt="2025-04-14T10:58:11.614" v="1454" actId="1076"/>
          <ac:grpSpMkLst>
            <pc:docMk/>
            <pc:sldMk cId="3186692027" sldId="273"/>
            <ac:grpSpMk id="2" creationId="{B007F7C1-48F2-058B-9576-3DA6C98B5D44}"/>
          </ac:grpSpMkLst>
        </pc:grpChg>
        <pc:picChg chg="mod">
          <ac:chgData name="Paulo Lacerda" userId="d2bd7532be8a02a2" providerId="LiveId" clId="{86A63320-6B0C-4185-BDA7-7B008D6A6F3D}" dt="2025-04-14T10:58:05.586" v="1450" actId="1076"/>
          <ac:picMkLst>
            <pc:docMk/>
            <pc:sldMk cId="3186692027" sldId="273"/>
            <ac:picMk id="3" creationId="{381AA789-E59A-5801-D5D8-583F8C4447DE}"/>
          </ac:picMkLst>
        </pc:picChg>
        <pc:picChg chg="add mod">
          <ac:chgData name="Paulo Lacerda" userId="d2bd7532be8a02a2" providerId="LiveId" clId="{86A63320-6B0C-4185-BDA7-7B008D6A6F3D}" dt="2025-04-14T11:05:34.393" v="1554" actId="1076"/>
          <ac:picMkLst>
            <pc:docMk/>
            <pc:sldMk cId="3186692027" sldId="273"/>
            <ac:picMk id="1026" creationId="{3B8846D1-F43F-8612-798F-26C04AAD861C}"/>
          </ac:picMkLst>
        </pc:picChg>
      </pc:sldChg>
      <pc:sldChg chg="delSp modSp add del mod">
        <pc:chgData name="Paulo Lacerda" userId="d2bd7532be8a02a2" providerId="LiveId" clId="{86A63320-6B0C-4185-BDA7-7B008D6A6F3D}" dt="2025-04-13T20:53:55.652" v="1072" actId="47"/>
        <pc:sldMkLst>
          <pc:docMk/>
          <pc:sldMk cId="3683052764" sldId="273"/>
        </pc:sldMkLst>
        <pc:spChg chg="mod">
          <ac:chgData name="Paulo Lacerda" userId="d2bd7532be8a02a2" providerId="LiveId" clId="{86A63320-6B0C-4185-BDA7-7B008D6A6F3D}" dt="2025-04-13T20:52:49.446" v="980" actId="1076"/>
          <ac:spMkLst>
            <pc:docMk/>
            <pc:sldMk cId="3683052764" sldId="273"/>
            <ac:spMk id="2" creationId="{CC4C6162-5175-F4A9-68BD-B7C2698D6FEB}"/>
          </ac:spMkLst>
        </pc:spChg>
        <pc:spChg chg="mod">
          <ac:chgData name="Paulo Lacerda" userId="d2bd7532be8a02a2" providerId="LiveId" clId="{86A63320-6B0C-4185-BDA7-7B008D6A6F3D}" dt="2025-04-13T20:52:49.446" v="980" actId="1076"/>
          <ac:spMkLst>
            <pc:docMk/>
            <pc:sldMk cId="3683052764" sldId="273"/>
            <ac:spMk id="3" creationId="{1DD8725A-B9A2-4E5B-9689-CED35F8C1C6A}"/>
          </ac:spMkLst>
        </pc:spChg>
        <pc:spChg chg="mod">
          <ac:chgData name="Paulo Lacerda" userId="d2bd7532be8a02a2" providerId="LiveId" clId="{86A63320-6B0C-4185-BDA7-7B008D6A6F3D}" dt="2025-04-13T20:52:49.446" v="980" actId="1076"/>
          <ac:spMkLst>
            <pc:docMk/>
            <pc:sldMk cId="3683052764" sldId="273"/>
            <ac:spMk id="6" creationId="{2F1C740D-D525-FEEA-4ED2-E6D3004D604B}"/>
          </ac:spMkLst>
        </pc:spChg>
        <pc:picChg chg="del">
          <ac:chgData name="Paulo Lacerda" userId="d2bd7532be8a02a2" providerId="LiveId" clId="{86A63320-6B0C-4185-BDA7-7B008D6A6F3D}" dt="2025-04-13T20:52:21.524" v="971" actId="478"/>
          <ac:picMkLst>
            <pc:docMk/>
            <pc:sldMk cId="3683052764" sldId="273"/>
            <ac:picMk id="16" creationId="{F45777A3-AB43-52E3-C0FE-CF6B0F539D52}"/>
          </ac:picMkLst>
        </pc:picChg>
        <pc:picChg chg="del">
          <ac:chgData name="Paulo Lacerda" userId="d2bd7532be8a02a2" providerId="LiveId" clId="{86A63320-6B0C-4185-BDA7-7B008D6A6F3D}" dt="2025-04-13T20:52:21.981" v="972" actId="478"/>
          <ac:picMkLst>
            <pc:docMk/>
            <pc:sldMk cId="3683052764" sldId="273"/>
            <ac:picMk id="19" creationId="{0DC0A16C-F5DD-AC1F-BE46-C8FFD3045E59}"/>
          </ac:picMkLst>
        </pc:picChg>
        <pc:picChg chg="del">
          <ac:chgData name="Paulo Lacerda" userId="d2bd7532be8a02a2" providerId="LiveId" clId="{86A63320-6B0C-4185-BDA7-7B008D6A6F3D}" dt="2025-04-13T20:52:22.688" v="974" actId="478"/>
          <ac:picMkLst>
            <pc:docMk/>
            <pc:sldMk cId="3683052764" sldId="273"/>
            <ac:picMk id="21" creationId="{B71BF9DD-7548-3C40-4732-4DE4035E4A14}"/>
          </ac:picMkLst>
        </pc:picChg>
        <pc:picChg chg="del">
          <ac:chgData name="Paulo Lacerda" userId="d2bd7532be8a02a2" providerId="LiveId" clId="{86A63320-6B0C-4185-BDA7-7B008D6A6F3D}" dt="2025-04-13T20:52:22.326" v="973" actId="478"/>
          <ac:picMkLst>
            <pc:docMk/>
            <pc:sldMk cId="3683052764" sldId="273"/>
            <ac:picMk id="23" creationId="{C800E9B8-A271-C45F-56AB-68991A3DA5B8}"/>
          </ac:picMkLst>
        </pc:picChg>
      </pc:sldChg>
      <pc:sldChg chg="addSp delSp modSp add mod ord">
        <pc:chgData name="Paulo Lacerda" userId="d2bd7532be8a02a2" providerId="LiveId" clId="{86A63320-6B0C-4185-BDA7-7B008D6A6F3D}" dt="2025-04-14T13:25:53.226" v="1828" actId="115"/>
        <pc:sldMkLst>
          <pc:docMk/>
          <pc:sldMk cId="836588746" sldId="274"/>
        </pc:sldMkLst>
        <pc:spChg chg="mod">
          <ac:chgData name="Paulo Lacerda" userId="d2bd7532be8a02a2" providerId="LiveId" clId="{86A63320-6B0C-4185-BDA7-7B008D6A6F3D}" dt="2025-04-14T13:25:49.307" v="1827" actId="20577"/>
          <ac:spMkLst>
            <pc:docMk/>
            <pc:sldMk cId="836588746" sldId="274"/>
            <ac:spMk id="2" creationId="{160CB172-AE33-F997-0DDD-F6578F8A2852}"/>
          </ac:spMkLst>
        </pc:spChg>
        <pc:spChg chg="mod">
          <ac:chgData name="Paulo Lacerda" userId="d2bd7532be8a02a2" providerId="LiveId" clId="{86A63320-6B0C-4185-BDA7-7B008D6A6F3D}" dt="2025-04-14T13:15:35.956" v="1620" actId="164"/>
          <ac:spMkLst>
            <pc:docMk/>
            <pc:sldMk cId="836588746" sldId="274"/>
            <ac:spMk id="5" creationId="{22F703E8-32D5-A8A2-C0A1-34F5BDEDE7A6}"/>
          </ac:spMkLst>
        </pc:spChg>
        <pc:spChg chg="mod">
          <ac:chgData name="Paulo Lacerda" userId="d2bd7532be8a02a2" providerId="LiveId" clId="{86A63320-6B0C-4185-BDA7-7B008D6A6F3D}" dt="2025-04-14T13:15:35.956" v="1620" actId="164"/>
          <ac:spMkLst>
            <pc:docMk/>
            <pc:sldMk cId="836588746" sldId="274"/>
            <ac:spMk id="6" creationId="{0377FA47-4052-605B-331E-027A285E32DC}"/>
          </ac:spMkLst>
        </pc:spChg>
        <pc:spChg chg="mod">
          <ac:chgData name="Paulo Lacerda" userId="d2bd7532be8a02a2" providerId="LiveId" clId="{86A63320-6B0C-4185-BDA7-7B008D6A6F3D}" dt="2025-04-14T13:15:35.956" v="1620" actId="164"/>
          <ac:spMkLst>
            <pc:docMk/>
            <pc:sldMk cId="836588746" sldId="274"/>
            <ac:spMk id="10" creationId="{FAFA5E90-CEEE-22E1-0D4A-A352EEC11D37}"/>
          </ac:spMkLst>
        </pc:spChg>
        <pc:spChg chg="mod">
          <ac:chgData name="Paulo Lacerda" userId="d2bd7532be8a02a2" providerId="LiveId" clId="{86A63320-6B0C-4185-BDA7-7B008D6A6F3D}" dt="2025-04-14T13:15:35.956" v="1620" actId="164"/>
          <ac:spMkLst>
            <pc:docMk/>
            <pc:sldMk cId="836588746" sldId="274"/>
            <ac:spMk id="11" creationId="{7B2A7BD2-27DB-8426-C15E-E9B9CD0465CE}"/>
          </ac:spMkLst>
        </pc:spChg>
        <pc:spChg chg="mod">
          <ac:chgData name="Paulo Lacerda" userId="d2bd7532be8a02a2" providerId="LiveId" clId="{86A63320-6B0C-4185-BDA7-7B008D6A6F3D}" dt="2025-04-14T13:15:35.956" v="1620" actId="164"/>
          <ac:spMkLst>
            <pc:docMk/>
            <pc:sldMk cId="836588746" sldId="274"/>
            <ac:spMk id="12" creationId="{6B0C401B-EC4B-C2D2-3B30-AEE44352224B}"/>
          </ac:spMkLst>
        </pc:spChg>
        <pc:spChg chg="mod">
          <ac:chgData name="Paulo Lacerda" userId="d2bd7532be8a02a2" providerId="LiveId" clId="{86A63320-6B0C-4185-BDA7-7B008D6A6F3D}" dt="2025-04-14T13:15:35.956" v="1620" actId="164"/>
          <ac:spMkLst>
            <pc:docMk/>
            <pc:sldMk cId="836588746" sldId="274"/>
            <ac:spMk id="15" creationId="{FE51BD35-DDA1-D4B9-5835-D1B7B4502E1C}"/>
          </ac:spMkLst>
        </pc:spChg>
        <pc:spChg chg="mod">
          <ac:chgData name="Paulo Lacerda" userId="d2bd7532be8a02a2" providerId="LiveId" clId="{86A63320-6B0C-4185-BDA7-7B008D6A6F3D}" dt="2025-04-14T13:15:35.956" v="1620" actId="164"/>
          <ac:spMkLst>
            <pc:docMk/>
            <pc:sldMk cId="836588746" sldId="274"/>
            <ac:spMk id="16" creationId="{73F2CDE0-8992-B2E2-F709-213D705272B5}"/>
          </ac:spMkLst>
        </pc:spChg>
        <pc:spChg chg="mod">
          <ac:chgData name="Paulo Lacerda" userId="d2bd7532be8a02a2" providerId="LiveId" clId="{86A63320-6B0C-4185-BDA7-7B008D6A6F3D}" dt="2025-04-14T13:15:35.956" v="1620" actId="164"/>
          <ac:spMkLst>
            <pc:docMk/>
            <pc:sldMk cId="836588746" sldId="274"/>
            <ac:spMk id="17" creationId="{BEC8E1B5-82BA-E964-1B55-5C5EC5FECFB8}"/>
          </ac:spMkLst>
        </pc:spChg>
        <pc:spChg chg="mod">
          <ac:chgData name="Paulo Lacerda" userId="d2bd7532be8a02a2" providerId="LiveId" clId="{86A63320-6B0C-4185-BDA7-7B008D6A6F3D}" dt="2025-04-14T13:15:35.956" v="1620" actId="164"/>
          <ac:spMkLst>
            <pc:docMk/>
            <pc:sldMk cId="836588746" sldId="274"/>
            <ac:spMk id="20" creationId="{A4878F62-239A-DCB2-9094-D6862FA3B19D}"/>
          </ac:spMkLst>
        </pc:spChg>
        <pc:spChg chg="mod">
          <ac:chgData name="Paulo Lacerda" userId="d2bd7532be8a02a2" providerId="LiveId" clId="{86A63320-6B0C-4185-BDA7-7B008D6A6F3D}" dt="2025-04-14T13:15:35.956" v="1620" actId="164"/>
          <ac:spMkLst>
            <pc:docMk/>
            <pc:sldMk cId="836588746" sldId="274"/>
            <ac:spMk id="21" creationId="{71083B22-5C8B-F186-3330-C4C56651374C}"/>
          </ac:spMkLst>
        </pc:spChg>
        <pc:spChg chg="add mod">
          <ac:chgData name="Paulo Lacerda" userId="d2bd7532be8a02a2" providerId="LiveId" clId="{86A63320-6B0C-4185-BDA7-7B008D6A6F3D}" dt="2025-04-14T13:15:19.965" v="1619" actId="571"/>
          <ac:spMkLst>
            <pc:docMk/>
            <pc:sldMk cId="836588746" sldId="274"/>
            <ac:spMk id="24" creationId="{B1AFD9F0-58B5-209B-A904-86943E5CD677}"/>
          </ac:spMkLst>
        </pc:spChg>
        <pc:spChg chg="add del mod">
          <ac:chgData name="Paulo Lacerda" userId="d2bd7532be8a02a2" providerId="LiveId" clId="{86A63320-6B0C-4185-BDA7-7B008D6A6F3D}" dt="2025-04-14T13:16:43.370" v="1633" actId="478"/>
          <ac:spMkLst>
            <pc:docMk/>
            <pc:sldMk cId="836588746" sldId="274"/>
            <ac:spMk id="28" creationId="{77102A3B-BF6F-0E3F-7A68-8C33C07449EA}"/>
          </ac:spMkLst>
        </pc:spChg>
        <pc:spChg chg="add mod">
          <ac:chgData name="Paulo Lacerda" userId="d2bd7532be8a02a2" providerId="LiveId" clId="{86A63320-6B0C-4185-BDA7-7B008D6A6F3D}" dt="2025-04-14T13:25:53.226" v="1828" actId="115"/>
          <ac:spMkLst>
            <pc:docMk/>
            <pc:sldMk cId="836588746" sldId="274"/>
            <ac:spMk id="29" creationId="{97CC8DDB-F34A-7589-0A6F-4841A88ACDD9}"/>
          </ac:spMkLst>
        </pc:spChg>
        <pc:spChg chg="add del mod">
          <ac:chgData name="Paulo Lacerda" userId="d2bd7532be8a02a2" providerId="LiveId" clId="{86A63320-6B0C-4185-BDA7-7B008D6A6F3D}" dt="2025-04-14T13:17:19.978" v="1662" actId="478"/>
          <ac:spMkLst>
            <pc:docMk/>
            <pc:sldMk cId="836588746" sldId="274"/>
            <ac:spMk id="30" creationId="{CDA09E3F-0143-7ABE-C711-0DF028D97FC4}"/>
          </ac:spMkLst>
        </pc:spChg>
        <pc:spChg chg="add mod">
          <ac:chgData name="Paulo Lacerda" userId="d2bd7532be8a02a2" providerId="LiveId" clId="{86A63320-6B0C-4185-BDA7-7B008D6A6F3D}" dt="2025-04-14T13:24:47.079" v="1816" actId="1076"/>
          <ac:spMkLst>
            <pc:docMk/>
            <pc:sldMk cId="836588746" sldId="274"/>
            <ac:spMk id="31" creationId="{D42ABEF1-C1AA-A492-05D0-65536BE14A4A}"/>
          </ac:spMkLst>
        </pc:spChg>
        <pc:spChg chg="add mod">
          <ac:chgData name="Paulo Lacerda" userId="d2bd7532be8a02a2" providerId="LiveId" clId="{86A63320-6B0C-4185-BDA7-7B008D6A6F3D}" dt="2025-04-14T13:24:47.079" v="1816" actId="1076"/>
          <ac:spMkLst>
            <pc:docMk/>
            <pc:sldMk cId="836588746" sldId="274"/>
            <ac:spMk id="32" creationId="{ED8961DF-3CBD-A444-2292-B0F53E8E752C}"/>
          </ac:spMkLst>
        </pc:spChg>
        <pc:spChg chg="add mod">
          <ac:chgData name="Paulo Lacerda" userId="d2bd7532be8a02a2" providerId="LiveId" clId="{86A63320-6B0C-4185-BDA7-7B008D6A6F3D}" dt="2025-04-14T13:24:47.079" v="1816" actId="1076"/>
          <ac:spMkLst>
            <pc:docMk/>
            <pc:sldMk cId="836588746" sldId="274"/>
            <ac:spMk id="33" creationId="{3F78F59E-4AC2-FCBC-F2D4-4B3852D953C9}"/>
          </ac:spMkLst>
        </pc:spChg>
        <pc:spChg chg="add mod">
          <ac:chgData name="Paulo Lacerda" userId="d2bd7532be8a02a2" providerId="LiveId" clId="{86A63320-6B0C-4185-BDA7-7B008D6A6F3D}" dt="2025-04-14T13:24:47.079" v="1816" actId="1076"/>
          <ac:spMkLst>
            <pc:docMk/>
            <pc:sldMk cId="836588746" sldId="274"/>
            <ac:spMk id="34" creationId="{D7949946-838C-E2C5-14F2-44D377424B74}"/>
          </ac:spMkLst>
        </pc:spChg>
        <pc:spChg chg="add mod">
          <ac:chgData name="Paulo Lacerda" userId="d2bd7532be8a02a2" providerId="LiveId" clId="{86A63320-6B0C-4185-BDA7-7B008D6A6F3D}" dt="2025-04-14T13:24:47.079" v="1816" actId="1076"/>
          <ac:spMkLst>
            <pc:docMk/>
            <pc:sldMk cId="836588746" sldId="274"/>
            <ac:spMk id="35" creationId="{689FDBDB-7ACE-75B5-F751-B8F578FEE392}"/>
          </ac:spMkLst>
        </pc:spChg>
        <pc:spChg chg="add mod">
          <ac:chgData name="Paulo Lacerda" userId="d2bd7532be8a02a2" providerId="LiveId" clId="{86A63320-6B0C-4185-BDA7-7B008D6A6F3D}" dt="2025-04-14T13:24:59.041" v="1820" actId="1076"/>
          <ac:spMkLst>
            <pc:docMk/>
            <pc:sldMk cId="836588746" sldId="274"/>
            <ac:spMk id="36" creationId="{30D74B41-6874-EE59-E7B8-3746ADC3FC24}"/>
          </ac:spMkLst>
        </pc:spChg>
        <pc:spChg chg="add mod">
          <ac:chgData name="Paulo Lacerda" userId="d2bd7532be8a02a2" providerId="LiveId" clId="{86A63320-6B0C-4185-BDA7-7B008D6A6F3D}" dt="2025-04-14T13:25:01.195" v="1821" actId="1076"/>
          <ac:spMkLst>
            <pc:docMk/>
            <pc:sldMk cId="836588746" sldId="274"/>
            <ac:spMk id="37" creationId="{5C991406-1295-E5AC-712F-25327DDF51E2}"/>
          </ac:spMkLst>
        </pc:spChg>
        <pc:spChg chg="add mod">
          <ac:chgData name="Paulo Lacerda" userId="d2bd7532be8a02a2" providerId="LiveId" clId="{86A63320-6B0C-4185-BDA7-7B008D6A6F3D}" dt="2025-04-14T13:24:47.079" v="1816" actId="1076"/>
          <ac:spMkLst>
            <pc:docMk/>
            <pc:sldMk cId="836588746" sldId="274"/>
            <ac:spMk id="38" creationId="{138B0FEC-BB5E-03A8-54BF-3B3C25784A75}"/>
          </ac:spMkLst>
        </pc:spChg>
        <pc:grpChg chg="del mod">
          <ac:chgData name="Paulo Lacerda" userId="d2bd7532be8a02a2" providerId="LiveId" clId="{86A63320-6B0C-4185-BDA7-7B008D6A6F3D}" dt="2025-04-14T13:16:37.806" v="1630" actId="478"/>
          <ac:grpSpMkLst>
            <pc:docMk/>
            <pc:sldMk cId="836588746" sldId="274"/>
            <ac:grpSpMk id="27" creationId="{80470F73-8DCC-2CA4-0D60-A419D77EC80B}"/>
          </ac:grpSpMkLst>
        </pc:grpChg>
        <pc:picChg chg="del">
          <ac:chgData name="Paulo Lacerda" userId="d2bd7532be8a02a2" providerId="LiveId" clId="{86A63320-6B0C-4185-BDA7-7B008D6A6F3D}" dt="2025-04-14T13:16:36.482" v="1629" actId="478"/>
          <ac:picMkLst>
            <pc:docMk/>
            <pc:sldMk cId="836588746" sldId="274"/>
            <ac:picMk id="3" creationId="{B0FCC90F-530D-773C-17B8-54479A5DD43F}"/>
          </ac:picMkLst>
        </pc:picChg>
        <pc:picChg chg="add del mod">
          <ac:chgData name="Paulo Lacerda" userId="d2bd7532be8a02a2" providerId="LiveId" clId="{86A63320-6B0C-4185-BDA7-7B008D6A6F3D}" dt="2025-04-14T13:20:56.062" v="1778" actId="478"/>
          <ac:picMkLst>
            <pc:docMk/>
            <pc:sldMk cId="836588746" sldId="274"/>
            <ac:picMk id="1026" creationId="{E6F97128-029A-BBB6-41D6-7F6FD6D278CB}"/>
          </ac:picMkLst>
        </pc:picChg>
        <pc:picChg chg="add mod">
          <ac:chgData name="Paulo Lacerda" userId="d2bd7532be8a02a2" providerId="LiveId" clId="{86A63320-6B0C-4185-BDA7-7B008D6A6F3D}" dt="2025-04-14T13:21:34.637" v="1793" actId="1076"/>
          <ac:picMkLst>
            <pc:docMk/>
            <pc:sldMk cId="836588746" sldId="274"/>
            <ac:picMk id="1028" creationId="{AF2EC884-26F9-3B5F-D0A0-EF90BCB8F7CB}"/>
          </ac:picMkLst>
        </pc:picChg>
        <pc:picChg chg="add del mod">
          <ac:chgData name="Paulo Lacerda" userId="d2bd7532be8a02a2" providerId="LiveId" clId="{86A63320-6B0C-4185-BDA7-7B008D6A6F3D}" dt="2025-04-14T13:22:16.071" v="1798" actId="478"/>
          <ac:picMkLst>
            <pc:docMk/>
            <pc:sldMk cId="836588746" sldId="274"/>
            <ac:picMk id="1030" creationId="{CA17A292-8AF5-AF58-B7CA-5FF3F17FDE4D}"/>
          </ac:picMkLst>
        </pc:picChg>
        <pc:picChg chg="add del mod">
          <ac:chgData name="Paulo Lacerda" userId="d2bd7532be8a02a2" providerId="LiveId" clId="{86A63320-6B0C-4185-BDA7-7B008D6A6F3D}" dt="2025-04-14T13:22:44.523" v="1801" actId="478"/>
          <ac:picMkLst>
            <pc:docMk/>
            <pc:sldMk cId="836588746" sldId="274"/>
            <ac:picMk id="1032" creationId="{9CB2B89D-58D9-50EF-83C6-400BB5D3240D}"/>
          </ac:picMkLst>
        </pc:picChg>
        <pc:picChg chg="add mod">
          <ac:chgData name="Paulo Lacerda" userId="d2bd7532be8a02a2" providerId="LiveId" clId="{86A63320-6B0C-4185-BDA7-7B008D6A6F3D}" dt="2025-04-14T13:23:19.238" v="1808" actId="1076"/>
          <ac:picMkLst>
            <pc:docMk/>
            <pc:sldMk cId="836588746" sldId="274"/>
            <ac:picMk id="1034" creationId="{21F04F86-7652-D764-3B80-B966F5CCC816}"/>
          </ac:picMkLst>
        </pc:picChg>
        <pc:picChg chg="add del mod">
          <ac:chgData name="Paulo Lacerda" userId="d2bd7532be8a02a2" providerId="LiveId" clId="{86A63320-6B0C-4185-BDA7-7B008D6A6F3D}" dt="2025-04-14T13:24:22.575" v="1813" actId="478"/>
          <ac:picMkLst>
            <pc:docMk/>
            <pc:sldMk cId="836588746" sldId="274"/>
            <ac:picMk id="1036" creationId="{C07BC3FF-5F7D-4CC6-6DFA-F6B101E7D3E5}"/>
          </ac:picMkLst>
        </pc:picChg>
        <pc:picChg chg="add mod">
          <ac:chgData name="Paulo Lacerda" userId="d2bd7532be8a02a2" providerId="LiveId" clId="{86A63320-6B0C-4185-BDA7-7B008D6A6F3D}" dt="2025-04-14T13:24:52.642" v="1819" actId="1076"/>
          <ac:picMkLst>
            <pc:docMk/>
            <pc:sldMk cId="836588746" sldId="274"/>
            <ac:picMk id="1038" creationId="{4F6C15A9-70C9-E466-8964-0878DB36BF7C}"/>
          </ac:picMkLst>
        </pc:picChg>
      </pc:sldChg>
      <pc:sldChg chg="new del">
        <pc:chgData name="Paulo Lacerda" userId="d2bd7532be8a02a2" providerId="LiveId" clId="{86A63320-6B0C-4185-BDA7-7B008D6A6F3D}" dt="2025-04-14T11:01:11.922" v="1464" actId="47"/>
        <pc:sldMkLst>
          <pc:docMk/>
          <pc:sldMk cId="1944178781" sldId="274"/>
        </pc:sldMkLst>
      </pc:sldChg>
      <pc:sldChg chg="addSp delSp modSp add mod">
        <pc:chgData name="Paulo Lacerda" userId="d2bd7532be8a02a2" providerId="LiveId" clId="{86A63320-6B0C-4185-BDA7-7B008D6A6F3D}" dt="2025-04-14T13:54:57.227" v="1968" actId="20577"/>
        <pc:sldMkLst>
          <pc:docMk/>
          <pc:sldMk cId="2724336377" sldId="275"/>
        </pc:sldMkLst>
        <pc:spChg chg="mod">
          <ac:chgData name="Paulo Lacerda" userId="d2bd7532be8a02a2" providerId="LiveId" clId="{86A63320-6B0C-4185-BDA7-7B008D6A6F3D}" dt="2025-04-14T13:43:28.323" v="1921"/>
          <ac:spMkLst>
            <pc:docMk/>
            <pc:sldMk cId="2724336377" sldId="275"/>
            <ac:spMk id="6" creationId="{34A7D00C-DA53-A019-2DF6-4E010704240A}"/>
          </ac:spMkLst>
        </pc:spChg>
        <pc:spChg chg="mod">
          <ac:chgData name="Paulo Lacerda" userId="d2bd7532be8a02a2" providerId="LiveId" clId="{86A63320-6B0C-4185-BDA7-7B008D6A6F3D}" dt="2025-04-14T13:43:23.568" v="1920"/>
          <ac:spMkLst>
            <pc:docMk/>
            <pc:sldMk cId="2724336377" sldId="275"/>
            <ac:spMk id="8" creationId="{0A0CA2F1-AA66-EC39-27D3-97827D51E592}"/>
          </ac:spMkLst>
        </pc:spChg>
        <pc:spChg chg="mod">
          <ac:chgData name="Paulo Lacerda" userId="d2bd7532be8a02a2" providerId="LiveId" clId="{86A63320-6B0C-4185-BDA7-7B008D6A6F3D}" dt="2025-04-14T13:54:57.227" v="1968" actId="20577"/>
          <ac:spMkLst>
            <pc:docMk/>
            <pc:sldMk cId="2724336377" sldId="275"/>
            <ac:spMk id="9" creationId="{DF962C35-E59C-2180-42C1-9FA79090A31C}"/>
          </ac:spMkLst>
        </pc:spChg>
        <pc:picChg chg="del">
          <ac:chgData name="Paulo Lacerda" userId="d2bd7532be8a02a2" providerId="LiveId" clId="{86A63320-6B0C-4185-BDA7-7B008D6A6F3D}" dt="2025-04-14T13:46:05.609" v="1938" actId="478"/>
          <ac:picMkLst>
            <pc:docMk/>
            <pc:sldMk cId="2724336377" sldId="275"/>
            <ac:picMk id="3" creationId="{6B2BE9AC-77D3-8DA7-63C1-E80CEC603A9B}"/>
          </ac:picMkLst>
        </pc:picChg>
        <pc:picChg chg="del">
          <ac:chgData name="Paulo Lacerda" userId="d2bd7532be8a02a2" providerId="LiveId" clId="{86A63320-6B0C-4185-BDA7-7B008D6A6F3D}" dt="2025-04-14T13:46:07.116" v="1939" actId="478"/>
          <ac:picMkLst>
            <pc:docMk/>
            <pc:sldMk cId="2724336377" sldId="275"/>
            <ac:picMk id="5" creationId="{EA269C5F-0ABB-57F0-DAA3-98382B18BCBB}"/>
          </ac:picMkLst>
        </pc:picChg>
        <pc:picChg chg="add mod">
          <ac:chgData name="Paulo Lacerda" userId="d2bd7532be8a02a2" providerId="LiveId" clId="{86A63320-6B0C-4185-BDA7-7B008D6A6F3D}" dt="2025-04-14T13:46:40.647" v="1945" actId="1076"/>
          <ac:picMkLst>
            <pc:docMk/>
            <pc:sldMk cId="2724336377" sldId="275"/>
            <ac:picMk id="10" creationId="{1A438CAF-D1E5-D773-3D4B-9043942A802D}"/>
          </ac:picMkLst>
        </pc:picChg>
      </pc:sldChg>
      <pc:sldChg chg="addSp delSp modSp add mod ord">
        <pc:chgData name="Paulo Lacerda" userId="d2bd7532be8a02a2" providerId="LiveId" clId="{86A63320-6B0C-4185-BDA7-7B008D6A6F3D}" dt="2025-04-14T14:02:04.144" v="1996"/>
        <pc:sldMkLst>
          <pc:docMk/>
          <pc:sldMk cId="3310618593" sldId="276"/>
        </pc:sldMkLst>
        <pc:spChg chg="mod">
          <ac:chgData name="Paulo Lacerda" userId="d2bd7532be8a02a2" providerId="LiveId" clId="{86A63320-6B0C-4185-BDA7-7B008D6A6F3D}" dt="2025-04-14T13:47:52.990" v="1953" actId="404"/>
          <ac:spMkLst>
            <pc:docMk/>
            <pc:sldMk cId="3310618593" sldId="276"/>
            <ac:spMk id="2" creationId="{04795F89-147C-45EF-21A3-E7177D6E35DB}"/>
          </ac:spMkLst>
        </pc:spChg>
        <pc:spChg chg="mod">
          <ac:chgData name="Paulo Lacerda" userId="d2bd7532be8a02a2" providerId="LiveId" clId="{86A63320-6B0C-4185-BDA7-7B008D6A6F3D}" dt="2025-04-14T13:43:43.867" v="1924"/>
          <ac:spMkLst>
            <pc:docMk/>
            <pc:sldMk cId="3310618593" sldId="276"/>
            <ac:spMk id="6" creationId="{5DED9A51-C01E-8D0A-2187-3C93960D1271}"/>
          </ac:spMkLst>
        </pc:spChg>
        <pc:spChg chg="mod">
          <ac:chgData name="Paulo Lacerda" userId="d2bd7532be8a02a2" providerId="LiveId" clId="{86A63320-6B0C-4185-BDA7-7B008D6A6F3D}" dt="2025-04-14T13:43:36.809" v="1923"/>
          <ac:spMkLst>
            <pc:docMk/>
            <pc:sldMk cId="3310618593" sldId="276"/>
            <ac:spMk id="8" creationId="{819AE581-C8A1-1442-5DA2-6DBB15242686}"/>
          </ac:spMkLst>
        </pc:spChg>
        <pc:spChg chg="mod">
          <ac:chgData name="Paulo Lacerda" userId="d2bd7532be8a02a2" providerId="LiveId" clId="{86A63320-6B0C-4185-BDA7-7B008D6A6F3D}" dt="2025-04-14T13:55:01.947" v="1971" actId="20577"/>
          <ac:spMkLst>
            <pc:docMk/>
            <pc:sldMk cId="3310618593" sldId="276"/>
            <ac:spMk id="9" creationId="{0A85A45A-2E5B-D3BD-44A6-4A9CEA2512C5}"/>
          </ac:spMkLst>
        </pc:spChg>
        <pc:picChg chg="del">
          <ac:chgData name="Paulo Lacerda" userId="d2bd7532be8a02a2" providerId="LiveId" clId="{86A63320-6B0C-4185-BDA7-7B008D6A6F3D}" dt="2025-04-14T13:46:44.189" v="1946" actId="478"/>
          <ac:picMkLst>
            <pc:docMk/>
            <pc:sldMk cId="3310618593" sldId="276"/>
            <ac:picMk id="3" creationId="{2A60249E-E1FF-0D31-A125-CACA675C06F7}"/>
          </ac:picMkLst>
        </pc:picChg>
        <pc:picChg chg="del">
          <ac:chgData name="Paulo Lacerda" userId="d2bd7532be8a02a2" providerId="LiveId" clId="{86A63320-6B0C-4185-BDA7-7B008D6A6F3D}" dt="2025-04-14T13:46:45.042" v="1947" actId="478"/>
          <ac:picMkLst>
            <pc:docMk/>
            <pc:sldMk cId="3310618593" sldId="276"/>
            <ac:picMk id="5" creationId="{B3095031-6127-71F3-8F62-F64DA05A0B36}"/>
          </ac:picMkLst>
        </pc:picChg>
        <pc:picChg chg="add mod">
          <ac:chgData name="Paulo Lacerda" userId="d2bd7532be8a02a2" providerId="LiveId" clId="{86A63320-6B0C-4185-BDA7-7B008D6A6F3D}" dt="2025-04-14T13:55:10.514" v="1973" actId="1076"/>
          <ac:picMkLst>
            <pc:docMk/>
            <pc:sldMk cId="3310618593" sldId="276"/>
            <ac:picMk id="10" creationId="{FED3F40F-B959-F140-C971-87C898D94238}"/>
          </ac:picMkLst>
        </pc:picChg>
      </pc:sldChg>
      <pc:sldChg chg="add del">
        <pc:chgData name="Paulo Lacerda" userId="d2bd7532be8a02a2" providerId="LiveId" clId="{86A63320-6B0C-4185-BDA7-7B008D6A6F3D}" dt="2025-04-14T13:50:26.484" v="1962" actId="47"/>
        <pc:sldMkLst>
          <pc:docMk/>
          <pc:sldMk cId="1133880624" sldId="277"/>
        </pc:sldMkLst>
      </pc:sldChg>
      <pc:sldChg chg="addSp delSp modSp add mod">
        <pc:chgData name="Paulo Lacerda" userId="d2bd7532be8a02a2" providerId="LiveId" clId="{86A63320-6B0C-4185-BDA7-7B008D6A6F3D}" dt="2025-04-14T13:55:49.994" v="1976" actId="20577"/>
        <pc:sldMkLst>
          <pc:docMk/>
          <pc:sldMk cId="3006514699" sldId="278"/>
        </pc:sldMkLst>
        <pc:spChg chg="mod">
          <ac:chgData name="Paulo Lacerda" userId="d2bd7532be8a02a2" providerId="LiveId" clId="{86A63320-6B0C-4185-BDA7-7B008D6A6F3D}" dt="2025-04-14T13:44:31.505" v="1929"/>
          <ac:spMkLst>
            <pc:docMk/>
            <pc:sldMk cId="3006514699" sldId="278"/>
            <ac:spMk id="6" creationId="{8378BF04-3596-4D17-8896-D2D784E784D4}"/>
          </ac:spMkLst>
        </pc:spChg>
        <pc:spChg chg="mod">
          <ac:chgData name="Paulo Lacerda" userId="d2bd7532be8a02a2" providerId="LiveId" clId="{86A63320-6B0C-4185-BDA7-7B008D6A6F3D}" dt="2025-04-14T13:44:27.141" v="1928"/>
          <ac:spMkLst>
            <pc:docMk/>
            <pc:sldMk cId="3006514699" sldId="278"/>
            <ac:spMk id="8" creationId="{8AD0B209-66AC-FA15-0BE9-19C28DC49AF1}"/>
          </ac:spMkLst>
        </pc:spChg>
        <pc:spChg chg="mod">
          <ac:chgData name="Paulo Lacerda" userId="d2bd7532be8a02a2" providerId="LiveId" clId="{86A63320-6B0C-4185-BDA7-7B008D6A6F3D}" dt="2025-04-14T13:55:49.994" v="1976" actId="20577"/>
          <ac:spMkLst>
            <pc:docMk/>
            <pc:sldMk cId="3006514699" sldId="278"/>
            <ac:spMk id="9" creationId="{AA7E20B0-908E-E86E-CE6C-F65F71C970E8}"/>
          </ac:spMkLst>
        </pc:spChg>
        <pc:picChg chg="del">
          <ac:chgData name="Paulo Lacerda" userId="d2bd7532be8a02a2" providerId="LiveId" clId="{86A63320-6B0C-4185-BDA7-7B008D6A6F3D}" dt="2025-04-14T13:48:35.022" v="1954" actId="478"/>
          <ac:picMkLst>
            <pc:docMk/>
            <pc:sldMk cId="3006514699" sldId="278"/>
            <ac:picMk id="3" creationId="{5E1D7B8A-7E50-6CA5-0E6B-6EB9BBD695A1}"/>
          </ac:picMkLst>
        </pc:picChg>
        <pc:picChg chg="del">
          <ac:chgData name="Paulo Lacerda" userId="d2bd7532be8a02a2" providerId="LiveId" clId="{86A63320-6B0C-4185-BDA7-7B008D6A6F3D}" dt="2025-04-14T13:48:35.385" v="1955" actId="478"/>
          <ac:picMkLst>
            <pc:docMk/>
            <pc:sldMk cId="3006514699" sldId="278"/>
            <ac:picMk id="5" creationId="{ACE74444-6263-EFB1-546B-32AE62C18E65}"/>
          </ac:picMkLst>
        </pc:picChg>
        <pc:picChg chg="add mod">
          <ac:chgData name="Paulo Lacerda" userId="d2bd7532be8a02a2" providerId="LiveId" clId="{86A63320-6B0C-4185-BDA7-7B008D6A6F3D}" dt="2025-04-14T13:48:44.583" v="1961" actId="1076"/>
          <ac:picMkLst>
            <pc:docMk/>
            <pc:sldMk cId="3006514699" sldId="278"/>
            <ac:picMk id="10" creationId="{1629A93D-7606-74D0-D090-6B5A6B505B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189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B75E8-B8AC-0142-FADF-E92DE4B29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913F01-FC02-A88C-F144-6A6B4DC9AD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E40E6E-8A69-6A3D-B7AB-DDD1B08E7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9FE8C-F61A-3F7F-EE0A-A7CAFA859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42FEB-8D1D-C956-F161-E4578B721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912F60-3D3C-4F36-E955-00B3667793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B8EF3F-559F-211C-BAF4-4FD1019DA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2B57F-3D0D-D794-DB1A-E9F3B0F9AC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65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C16BB-992B-8962-4F34-575B365A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B3885D-E1B7-EC57-7512-4FE856330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F4A50C-D501-DE18-4E27-06CD21656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2F61A-6DED-39DA-E5E6-ABC4338AB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3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C79C3-CF18-1028-F92A-5FF29DBEB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C4DB9A-4C34-C140-BF40-7FD0F1FC0A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901E70-4124-CB31-935E-376CB2E39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6B6BB-4A8E-FFCF-9025-56B74F2495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82418-05EB-F7B3-BEDD-017322CE2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26A648-EDCC-F87B-FF1E-8DB4187E0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B49F0E-B071-9D64-8829-E19492A75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A95A9-F52D-98DE-ACE9-4B4F9E933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gFghnUqxNEueuHMmA0BwXl/AS?node-id=26-233&amp;p=f&amp;t=aq4XFs2itT4TP6HY-1&amp;scaling=scale-down&amp;content-scaling=fixed&amp;page-id=0%3A1&amp;starting-point-node-id=26%3A23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5" Type="http://schemas.microsoft.com/office/2007/relationships/hdphoto" Target="../media/hdphoto4.wdp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3.jpeg"/><Relationship Id="rId5" Type="http://schemas.openxmlformats.org/officeDocument/2006/relationships/image" Target="../media/image30.png"/><Relationship Id="rId10" Type="http://schemas.microsoft.com/office/2007/relationships/hdphoto" Target="../media/hdphoto3.wdp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55483" y="4595220"/>
            <a:ext cx="8893520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pt-PT" sz="4000" b="1" kern="0" spc="-44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Plataforma</a:t>
            </a:r>
            <a:r>
              <a:rPr lang="pt-PT" sz="3600" b="1" kern="0" spc="-44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 para </a:t>
            </a:r>
            <a:r>
              <a:rPr lang="pt-PT" sz="4400" b="1" u="sng" kern="0" spc="-44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Gestão de Serviços Automóveis</a:t>
            </a:r>
            <a:endParaRPr lang="pt-PT" sz="4400" u="sng" noProof="0"/>
          </a:p>
        </p:txBody>
      </p:sp>
      <p:sp>
        <p:nvSpPr>
          <p:cNvPr id="4" name="Text 1"/>
          <p:cNvSpPr/>
          <p:nvPr/>
        </p:nvSpPr>
        <p:spPr>
          <a:xfrm>
            <a:off x="5455483" y="6304502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280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Arquitetura e antevisão do produto </a:t>
            </a:r>
            <a:endParaRPr lang="pt-PT" sz="2800" noProof="0"/>
          </a:p>
        </p:txBody>
      </p:sp>
      <p:sp>
        <p:nvSpPr>
          <p:cNvPr id="5" name="Text 2"/>
          <p:cNvSpPr/>
          <p:nvPr/>
        </p:nvSpPr>
        <p:spPr>
          <a:xfrm>
            <a:off x="5455483" y="7000247"/>
            <a:ext cx="870395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pt-PT" sz="20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Alunos: Rui Albuquerque (110509), Ellen Sales (117450) </a:t>
            </a:r>
          </a:p>
          <a:p>
            <a:pPr>
              <a:lnSpc>
                <a:spcPts val="2900"/>
              </a:lnSpc>
            </a:pPr>
            <a:r>
              <a:rPr lang="pt-PT" sz="20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João Leite (119859), Paulo Lacerda (120202)</a:t>
            </a:r>
            <a:endParaRPr lang="pt-PT" sz="2000" noProof="0"/>
          </a:p>
          <a:p>
            <a:pPr marL="0" indent="0" algn="l">
              <a:lnSpc>
                <a:spcPts val="2900"/>
              </a:lnSpc>
              <a:buNone/>
            </a:pPr>
            <a:endParaRPr lang="pt-PT" sz="1900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E4186D2-2643-112B-5833-A361FF54708F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00BD731-288F-C642-0E1A-AE9935E810E6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4" name="Picture 42" descr="ID+ no UA Research Summit 2022 - ID+">
            <a:extLst>
              <a:ext uri="{FF2B5EF4-FFF2-40B4-BE49-F238E27FC236}">
                <a16:creationId xmlns:a16="http://schemas.microsoft.com/office/drawing/2014/main" id="{F6D5E0A3-E52F-10F9-209B-D5B404F4F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E5C16E2-99D9-01A3-03B3-7E3C87B7765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192215E2-7A32-658C-5FA4-BDA35966BBBC}"/>
              </a:ext>
            </a:extLst>
          </p:cNvPr>
          <p:cNvGrpSpPr/>
          <p:nvPr/>
        </p:nvGrpSpPr>
        <p:grpSpPr>
          <a:xfrm>
            <a:off x="-3278998" y="634301"/>
            <a:ext cx="15033656" cy="4297384"/>
            <a:chOff x="-2242678" y="881147"/>
            <a:chExt cx="15033656" cy="4297384"/>
          </a:xfrm>
        </p:grpSpPr>
        <p:pic>
          <p:nvPicPr>
            <p:cNvPr id="9" name="Imagem 8" descr="Uma imagem com escuridão, preto, espaço, captura de ecrã&#10;&#10;Os conteúdos gerados por IA poderão estar incorretos.">
              <a:extLst>
                <a:ext uri="{FF2B5EF4-FFF2-40B4-BE49-F238E27FC236}">
                  <a16:creationId xmlns:a16="http://schemas.microsoft.com/office/drawing/2014/main" id="{2066277B-1A6B-C1C5-CAAA-31B6FD868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 rot="21356812">
              <a:off x="2011242" y="881147"/>
              <a:ext cx="10779736" cy="4297384"/>
            </a:xfrm>
            <a:prstGeom prst="rect">
              <a:avLst/>
            </a:prstGeom>
          </p:spPr>
        </p:pic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19F2BAF1-51E6-A21D-74D5-3BFADBD95267}"/>
                </a:ext>
              </a:extLst>
            </p:cNvPr>
            <p:cNvSpPr/>
            <p:nvPr/>
          </p:nvSpPr>
          <p:spPr>
            <a:xfrm rot="20832797">
              <a:off x="-2242678" y="4514508"/>
              <a:ext cx="10530840" cy="1980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A8DBB-AE9F-79C2-F4F9-4C605EAB9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4795F89-147C-45EF-21A3-E7177D6E35DB}"/>
              </a:ext>
            </a:extLst>
          </p:cNvPr>
          <p:cNvSpPr/>
          <p:nvPr/>
        </p:nvSpPr>
        <p:spPr>
          <a:xfrm>
            <a:off x="305705" y="1146717"/>
            <a:ext cx="565785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pt-PT" sz="3600" b="1" kern="0" spc="-44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Protótipo Interativo</a:t>
            </a:r>
            <a:endParaRPr lang="pt-PT" sz="3600" noProof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87EB335D-610D-9BD5-43E8-69DD1C77890F}"/>
              </a:ext>
            </a:extLst>
          </p:cNvPr>
          <p:cNvSpPr/>
          <p:nvPr/>
        </p:nvSpPr>
        <p:spPr>
          <a:xfrm>
            <a:off x="95933" y="254297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pt-PT" sz="40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Histórias</a:t>
            </a:r>
            <a:endParaRPr lang="pt-PT" sz="4000" noProof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819AE581-C8A1-1442-5DA2-6DBB15242686}"/>
              </a:ext>
            </a:extLst>
          </p:cNvPr>
          <p:cNvSpPr/>
          <p:nvPr/>
        </p:nvSpPr>
        <p:spPr>
          <a:xfrm>
            <a:off x="352573" y="3403517"/>
            <a:ext cx="405419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32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Pesquisa e Agendamento</a:t>
            </a:r>
            <a:endParaRPr lang="pt-PT" sz="3200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1CB5C82-1E81-3551-CCA9-26D7BBE54CE5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01F7C7-AAD8-4B90-B231-D05FCD8FCA9B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4" name="Picture 42" descr="ID+ no UA Research Summit 2022 - ID+">
            <a:extLst>
              <a:ext uri="{FF2B5EF4-FFF2-40B4-BE49-F238E27FC236}">
                <a16:creationId xmlns:a16="http://schemas.microsoft.com/office/drawing/2014/main" id="{00A4118B-A0BB-D849-8919-091557DC6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164AE8A-57F2-6231-D5C1-3F8707E5FD7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A85A45A-2E5B-D3BD-44A6-4A9CEA2512C5}"/>
              </a:ext>
            </a:extLst>
          </p:cNvPr>
          <p:cNvSpPr txBox="1"/>
          <p:nvPr/>
        </p:nvSpPr>
        <p:spPr>
          <a:xfrm>
            <a:off x="48359" y="7665828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DED9A51-C01E-8D0A-2187-3C93960D1271}"/>
              </a:ext>
            </a:extLst>
          </p:cNvPr>
          <p:cNvSpPr txBox="1"/>
          <p:nvPr/>
        </p:nvSpPr>
        <p:spPr>
          <a:xfrm>
            <a:off x="352573" y="4132753"/>
            <a:ext cx="519244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>
                <a:solidFill>
                  <a:schemeClr val="bg1"/>
                </a:solidFill>
              </a:rPr>
              <a:t>Depois de ver as avaliações, a Maria Santos deseja agendar um serviço de lavagem ao seu automóvel, mas ela deseja que seja feita pela </a:t>
            </a:r>
            <a:r>
              <a:rPr lang="pt-PT" sz="2800" err="1">
                <a:solidFill>
                  <a:schemeClr val="bg1"/>
                </a:solidFill>
              </a:rPr>
              <a:t>Thompson</a:t>
            </a:r>
            <a:r>
              <a:rPr lang="pt-PT" sz="2800">
                <a:solidFill>
                  <a:schemeClr val="bg1"/>
                </a:solidFill>
              </a:rPr>
              <a:t> Car </a:t>
            </a:r>
            <a:r>
              <a:rPr lang="pt-PT" sz="2800" err="1">
                <a:solidFill>
                  <a:schemeClr val="bg1"/>
                </a:solidFill>
              </a:rPr>
              <a:t>Service</a:t>
            </a:r>
            <a:r>
              <a:rPr lang="pt-PT" sz="2800">
                <a:solidFill>
                  <a:schemeClr val="bg1"/>
                </a:solidFill>
              </a:rPr>
              <a:t>, porque a foi recomendada.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ED3F40F-B959-F140-C971-87C898D94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223" y="0"/>
            <a:ext cx="9469854" cy="83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18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934D7-E398-130A-97F7-E286F74F8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B2C0238-F636-6BE7-E290-FAE811F040FE}"/>
              </a:ext>
            </a:extLst>
          </p:cNvPr>
          <p:cNvSpPr/>
          <p:nvPr/>
        </p:nvSpPr>
        <p:spPr>
          <a:xfrm>
            <a:off x="305705" y="1146717"/>
            <a:ext cx="565785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pt-PT" sz="4400" b="1" kern="0" spc="-44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Protótipo Interativo</a:t>
            </a:r>
            <a:endParaRPr lang="pt-PT" sz="4400" noProof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113CCAC6-4A82-1DEB-5D08-8356711689A5}"/>
              </a:ext>
            </a:extLst>
          </p:cNvPr>
          <p:cNvSpPr/>
          <p:nvPr/>
        </p:nvSpPr>
        <p:spPr>
          <a:xfrm>
            <a:off x="95933" y="254297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pt-PT" sz="40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Histórias</a:t>
            </a:r>
            <a:endParaRPr lang="pt-PT" sz="4000" noProof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0A0CA2F1-AA66-EC39-27D3-97827D51E592}"/>
              </a:ext>
            </a:extLst>
          </p:cNvPr>
          <p:cNvSpPr/>
          <p:nvPr/>
        </p:nvSpPr>
        <p:spPr>
          <a:xfrm>
            <a:off x="352573" y="3403517"/>
            <a:ext cx="405419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32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Avaliação do Serviço</a:t>
            </a:r>
            <a:endParaRPr lang="pt-PT" sz="3200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6C49C2C-6DCB-B5B2-57ED-E3171F85ED8E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EFD2854-9A59-54CD-E472-CB68DE473FA0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4" name="Picture 42" descr="ID+ no UA Research Summit 2022 - ID+">
            <a:extLst>
              <a:ext uri="{FF2B5EF4-FFF2-40B4-BE49-F238E27FC236}">
                <a16:creationId xmlns:a16="http://schemas.microsoft.com/office/drawing/2014/main" id="{D41AFD16-58D0-C939-5067-942A7836F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8BAC559-C813-E2E2-9CD7-EEEDF412A3D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F962C35-E59C-2180-42C1-9FA79090A31C}"/>
              </a:ext>
            </a:extLst>
          </p:cNvPr>
          <p:cNvSpPr txBox="1"/>
          <p:nvPr/>
        </p:nvSpPr>
        <p:spPr>
          <a:xfrm>
            <a:off x="48359" y="7665828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A7D00C-DA53-A019-2DF6-4E010704240A}"/>
              </a:ext>
            </a:extLst>
          </p:cNvPr>
          <p:cNvSpPr txBox="1"/>
          <p:nvPr/>
        </p:nvSpPr>
        <p:spPr>
          <a:xfrm>
            <a:off x="352573" y="4132753"/>
            <a:ext cx="51924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>
                <a:solidFill>
                  <a:schemeClr val="bg1"/>
                </a:solidFill>
              </a:rPr>
              <a:t>A Maria Santos teve uma recomendação de uma empresa que fornece lavagens de carro, mas ela gostaria de garantir que a recomendação foi mesmo boa. Então para isso ela vai à </a:t>
            </a:r>
            <a:r>
              <a:rPr lang="pt-PT" sz="2800" err="1">
                <a:solidFill>
                  <a:schemeClr val="bg1"/>
                </a:solidFill>
              </a:rPr>
              <a:t>AutoHub</a:t>
            </a:r>
            <a:r>
              <a:rPr lang="pt-PT" sz="2800">
                <a:solidFill>
                  <a:schemeClr val="bg1"/>
                </a:solidFill>
              </a:rPr>
              <a:t> para pesquisar a empresa e poder visualizar as avaliações.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A438CAF-D1E5-D773-3D4B-9043942A8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192" y="0"/>
            <a:ext cx="8050208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3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F9B47-FC28-3F12-46F1-C6182E326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281AFF1-1258-D0B7-C0C4-C8B751A9722F}"/>
              </a:ext>
            </a:extLst>
          </p:cNvPr>
          <p:cNvSpPr/>
          <p:nvPr/>
        </p:nvSpPr>
        <p:spPr>
          <a:xfrm>
            <a:off x="305705" y="1146717"/>
            <a:ext cx="565785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pt-PT" sz="4400" b="1" kern="0" spc="-44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Protótipo Interativo</a:t>
            </a:r>
            <a:endParaRPr lang="pt-PT" sz="4400" noProof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9ED03D31-B5E3-1CC7-63AC-A13C890763B6}"/>
              </a:ext>
            </a:extLst>
          </p:cNvPr>
          <p:cNvSpPr/>
          <p:nvPr/>
        </p:nvSpPr>
        <p:spPr>
          <a:xfrm>
            <a:off x="95933" y="254297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pt-PT" sz="40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Histórias</a:t>
            </a:r>
            <a:endParaRPr lang="pt-PT" sz="4000" noProof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8AD0B209-66AC-FA15-0BE9-19C28DC49AF1}"/>
              </a:ext>
            </a:extLst>
          </p:cNvPr>
          <p:cNvSpPr/>
          <p:nvPr/>
        </p:nvSpPr>
        <p:spPr>
          <a:xfrm>
            <a:off x="352573" y="3403517"/>
            <a:ext cx="405419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32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Visualização de agendamentos</a:t>
            </a:r>
            <a:endParaRPr lang="pt-PT" sz="3200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BA284A4-F55B-B06D-22B9-5FF8D85B6CA0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B15613-6200-587E-7E2E-86AF1B4B8B17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4" name="Picture 42" descr="ID+ no UA Research Summit 2022 - ID+">
            <a:extLst>
              <a:ext uri="{FF2B5EF4-FFF2-40B4-BE49-F238E27FC236}">
                <a16:creationId xmlns:a16="http://schemas.microsoft.com/office/drawing/2014/main" id="{B94A9F79-0F55-58DA-967C-DF493CC77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7D0525C-5DB3-81BA-D9CA-E39A5D41E2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A7E20B0-908E-E86E-CE6C-F65F71C970E8}"/>
              </a:ext>
            </a:extLst>
          </p:cNvPr>
          <p:cNvSpPr txBox="1"/>
          <p:nvPr/>
        </p:nvSpPr>
        <p:spPr>
          <a:xfrm>
            <a:off x="48359" y="7665828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78BF04-3596-4D17-8896-D2D784E784D4}"/>
              </a:ext>
            </a:extLst>
          </p:cNvPr>
          <p:cNvSpPr txBox="1"/>
          <p:nvPr/>
        </p:nvSpPr>
        <p:spPr>
          <a:xfrm>
            <a:off x="352573" y="4132753"/>
            <a:ext cx="51924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>
                <a:solidFill>
                  <a:schemeClr val="bg1"/>
                </a:solidFill>
              </a:rPr>
              <a:t>A Empresa </a:t>
            </a:r>
            <a:r>
              <a:rPr lang="pt-PT" sz="2800" err="1">
                <a:solidFill>
                  <a:schemeClr val="bg1"/>
                </a:solidFill>
              </a:rPr>
              <a:t>Thompson</a:t>
            </a:r>
            <a:r>
              <a:rPr lang="pt-PT" sz="2800">
                <a:solidFill>
                  <a:schemeClr val="bg1"/>
                </a:solidFill>
              </a:rPr>
              <a:t> Car </a:t>
            </a:r>
            <a:r>
              <a:rPr lang="pt-PT" sz="2800" err="1">
                <a:solidFill>
                  <a:schemeClr val="bg1"/>
                </a:solidFill>
              </a:rPr>
              <a:t>Service</a:t>
            </a:r>
            <a:r>
              <a:rPr lang="pt-PT" sz="2800">
                <a:solidFill>
                  <a:schemeClr val="bg1"/>
                </a:solidFill>
              </a:rPr>
              <a:t> deseja visualizar os agendamentos que foram feitos pela plataforma durante o mês de Junho.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629A93D-7606-74D0-D090-6B5A6B505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244" y="0"/>
            <a:ext cx="7157156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1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B007F7C1-48F2-058B-9576-3DA6C98B5D44}"/>
              </a:ext>
            </a:extLst>
          </p:cNvPr>
          <p:cNvGrpSpPr/>
          <p:nvPr/>
        </p:nvGrpSpPr>
        <p:grpSpPr>
          <a:xfrm>
            <a:off x="-3220383" y="1114947"/>
            <a:ext cx="15033656" cy="4297384"/>
            <a:chOff x="-2242678" y="881147"/>
            <a:chExt cx="15033656" cy="4297384"/>
          </a:xfrm>
        </p:grpSpPr>
        <p:pic>
          <p:nvPicPr>
            <p:cNvPr id="3" name="Imagem 2" descr="Uma imagem com escuridão, preto, espaço, captura de ecrã&#10;&#10;Os conteúdos gerados por IA poderão estar incorretos.">
              <a:extLst>
                <a:ext uri="{FF2B5EF4-FFF2-40B4-BE49-F238E27FC236}">
                  <a16:creationId xmlns:a16="http://schemas.microsoft.com/office/drawing/2014/main" id="{381AA789-E59A-5801-D5D8-583F8C444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</a:blip>
            <a:stretch>
              <a:fillRect/>
            </a:stretch>
          </p:blipFill>
          <p:spPr>
            <a:xfrm rot="21356812">
              <a:off x="2011242" y="881147"/>
              <a:ext cx="10779736" cy="4297384"/>
            </a:xfrm>
            <a:prstGeom prst="rect">
              <a:avLst/>
            </a:prstGeom>
          </p:spPr>
        </p:pic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904FCCCF-6409-168A-49E4-870C68A98EC7}"/>
                </a:ext>
              </a:extLst>
            </p:cNvPr>
            <p:cNvSpPr/>
            <p:nvPr/>
          </p:nvSpPr>
          <p:spPr>
            <a:xfrm rot="20832797">
              <a:off x="-2242678" y="4514508"/>
              <a:ext cx="10530840" cy="1980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649B87CB-C5D1-2EEF-F2F8-E570A33CABA1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01F8E4-172C-63CC-0BB0-6A7A314D5BE4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9A67631-2D73-21C7-84EC-8EE7BFA4769D}"/>
              </a:ext>
            </a:extLst>
          </p:cNvPr>
          <p:cNvSpPr/>
          <p:nvPr/>
        </p:nvSpPr>
        <p:spPr>
          <a:xfrm>
            <a:off x="7428605" y="5578431"/>
            <a:ext cx="3916026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4000" b="1" kern="0" spc="-22" err="1">
                <a:solidFill>
                  <a:schemeClr val="bg2">
                    <a:lumMod val="90000"/>
                  </a:schemeClr>
                </a:solidFill>
                <a:latin typeface="Montserrat Bold" pitchFamily="34" charset="0"/>
                <a:ea typeface="Montserrat Bold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Prótotipo</a:t>
            </a:r>
            <a:r>
              <a:rPr lang="pt-PT" sz="4000" b="1" kern="0" spc="-22">
                <a:solidFill>
                  <a:schemeClr val="bg2">
                    <a:lumMod val="90000"/>
                  </a:schemeClr>
                </a:solidFill>
                <a:latin typeface="Montserrat Bold" pitchFamily="34" charset="0"/>
                <a:ea typeface="Montserrat Bold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PT" sz="4000" b="1" kern="0" spc="-22" err="1">
                <a:solidFill>
                  <a:schemeClr val="bg2">
                    <a:lumMod val="90000"/>
                  </a:schemeClr>
                </a:solidFill>
                <a:latin typeface="Montserrat Bold" pitchFamily="34" charset="0"/>
                <a:ea typeface="Montserrat Bold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endParaRPr lang="pt-PT" sz="4000" noProof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026" name="Picture 2" descr="clique no botão mão cursor ícone da tela de toque ilustração vetorial de  cor preta imagem de estilo plano 5227980 Vetor no Vecteezy">
            <a:extLst>
              <a:ext uri="{FF2B5EF4-FFF2-40B4-BE49-F238E27FC236}">
                <a16:creationId xmlns:a16="http://schemas.microsoft.com/office/drawing/2014/main" id="{3B8846D1-F43F-8612-798F-26C04AAD8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29" b="92959" l="10000" r="90000">
                        <a14:foregroundMark x1="22347" y1="26735" x2="22347" y2="26735"/>
                        <a14:foregroundMark x1="31735" y1="26531" x2="31735" y2="26531"/>
                        <a14:foregroundMark x1="60918" y1="90204" x2="60918" y2="90204"/>
                        <a14:foregroundMark x1="67245" y1="93061" x2="67245" y2="93061"/>
                        <a14:foregroundMark x1="40612" y1="6429" x2="40612" y2="6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488" y="4992277"/>
            <a:ext cx="1172308" cy="117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69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5767" y="999207"/>
            <a:ext cx="5543074" cy="692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pt-PT" sz="4350" b="1" kern="0" spc="-44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Conclusão</a:t>
            </a:r>
            <a:endParaRPr lang="pt-PT" sz="4350" noProof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41" y="2006040"/>
            <a:ext cx="558760" cy="55876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91041" y="2808640"/>
            <a:ext cx="2235041" cy="692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pt-PT" sz="215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Arquitetura Moderna</a:t>
            </a:r>
            <a:endParaRPr lang="pt-PT" sz="2150" noProof="0"/>
          </a:p>
        </p:txBody>
      </p:sp>
      <p:sp>
        <p:nvSpPr>
          <p:cNvPr id="6" name="Text 2"/>
          <p:cNvSpPr/>
          <p:nvPr/>
        </p:nvSpPr>
        <p:spPr>
          <a:xfrm>
            <a:off x="1691041" y="3647912"/>
            <a:ext cx="2235041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Escalável, segura, preparada para ambiente real</a:t>
            </a:r>
            <a:endParaRPr lang="pt-PT" sz="1900" noProof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1918" y="1721852"/>
            <a:ext cx="558760" cy="55876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1541918" y="2524452"/>
            <a:ext cx="2235160" cy="692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pt-PT" sz="215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Organização Modular</a:t>
            </a:r>
            <a:endParaRPr lang="pt-PT" sz="2150" noProof="0"/>
          </a:p>
        </p:txBody>
      </p:sp>
      <p:sp>
        <p:nvSpPr>
          <p:cNvPr id="9" name="Text 4"/>
          <p:cNvSpPr/>
          <p:nvPr/>
        </p:nvSpPr>
        <p:spPr>
          <a:xfrm>
            <a:off x="11541918" y="3363724"/>
            <a:ext cx="223516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Facilita integração, evolução e manutenção</a:t>
            </a:r>
            <a:endParaRPr lang="pt-PT" sz="1900" noProof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1800" y="5344236"/>
            <a:ext cx="558760" cy="55876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1800" y="6146836"/>
            <a:ext cx="2235041" cy="692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pt-PT" sz="215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Foco no Utilizador</a:t>
            </a:r>
            <a:endParaRPr lang="pt-PT" sz="2150" noProof="0"/>
          </a:p>
        </p:txBody>
      </p:sp>
      <p:sp>
        <p:nvSpPr>
          <p:cNvPr id="12" name="Text 6"/>
          <p:cNvSpPr/>
          <p:nvPr/>
        </p:nvSpPr>
        <p:spPr>
          <a:xfrm>
            <a:off x="11541800" y="6986108"/>
            <a:ext cx="2235041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Experiência central otimizada</a:t>
            </a:r>
            <a:endParaRPr lang="pt-PT" sz="1900" noProof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041" y="5272764"/>
            <a:ext cx="558760" cy="55876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691041" y="6075364"/>
            <a:ext cx="2235041" cy="692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pt-PT" sz="215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Requisitos Alinhados</a:t>
            </a:r>
            <a:endParaRPr lang="pt-PT" sz="2150" noProof="0"/>
          </a:p>
        </p:txBody>
      </p:sp>
      <p:sp>
        <p:nvSpPr>
          <p:cNvPr id="15" name="Text 8"/>
          <p:cNvSpPr/>
          <p:nvPr/>
        </p:nvSpPr>
        <p:spPr>
          <a:xfrm>
            <a:off x="1691041" y="6914636"/>
            <a:ext cx="2235041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Funcionais e não-funcionais</a:t>
            </a:r>
            <a:endParaRPr lang="pt-PT" sz="1900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76B35F6-F714-40A5-792F-EB88A6330121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30B818A-B31D-0DE8-ADCA-24CBD17C3286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18" name="Picture 42" descr="ID+ no UA Research Summit 2022 - ID+">
            <a:extLst>
              <a:ext uri="{FF2B5EF4-FFF2-40B4-BE49-F238E27FC236}">
                <a16:creationId xmlns:a16="http://schemas.microsoft.com/office/drawing/2014/main" id="{5C498F66-5100-1C9F-5BDA-D6FA3084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114D426-7BEE-4B93-3E80-EEF0269E254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C305DD4-D5EB-E740-D54A-E278B9452A12}"/>
              </a:ext>
            </a:extLst>
          </p:cNvPr>
          <p:cNvGrpSpPr/>
          <p:nvPr/>
        </p:nvGrpSpPr>
        <p:grpSpPr>
          <a:xfrm>
            <a:off x="3129422" y="2894963"/>
            <a:ext cx="7837848" cy="2816861"/>
            <a:chOff x="-2242678" y="1058522"/>
            <a:chExt cx="13088028" cy="4297384"/>
          </a:xfrm>
        </p:grpSpPr>
        <p:pic>
          <p:nvPicPr>
            <p:cNvPr id="24" name="Imagem 23" descr="Uma imagem com escuridão, preto, espaço, captura de ecrã&#10;&#10;Os conteúdos gerados por IA poderão estar incorretos.">
              <a:extLst>
                <a:ext uri="{FF2B5EF4-FFF2-40B4-BE49-F238E27FC236}">
                  <a16:creationId xmlns:a16="http://schemas.microsoft.com/office/drawing/2014/main" id="{6155CF80-B99E-9EAB-4083-6201FDB35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 rot="21356812">
              <a:off x="65614" y="1058522"/>
              <a:ext cx="10779736" cy="4297384"/>
            </a:xfrm>
            <a:prstGeom prst="rect">
              <a:avLst/>
            </a:prstGeom>
          </p:spPr>
        </p:pic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444888B-5941-2BF2-0315-530CA060E0AC}"/>
                </a:ext>
              </a:extLst>
            </p:cNvPr>
            <p:cNvSpPr/>
            <p:nvPr/>
          </p:nvSpPr>
          <p:spPr>
            <a:xfrm rot="20832797">
              <a:off x="-2242678" y="4514508"/>
              <a:ext cx="10530840" cy="1980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perspectiveHeroicExtremeLeftFacing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198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9486" y="2619612"/>
            <a:ext cx="4217908" cy="527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150"/>
              </a:lnSpc>
              <a:buNone/>
            </a:pPr>
            <a:r>
              <a:rPr lang="pt-PT" sz="4000" b="1" kern="0" spc="-33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Próximos Passos …</a:t>
            </a:r>
            <a:endParaRPr lang="pt-PT" sz="4000" noProof="0"/>
          </a:p>
        </p:txBody>
      </p:sp>
      <p:sp>
        <p:nvSpPr>
          <p:cNvPr id="4" name="Shape 1"/>
          <p:cNvSpPr/>
          <p:nvPr/>
        </p:nvSpPr>
        <p:spPr>
          <a:xfrm>
            <a:off x="7303770" y="3636169"/>
            <a:ext cx="22860" cy="4082534"/>
          </a:xfrm>
          <a:prstGeom prst="roundRect">
            <a:avLst>
              <a:gd name="adj" fmla="val 121777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5" name="Shape 2"/>
          <p:cNvSpPr/>
          <p:nvPr/>
        </p:nvSpPr>
        <p:spPr>
          <a:xfrm>
            <a:off x="6572548" y="4042172"/>
            <a:ext cx="556736" cy="22860"/>
          </a:xfrm>
          <a:prstGeom prst="roundRect">
            <a:avLst>
              <a:gd name="adj" fmla="val 121777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pt-PT" sz="3200" noProof="0"/>
          </a:p>
        </p:txBody>
      </p:sp>
      <p:sp>
        <p:nvSpPr>
          <p:cNvPr id="6" name="Shape 3"/>
          <p:cNvSpPr/>
          <p:nvPr/>
        </p:nvSpPr>
        <p:spPr>
          <a:xfrm>
            <a:off x="7106424" y="3844885"/>
            <a:ext cx="417552" cy="417552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sz="3200" noProof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637" y="3895487"/>
            <a:ext cx="253008" cy="31623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826788" y="3821668"/>
            <a:ext cx="2560558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pt-PT" sz="2800" b="1" kern="0" spc="-17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Testes com Utilizadores</a:t>
            </a:r>
            <a:endParaRPr lang="pt-PT" sz="2800" noProof="0"/>
          </a:p>
        </p:txBody>
      </p:sp>
      <p:sp>
        <p:nvSpPr>
          <p:cNvPr id="9" name="Text 5"/>
          <p:cNvSpPr/>
          <p:nvPr/>
        </p:nvSpPr>
        <p:spPr>
          <a:xfrm>
            <a:off x="649486" y="4196477"/>
            <a:ext cx="5737860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pt-PT" sz="24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Recolha de feedback real</a:t>
            </a:r>
            <a:endParaRPr lang="pt-PT" sz="2400" noProof="0"/>
          </a:p>
        </p:txBody>
      </p:sp>
      <p:sp>
        <p:nvSpPr>
          <p:cNvPr id="10" name="Shape 6"/>
          <p:cNvSpPr/>
          <p:nvPr/>
        </p:nvSpPr>
        <p:spPr>
          <a:xfrm>
            <a:off x="7501116" y="4969907"/>
            <a:ext cx="556736" cy="22860"/>
          </a:xfrm>
          <a:prstGeom prst="roundRect">
            <a:avLst>
              <a:gd name="adj" fmla="val 121777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pt-PT" sz="3200" noProof="0"/>
          </a:p>
        </p:txBody>
      </p:sp>
      <p:sp>
        <p:nvSpPr>
          <p:cNvPr id="11" name="Shape 7"/>
          <p:cNvSpPr/>
          <p:nvPr/>
        </p:nvSpPr>
        <p:spPr>
          <a:xfrm>
            <a:off x="7106424" y="4772620"/>
            <a:ext cx="417552" cy="417552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sz="3200" noProof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637" y="4823222"/>
            <a:ext cx="253008" cy="31623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8243054" y="4749403"/>
            <a:ext cx="2164794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pt-PT" sz="2800" b="1" kern="0" spc="-17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Ajustes de Interface</a:t>
            </a:r>
            <a:endParaRPr lang="pt-PT" sz="2800" noProof="0"/>
          </a:p>
        </p:txBody>
      </p:sp>
      <p:sp>
        <p:nvSpPr>
          <p:cNvPr id="14" name="Text 9"/>
          <p:cNvSpPr/>
          <p:nvPr/>
        </p:nvSpPr>
        <p:spPr>
          <a:xfrm>
            <a:off x="8243054" y="5124212"/>
            <a:ext cx="5737860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pt-PT" sz="24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Baseados nas validações</a:t>
            </a:r>
            <a:endParaRPr lang="pt-PT" sz="2400" noProof="0"/>
          </a:p>
        </p:txBody>
      </p:sp>
      <p:sp>
        <p:nvSpPr>
          <p:cNvPr id="15" name="Shape 10"/>
          <p:cNvSpPr/>
          <p:nvPr/>
        </p:nvSpPr>
        <p:spPr>
          <a:xfrm>
            <a:off x="6572548" y="5804892"/>
            <a:ext cx="556736" cy="22860"/>
          </a:xfrm>
          <a:prstGeom prst="roundRect">
            <a:avLst>
              <a:gd name="adj" fmla="val 121777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pt-PT" sz="3200" noProof="0"/>
          </a:p>
        </p:txBody>
      </p:sp>
      <p:sp>
        <p:nvSpPr>
          <p:cNvPr id="16" name="Shape 11"/>
          <p:cNvSpPr/>
          <p:nvPr/>
        </p:nvSpPr>
        <p:spPr>
          <a:xfrm>
            <a:off x="7106424" y="5607606"/>
            <a:ext cx="417552" cy="417552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sz="3200" noProof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8637" y="5658207"/>
            <a:ext cx="253008" cy="31623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3717250" y="5584388"/>
            <a:ext cx="2670096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pt-PT" sz="2800" b="1" kern="0" spc="-17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Implementação Faseada</a:t>
            </a:r>
            <a:endParaRPr lang="pt-PT" sz="2800" noProof="0"/>
          </a:p>
        </p:txBody>
      </p:sp>
      <p:sp>
        <p:nvSpPr>
          <p:cNvPr id="19" name="Text 13"/>
          <p:cNvSpPr/>
          <p:nvPr/>
        </p:nvSpPr>
        <p:spPr>
          <a:xfrm>
            <a:off x="649486" y="5959197"/>
            <a:ext cx="5737860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pt-PT" sz="24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Contas + agendamento, depois pagamentos</a:t>
            </a:r>
            <a:endParaRPr lang="pt-PT" sz="2400" noProof="0"/>
          </a:p>
        </p:txBody>
      </p:sp>
      <p:sp>
        <p:nvSpPr>
          <p:cNvPr id="20" name="Shape 14"/>
          <p:cNvSpPr/>
          <p:nvPr/>
        </p:nvSpPr>
        <p:spPr>
          <a:xfrm>
            <a:off x="7501116" y="6639997"/>
            <a:ext cx="556736" cy="22860"/>
          </a:xfrm>
          <a:prstGeom prst="roundRect">
            <a:avLst>
              <a:gd name="adj" fmla="val 121777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pt-PT" sz="3200" noProof="0"/>
          </a:p>
        </p:txBody>
      </p:sp>
      <p:sp>
        <p:nvSpPr>
          <p:cNvPr id="21" name="Shape 15"/>
          <p:cNvSpPr/>
          <p:nvPr/>
        </p:nvSpPr>
        <p:spPr>
          <a:xfrm>
            <a:off x="7106424" y="6442710"/>
            <a:ext cx="417552" cy="417552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sz="3200" noProof="0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8637" y="6493312"/>
            <a:ext cx="253008" cy="316230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8243054" y="6419493"/>
            <a:ext cx="2108954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pt-PT" sz="2800" b="1" kern="0" spc="-17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Monitorização</a:t>
            </a:r>
            <a:endParaRPr lang="pt-PT" sz="2800" noProof="0"/>
          </a:p>
        </p:txBody>
      </p:sp>
      <p:sp>
        <p:nvSpPr>
          <p:cNvPr id="24" name="Text 17"/>
          <p:cNvSpPr/>
          <p:nvPr/>
        </p:nvSpPr>
        <p:spPr>
          <a:xfrm>
            <a:off x="8243054" y="6794302"/>
            <a:ext cx="5737860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pt-PT" sz="24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Desempenho e escalabilidade</a:t>
            </a:r>
            <a:endParaRPr lang="pt-PT" sz="2400" noProof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8964426-7D07-0E4C-7258-79F3054493D4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0D08100-C4CA-EBB8-6DE3-0004C108ECB9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27" name="Picture 42" descr="ID+ no UA Research Summit 2022 - ID+">
            <a:extLst>
              <a:ext uri="{FF2B5EF4-FFF2-40B4-BE49-F238E27FC236}">
                <a16:creationId xmlns:a16="http://schemas.microsoft.com/office/drawing/2014/main" id="{3C08EC32-47B5-DB75-70D7-4429D9E37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EDFE8F4-BF84-89FE-CAEA-D198E19E773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6862" y="1002387"/>
            <a:ext cx="7279719" cy="682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pt-PT" sz="4250" b="1" kern="0" spc="-43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Objetivo da Apresentação</a:t>
            </a:r>
            <a:endParaRPr lang="pt-PT" sz="4250" noProof="0"/>
          </a:p>
        </p:txBody>
      </p:sp>
      <p:sp>
        <p:nvSpPr>
          <p:cNvPr id="4" name="Shape 1"/>
          <p:cNvSpPr/>
          <p:nvPr/>
        </p:nvSpPr>
        <p:spPr>
          <a:xfrm>
            <a:off x="6326862" y="2314932"/>
            <a:ext cx="540306" cy="540306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PT" noProof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Text 2"/>
          <p:cNvSpPr/>
          <p:nvPr/>
        </p:nvSpPr>
        <p:spPr>
          <a:xfrm>
            <a:off x="7107317" y="2314932"/>
            <a:ext cx="3386257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pt-PT" sz="2100" b="1" kern="0" spc="-21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Proposta de Arquitetura</a:t>
            </a:r>
            <a:endParaRPr lang="pt-PT" sz="2100" noProof="0"/>
          </a:p>
        </p:txBody>
      </p:sp>
      <p:sp>
        <p:nvSpPr>
          <p:cNvPr id="6" name="Text 3"/>
          <p:cNvSpPr/>
          <p:nvPr/>
        </p:nvSpPr>
        <p:spPr>
          <a:xfrm>
            <a:off x="7107317" y="2800112"/>
            <a:ext cx="6682621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pt-PT" sz="18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Decisões técnicas e objetivos fundamentais</a:t>
            </a:r>
            <a:endParaRPr lang="pt-PT" sz="1850" noProof="0"/>
          </a:p>
        </p:txBody>
      </p:sp>
      <p:sp>
        <p:nvSpPr>
          <p:cNvPr id="8" name="Text 5"/>
          <p:cNvSpPr/>
          <p:nvPr/>
        </p:nvSpPr>
        <p:spPr>
          <a:xfrm>
            <a:off x="7107317" y="3670578"/>
            <a:ext cx="3010614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pt-PT" sz="2100" b="1" kern="0" spc="-21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Organização Modular</a:t>
            </a:r>
            <a:endParaRPr lang="pt-PT" sz="2100" noProof="0"/>
          </a:p>
        </p:txBody>
      </p:sp>
      <p:sp>
        <p:nvSpPr>
          <p:cNvPr id="9" name="Text 6"/>
          <p:cNvSpPr/>
          <p:nvPr/>
        </p:nvSpPr>
        <p:spPr>
          <a:xfrm>
            <a:off x="7107317" y="4155757"/>
            <a:ext cx="6682621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pt-PT" sz="18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Integração de componentes com sistemas externos</a:t>
            </a:r>
            <a:endParaRPr lang="pt-PT" sz="1850" noProof="0"/>
          </a:p>
        </p:txBody>
      </p:sp>
      <p:sp>
        <p:nvSpPr>
          <p:cNvPr id="11" name="Text 8"/>
          <p:cNvSpPr/>
          <p:nvPr/>
        </p:nvSpPr>
        <p:spPr>
          <a:xfrm>
            <a:off x="7107317" y="5026223"/>
            <a:ext cx="2783681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pt-PT" sz="2100" b="1" kern="0" spc="-21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Protótipo Funcional</a:t>
            </a:r>
            <a:endParaRPr lang="pt-PT" sz="2100" noProof="0"/>
          </a:p>
        </p:txBody>
      </p:sp>
      <p:sp>
        <p:nvSpPr>
          <p:cNvPr id="12" name="Text 9"/>
          <p:cNvSpPr/>
          <p:nvPr/>
        </p:nvSpPr>
        <p:spPr>
          <a:xfrm>
            <a:off x="7107317" y="5511403"/>
            <a:ext cx="6682621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pt-PT" sz="18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Foco nas principais histórias de utilização (</a:t>
            </a:r>
            <a:r>
              <a:rPr lang="pt-PT" sz="185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Figma</a:t>
            </a:r>
            <a:r>
              <a:rPr lang="pt-PT" sz="18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)</a:t>
            </a:r>
            <a:endParaRPr lang="pt-PT" sz="1850" noProof="0"/>
          </a:p>
        </p:txBody>
      </p:sp>
      <p:sp>
        <p:nvSpPr>
          <p:cNvPr id="14" name="Text 11"/>
          <p:cNvSpPr/>
          <p:nvPr/>
        </p:nvSpPr>
        <p:spPr>
          <a:xfrm>
            <a:off x="7107317" y="6381869"/>
            <a:ext cx="2899053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pt-PT" sz="2100" b="1" kern="0" spc="-21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Suporte a Requisitos</a:t>
            </a:r>
            <a:endParaRPr lang="pt-PT" sz="2100" noProof="0"/>
          </a:p>
        </p:txBody>
      </p:sp>
      <p:sp>
        <p:nvSpPr>
          <p:cNvPr id="15" name="Text 12"/>
          <p:cNvSpPr/>
          <p:nvPr/>
        </p:nvSpPr>
        <p:spPr>
          <a:xfrm>
            <a:off x="7107317" y="6867049"/>
            <a:ext cx="6682621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pt-PT" sz="18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Funcionais e não-funcionais</a:t>
            </a:r>
            <a:endParaRPr lang="pt-PT" sz="1850" noProof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0488F47-5783-32EE-9222-01E6967F2E71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DFB6BC8-77DB-56D5-1080-48924478FE23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>
                <a:solidFill>
                  <a:schemeClr val="bg1"/>
                </a:solidFill>
              </a:rPr>
              <a:t>2</a:t>
            </a:r>
            <a:endParaRPr lang="pt-PT" sz="2000" noProof="0">
              <a:solidFill>
                <a:schemeClr val="bg1"/>
              </a:solidFill>
            </a:endParaRPr>
          </a:p>
        </p:txBody>
      </p:sp>
      <p:pic>
        <p:nvPicPr>
          <p:cNvPr id="18" name="Picture 42" descr="ID+ no UA Research Summit 2022 - ID+">
            <a:extLst>
              <a:ext uri="{FF2B5EF4-FFF2-40B4-BE49-F238E27FC236}">
                <a16:creationId xmlns:a16="http://schemas.microsoft.com/office/drawing/2014/main" id="{8B2A8C99-0DDC-7F90-66D4-4C85906D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6FFB6A94-DB71-08EA-26DD-189BF3AAEBC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2" name="Shape 1">
            <a:extLst>
              <a:ext uri="{FF2B5EF4-FFF2-40B4-BE49-F238E27FC236}">
                <a16:creationId xmlns:a16="http://schemas.microsoft.com/office/drawing/2014/main" id="{FB7FDB6B-0C6B-107C-6FDE-C23F6E0B8325}"/>
              </a:ext>
            </a:extLst>
          </p:cNvPr>
          <p:cNvSpPr/>
          <p:nvPr/>
        </p:nvSpPr>
        <p:spPr>
          <a:xfrm>
            <a:off x="6326862" y="3670577"/>
            <a:ext cx="540306" cy="540306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PT" noProof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Shape 1">
            <a:extLst>
              <a:ext uri="{FF2B5EF4-FFF2-40B4-BE49-F238E27FC236}">
                <a16:creationId xmlns:a16="http://schemas.microsoft.com/office/drawing/2014/main" id="{00D6A35A-623D-4655-5489-BF6DE4E6507E}"/>
              </a:ext>
            </a:extLst>
          </p:cNvPr>
          <p:cNvSpPr/>
          <p:nvPr/>
        </p:nvSpPr>
        <p:spPr>
          <a:xfrm>
            <a:off x="6312584" y="5026222"/>
            <a:ext cx="540306" cy="540306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PT" noProof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1" name="Shape 1">
            <a:extLst>
              <a:ext uri="{FF2B5EF4-FFF2-40B4-BE49-F238E27FC236}">
                <a16:creationId xmlns:a16="http://schemas.microsoft.com/office/drawing/2014/main" id="{DE03BC11-8685-752F-55EA-91DDF72988F4}"/>
              </a:ext>
            </a:extLst>
          </p:cNvPr>
          <p:cNvSpPr/>
          <p:nvPr/>
        </p:nvSpPr>
        <p:spPr>
          <a:xfrm>
            <a:off x="6326862" y="6381867"/>
            <a:ext cx="540306" cy="540306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pt-PT" noProof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4098" name="Picture 2" descr="Alvo Png Imagens – Download Grátis no Freepik">
            <a:extLst>
              <a:ext uri="{FF2B5EF4-FFF2-40B4-BE49-F238E27FC236}">
                <a16:creationId xmlns:a16="http://schemas.microsoft.com/office/drawing/2014/main" id="{5996CDF4-9325-C545-3E3D-7BE66660F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946" b="90256" l="8307" r="93450">
                        <a14:foregroundMark x1="8626" y1="50799" x2="9105" y2="53834"/>
                        <a14:foregroundMark x1="18051" y1="22684" x2="20607" y2="26038"/>
                        <a14:foregroundMark x1="90415" y1="38179" x2="90575" y2="57668"/>
                        <a14:foregroundMark x1="47125" y1="91054" x2="61182" y2="90256"/>
                        <a14:foregroundMark x1="61182" y1="90256" x2="61182" y2="90256"/>
                        <a14:foregroundMark x1="93610" y1="44249" x2="93610" y2="47604"/>
                        <a14:foregroundMark x1="30990" y1="8946" x2="30990" y2="8946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45" y="1645737"/>
            <a:ext cx="5401394" cy="54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62595" y="1051922"/>
            <a:ext cx="9811620" cy="1238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pt-PT" sz="3850" b="1" kern="0" spc="-39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Qualidades Arquiteturais Pretendidas</a:t>
            </a:r>
            <a:endParaRPr lang="pt-PT" sz="3850" noProof="0"/>
          </a:p>
        </p:txBody>
      </p:sp>
      <p:sp>
        <p:nvSpPr>
          <p:cNvPr id="4" name="Shape 1"/>
          <p:cNvSpPr/>
          <p:nvPr/>
        </p:nvSpPr>
        <p:spPr>
          <a:xfrm>
            <a:off x="762596" y="2164675"/>
            <a:ext cx="6876696" cy="1202888"/>
          </a:xfrm>
          <a:prstGeom prst="roundRect">
            <a:avLst>
              <a:gd name="adj" fmla="val 271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5" name="Text 2"/>
          <p:cNvSpPr/>
          <p:nvPr/>
        </p:nvSpPr>
        <p:spPr>
          <a:xfrm>
            <a:off x="980480" y="2382560"/>
            <a:ext cx="2476143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pt-PT" sz="1900" b="1" kern="0" spc="-19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Multiplataforma</a:t>
            </a:r>
            <a:endParaRPr lang="pt-PT" sz="1900" noProof="0"/>
          </a:p>
        </p:txBody>
      </p:sp>
      <p:sp>
        <p:nvSpPr>
          <p:cNvPr id="6" name="Text 3"/>
          <p:cNvSpPr/>
          <p:nvPr/>
        </p:nvSpPr>
        <p:spPr>
          <a:xfrm>
            <a:off x="980480" y="2822853"/>
            <a:ext cx="718304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pt-PT" sz="17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Design responsivo mobile-</a:t>
            </a:r>
            <a:r>
              <a:rPr lang="pt-PT" sz="170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first</a:t>
            </a:r>
            <a:endParaRPr lang="pt-PT" sz="1700" noProof="0"/>
          </a:p>
        </p:txBody>
      </p:sp>
      <p:sp>
        <p:nvSpPr>
          <p:cNvPr id="7" name="Shape 4"/>
          <p:cNvSpPr/>
          <p:nvPr/>
        </p:nvSpPr>
        <p:spPr>
          <a:xfrm>
            <a:off x="762596" y="3585448"/>
            <a:ext cx="6876696" cy="1202888"/>
          </a:xfrm>
          <a:prstGeom prst="roundRect">
            <a:avLst>
              <a:gd name="adj" fmla="val 271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8" name="Text 5"/>
          <p:cNvSpPr/>
          <p:nvPr/>
        </p:nvSpPr>
        <p:spPr>
          <a:xfrm>
            <a:off x="980480" y="3803333"/>
            <a:ext cx="2576393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pt-PT" sz="1900" b="1" kern="0" spc="-19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Alta Disponibilidade</a:t>
            </a:r>
            <a:endParaRPr lang="pt-PT" sz="1900" noProof="0"/>
          </a:p>
        </p:txBody>
      </p:sp>
      <p:sp>
        <p:nvSpPr>
          <p:cNvPr id="9" name="Text 6"/>
          <p:cNvSpPr/>
          <p:nvPr/>
        </p:nvSpPr>
        <p:spPr>
          <a:xfrm>
            <a:off x="980480" y="4243626"/>
            <a:ext cx="718304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pt-PT" sz="17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99.9% </a:t>
            </a:r>
            <a:r>
              <a:rPr lang="pt-PT" sz="170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uptime</a:t>
            </a:r>
            <a:r>
              <a:rPr lang="pt-PT" sz="17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redundância em </a:t>
            </a:r>
            <a:r>
              <a:rPr lang="pt-PT" sz="170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cloud</a:t>
            </a:r>
            <a:endParaRPr lang="pt-PT" sz="1700" noProof="0"/>
          </a:p>
        </p:txBody>
      </p:sp>
      <p:sp>
        <p:nvSpPr>
          <p:cNvPr id="10" name="Shape 7"/>
          <p:cNvSpPr/>
          <p:nvPr/>
        </p:nvSpPr>
        <p:spPr>
          <a:xfrm>
            <a:off x="762596" y="5006221"/>
            <a:ext cx="6876696" cy="1202888"/>
          </a:xfrm>
          <a:prstGeom prst="roundRect">
            <a:avLst>
              <a:gd name="adj" fmla="val 271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11" name="Text 8"/>
          <p:cNvSpPr/>
          <p:nvPr/>
        </p:nvSpPr>
        <p:spPr>
          <a:xfrm>
            <a:off x="980480" y="5224105"/>
            <a:ext cx="2476143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pt-PT" sz="1900" b="1" kern="0" spc="-19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Escalabilidade</a:t>
            </a:r>
            <a:endParaRPr lang="pt-PT" sz="1900" noProof="0"/>
          </a:p>
        </p:txBody>
      </p:sp>
      <p:sp>
        <p:nvSpPr>
          <p:cNvPr id="12" name="Text 9"/>
          <p:cNvSpPr/>
          <p:nvPr/>
        </p:nvSpPr>
        <p:spPr>
          <a:xfrm>
            <a:off x="980480" y="5664398"/>
            <a:ext cx="718304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pt-PT" sz="17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500+ sessões simultâneas</a:t>
            </a:r>
            <a:endParaRPr lang="pt-PT" sz="1700" noProof="0"/>
          </a:p>
        </p:txBody>
      </p:sp>
      <p:sp>
        <p:nvSpPr>
          <p:cNvPr id="13" name="Shape 10"/>
          <p:cNvSpPr/>
          <p:nvPr/>
        </p:nvSpPr>
        <p:spPr>
          <a:xfrm>
            <a:off x="762596" y="6426994"/>
            <a:ext cx="6876696" cy="1202888"/>
          </a:xfrm>
          <a:prstGeom prst="roundRect">
            <a:avLst>
              <a:gd name="adj" fmla="val 271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14" name="Text 11"/>
          <p:cNvSpPr/>
          <p:nvPr/>
        </p:nvSpPr>
        <p:spPr>
          <a:xfrm>
            <a:off x="980480" y="6644878"/>
            <a:ext cx="2476143" cy="309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pt-PT" sz="1900" b="1" kern="0" spc="-19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Segurança</a:t>
            </a:r>
            <a:endParaRPr lang="pt-PT" sz="1900" noProof="0"/>
          </a:p>
        </p:txBody>
      </p:sp>
      <p:sp>
        <p:nvSpPr>
          <p:cNvPr id="15" name="Text 12"/>
          <p:cNvSpPr/>
          <p:nvPr/>
        </p:nvSpPr>
        <p:spPr>
          <a:xfrm>
            <a:off x="980480" y="7085171"/>
            <a:ext cx="718304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pt-PT" sz="17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Dados cifrados</a:t>
            </a:r>
            <a:endParaRPr lang="pt-PT" sz="1700" noProof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9665C52-8A26-7760-10F2-D9DBE60F765C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F9A2141-7D78-351B-3D1B-7800E89A87D3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19" name="Picture 42" descr="ID+ no UA Research Summit 2022 - ID+">
            <a:extLst>
              <a:ext uri="{FF2B5EF4-FFF2-40B4-BE49-F238E27FC236}">
                <a16:creationId xmlns:a16="http://schemas.microsoft.com/office/drawing/2014/main" id="{9AE237DC-78E9-7AA5-B583-BE8C0CB25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8392BEEB-4FB1-B737-85BF-182A87FC7DE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pic>
        <p:nvPicPr>
          <p:cNvPr id="5122" name="Picture 2" descr="Galeria de Duas qualidades essenciais para ter sucesso na arquitetura - 2">
            <a:extLst>
              <a:ext uri="{FF2B5EF4-FFF2-40B4-BE49-F238E27FC236}">
                <a16:creationId xmlns:a16="http://schemas.microsoft.com/office/drawing/2014/main" id="{378D862F-7129-94C3-E432-99D8A4F05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422" y="2766119"/>
            <a:ext cx="50292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2E3BB-7517-BC58-57CC-D850815CA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60CB172-AE33-F997-0DDD-F6578F8A2852}"/>
              </a:ext>
            </a:extLst>
          </p:cNvPr>
          <p:cNvSpPr/>
          <p:nvPr/>
        </p:nvSpPr>
        <p:spPr>
          <a:xfrm>
            <a:off x="3527703" y="711879"/>
            <a:ext cx="7574994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pt-PT" sz="4400" b="1" kern="0" spc="-44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Visão Geral da Arquitetura</a:t>
            </a:r>
            <a:endParaRPr lang="pt-PT" sz="4400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657EB0A-8840-C89A-3854-01D4C5D8F62F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719F730-5C03-B3DD-2803-F42056A35E86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>
                <a:solidFill>
                  <a:schemeClr val="bg1"/>
                </a:solidFill>
              </a:rPr>
              <a:t>4</a:t>
            </a:r>
            <a:endParaRPr lang="pt-PT" sz="2000" noProof="0">
              <a:solidFill>
                <a:schemeClr val="bg1"/>
              </a:solidFill>
            </a:endParaRPr>
          </a:p>
        </p:txBody>
      </p:sp>
      <p:pic>
        <p:nvPicPr>
          <p:cNvPr id="25" name="Picture 42" descr="ID+ no UA Research Summit 2022 - ID+">
            <a:extLst>
              <a:ext uri="{FF2B5EF4-FFF2-40B4-BE49-F238E27FC236}">
                <a16:creationId xmlns:a16="http://schemas.microsoft.com/office/drawing/2014/main" id="{F00F12B1-6DD5-082E-2181-818D7D2E8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9FC3FA9C-D883-9A9A-3380-6CA79429699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29" name="Text 3">
            <a:extLst>
              <a:ext uri="{FF2B5EF4-FFF2-40B4-BE49-F238E27FC236}">
                <a16:creationId xmlns:a16="http://schemas.microsoft.com/office/drawing/2014/main" id="{97CC8DDB-F34A-7589-0A6F-4841A88ACDD9}"/>
              </a:ext>
            </a:extLst>
          </p:cNvPr>
          <p:cNvSpPr/>
          <p:nvPr/>
        </p:nvSpPr>
        <p:spPr>
          <a:xfrm>
            <a:off x="5912763" y="200371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pt-PT" sz="4000" b="1" u="sng" kern="0" spc="-22" noProof="0" err="1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</a:rPr>
              <a:t>Three</a:t>
            </a:r>
            <a:r>
              <a:rPr lang="pt-PT" sz="4000" b="1" u="sng" kern="0" spc="-22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</a:rPr>
              <a:t>-</a:t>
            </a:r>
            <a:r>
              <a:rPr lang="pt-PT" sz="4000" b="1" u="sng" kern="0" spc="-22" err="1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</a:rPr>
              <a:t>Tier</a:t>
            </a:r>
            <a:endParaRPr lang="pt-PT" sz="4000" u="sng" noProof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42ABEF1-C1AA-A492-05D0-65536BE14A4A}"/>
              </a:ext>
            </a:extLst>
          </p:cNvPr>
          <p:cNvSpPr/>
          <p:nvPr/>
        </p:nvSpPr>
        <p:spPr>
          <a:xfrm>
            <a:off x="7209692" y="2519696"/>
            <a:ext cx="105508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ED8961DF-3CBD-A444-2292-B0F53E8E752C}"/>
              </a:ext>
            </a:extLst>
          </p:cNvPr>
          <p:cNvSpPr/>
          <p:nvPr/>
        </p:nvSpPr>
        <p:spPr>
          <a:xfrm rot="5400000">
            <a:off x="7262445" y="-406155"/>
            <a:ext cx="105509" cy="75749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F78F59E-4AC2-FCBC-F2D4-4B3852D953C9}"/>
              </a:ext>
            </a:extLst>
          </p:cNvPr>
          <p:cNvSpPr/>
          <p:nvPr/>
        </p:nvSpPr>
        <p:spPr>
          <a:xfrm>
            <a:off x="3527703" y="3328588"/>
            <a:ext cx="105508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D7949946-838C-E2C5-14F2-44D377424B74}"/>
              </a:ext>
            </a:extLst>
          </p:cNvPr>
          <p:cNvSpPr/>
          <p:nvPr/>
        </p:nvSpPr>
        <p:spPr>
          <a:xfrm>
            <a:off x="7209691" y="3370278"/>
            <a:ext cx="105508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689FDBDB-7ACE-75B5-F751-B8F578FEE392}"/>
              </a:ext>
            </a:extLst>
          </p:cNvPr>
          <p:cNvSpPr/>
          <p:nvPr/>
        </p:nvSpPr>
        <p:spPr>
          <a:xfrm>
            <a:off x="10997188" y="3370278"/>
            <a:ext cx="105508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Text 1">
            <a:extLst>
              <a:ext uri="{FF2B5EF4-FFF2-40B4-BE49-F238E27FC236}">
                <a16:creationId xmlns:a16="http://schemas.microsoft.com/office/drawing/2014/main" id="{30D74B41-6874-EE59-E7B8-3746ADC3FC24}"/>
              </a:ext>
            </a:extLst>
          </p:cNvPr>
          <p:cNvSpPr/>
          <p:nvPr/>
        </p:nvSpPr>
        <p:spPr>
          <a:xfrm>
            <a:off x="2531173" y="4442781"/>
            <a:ext cx="2204076" cy="3273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kern="0" spc="-22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</a:rPr>
              <a:t>Base de dados</a:t>
            </a:r>
            <a:endParaRPr lang="pt-PT" sz="2200" noProof="0"/>
          </a:p>
        </p:txBody>
      </p:sp>
      <p:sp>
        <p:nvSpPr>
          <p:cNvPr id="37" name="Text 1">
            <a:extLst>
              <a:ext uri="{FF2B5EF4-FFF2-40B4-BE49-F238E27FC236}">
                <a16:creationId xmlns:a16="http://schemas.microsoft.com/office/drawing/2014/main" id="{5C991406-1295-E5AC-712F-25327DDF51E2}"/>
              </a:ext>
            </a:extLst>
          </p:cNvPr>
          <p:cNvSpPr/>
          <p:nvPr/>
        </p:nvSpPr>
        <p:spPr>
          <a:xfrm>
            <a:off x="6239538" y="4442781"/>
            <a:ext cx="2204076" cy="3273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</a:rPr>
              <a:t>Servidor</a:t>
            </a:r>
            <a:endParaRPr lang="pt-PT" sz="2200" noProof="0"/>
          </a:p>
        </p:txBody>
      </p:sp>
      <p:sp>
        <p:nvSpPr>
          <p:cNvPr id="38" name="Text 1">
            <a:extLst>
              <a:ext uri="{FF2B5EF4-FFF2-40B4-BE49-F238E27FC236}">
                <a16:creationId xmlns:a16="http://schemas.microsoft.com/office/drawing/2014/main" id="{138B0FEC-BB5E-03A8-54BF-3B3C25784A75}"/>
              </a:ext>
            </a:extLst>
          </p:cNvPr>
          <p:cNvSpPr/>
          <p:nvPr/>
        </p:nvSpPr>
        <p:spPr>
          <a:xfrm>
            <a:off x="9947904" y="4408334"/>
            <a:ext cx="2204076" cy="3273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</a:rPr>
              <a:t>Interface do usuário</a:t>
            </a:r>
          </a:p>
          <a:p>
            <a:pPr marL="0" indent="0" algn="ctr">
              <a:lnSpc>
                <a:spcPts val="2750"/>
              </a:lnSpc>
              <a:buNone/>
            </a:pPr>
            <a:r>
              <a:rPr lang="pt-PT" sz="2200" b="1" kern="0" spc="-22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</a:rPr>
              <a:t>( UI )</a:t>
            </a:r>
            <a:endParaRPr lang="pt-PT" sz="2200" noProof="0"/>
          </a:p>
        </p:txBody>
      </p:sp>
      <p:pic>
        <p:nvPicPr>
          <p:cNvPr id="1028" name="Picture 4" descr="A História das Bases de Dados - O Início">
            <a:extLst>
              <a:ext uri="{FF2B5EF4-FFF2-40B4-BE49-F238E27FC236}">
                <a16:creationId xmlns:a16="http://schemas.microsoft.com/office/drawing/2014/main" id="{AF2EC884-26F9-3B5F-D0A0-EF90BCB8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71" b="91616" l="10000" r="90750">
                        <a14:foregroundMark x1="49000" y1="7975" x2="49000" y2="7975"/>
                        <a14:foregroundMark x1="38500" y1="91616" x2="38500" y2="91616"/>
                        <a14:foregroundMark x1="90750" y1="55828" x2="90750" y2="55828"/>
                        <a14:foregroundMark x1="38750" y1="72188" x2="38750" y2="72188"/>
                        <a14:foregroundMark x1="38750" y1="71166" x2="41000" y2="72597"/>
                        <a14:foregroundMark x1="67750" y1="67485" x2="67750" y2="69734"/>
                        <a14:foregroundMark x1="20000" y1="53374" x2="20625" y2="560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645" y="5297242"/>
            <a:ext cx="3853624" cy="23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rvidor de dados - ícones de computador grátis">
            <a:extLst>
              <a:ext uri="{FF2B5EF4-FFF2-40B4-BE49-F238E27FC236}">
                <a16:creationId xmlns:a16="http://schemas.microsoft.com/office/drawing/2014/main" id="{21F04F86-7652-D764-3B80-B966F5CCC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763" y="5188336"/>
            <a:ext cx="2703050" cy="270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sign PNG E SVG De Interface Móvel Da Lista De Contatos Verdes Para  Camisetas">
            <a:extLst>
              <a:ext uri="{FF2B5EF4-FFF2-40B4-BE49-F238E27FC236}">
                <a16:creationId xmlns:a16="http://schemas.microsoft.com/office/drawing/2014/main" id="{4F6C15A9-70C9-E466-8964-0878DB36B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915" y="5182085"/>
            <a:ext cx="3360836" cy="336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58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6529" y="970553"/>
            <a:ext cx="7574994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pt-PT" sz="4400" b="1" kern="0" spc="-44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Visão Geral da Arquitetura</a:t>
            </a:r>
            <a:endParaRPr lang="pt-PT" sz="4400" noProof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126" y="1894880"/>
            <a:ext cx="1596628" cy="136243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847" y="2526387"/>
            <a:ext cx="347067" cy="4338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34570" y="214169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kern="0" spc="-22" noProof="0" err="1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Frontend</a:t>
            </a:r>
            <a:endParaRPr lang="pt-PT" sz="2200" noProof="0"/>
          </a:p>
        </p:txBody>
      </p:sp>
      <p:sp>
        <p:nvSpPr>
          <p:cNvPr id="6" name="Text 2"/>
          <p:cNvSpPr/>
          <p:nvPr/>
        </p:nvSpPr>
        <p:spPr>
          <a:xfrm>
            <a:off x="5134570" y="2640330"/>
            <a:ext cx="352365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190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React</a:t>
            </a: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(web)</a:t>
            </a:r>
            <a:endParaRPr lang="pt-PT" sz="1900" noProof="0"/>
          </a:p>
        </p:txBody>
      </p:sp>
      <p:sp>
        <p:nvSpPr>
          <p:cNvPr id="7" name="Shape 3"/>
          <p:cNvSpPr/>
          <p:nvPr/>
        </p:nvSpPr>
        <p:spPr>
          <a:xfrm>
            <a:off x="4949428" y="3272909"/>
            <a:ext cx="8755499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pt-PT" noProof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693" y="3318986"/>
            <a:ext cx="3193375" cy="1362432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5847" y="3783211"/>
            <a:ext cx="347067" cy="43386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2884" y="356580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kern="0" spc="-22" noProof="0" err="1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Backend</a:t>
            </a:r>
            <a:endParaRPr lang="pt-PT" sz="2200" noProof="0"/>
          </a:p>
        </p:txBody>
      </p:sp>
      <p:sp>
        <p:nvSpPr>
          <p:cNvPr id="11" name="Text 5"/>
          <p:cNvSpPr/>
          <p:nvPr/>
        </p:nvSpPr>
        <p:spPr>
          <a:xfrm>
            <a:off x="5932884" y="4064437"/>
            <a:ext cx="33048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Node.js ou outra tecnologia </a:t>
            </a:r>
            <a:r>
              <a:rPr lang="pt-PT" sz="190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similiar</a:t>
            </a:r>
            <a:endParaRPr lang="pt-PT" sz="1900" noProof="0"/>
          </a:p>
        </p:txBody>
      </p:sp>
      <p:sp>
        <p:nvSpPr>
          <p:cNvPr id="12" name="Shape 6"/>
          <p:cNvSpPr/>
          <p:nvPr/>
        </p:nvSpPr>
        <p:spPr>
          <a:xfrm>
            <a:off x="5747742" y="4697016"/>
            <a:ext cx="7957185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pt-PT" noProof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378" y="4743093"/>
            <a:ext cx="4790123" cy="136243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5847" y="5207318"/>
            <a:ext cx="347067" cy="43386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731318" y="498990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Base de Dados</a:t>
            </a:r>
            <a:endParaRPr lang="pt-PT" sz="2200" noProof="0"/>
          </a:p>
        </p:txBody>
      </p:sp>
      <p:sp>
        <p:nvSpPr>
          <p:cNvPr id="16" name="Text 8"/>
          <p:cNvSpPr/>
          <p:nvPr/>
        </p:nvSpPr>
        <p:spPr>
          <a:xfrm>
            <a:off x="6731318" y="5488543"/>
            <a:ext cx="329243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190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Cloud</a:t>
            </a: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pt-PT" sz="190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Firestore</a:t>
            </a: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(</a:t>
            </a:r>
            <a:r>
              <a:rPr lang="pt-PT" sz="190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NoSQL</a:t>
            </a: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)</a:t>
            </a:r>
            <a:endParaRPr lang="pt-PT" sz="1900" noProof="0"/>
          </a:p>
        </p:txBody>
      </p:sp>
      <p:sp>
        <p:nvSpPr>
          <p:cNvPr id="17" name="Shape 9"/>
          <p:cNvSpPr/>
          <p:nvPr/>
        </p:nvSpPr>
        <p:spPr>
          <a:xfrm>
            <a:off x="6546175" y="6121122"/>
            <a:ext cx="7158752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pt-PT" noProof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945" y="6167199"/>
            <a:ext cx="6386870" cy="1362432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5728" y="6631424"/>
            <a:ext cx="347067" cy="433864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529632" y="641401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Integração</a:t>
            </a:r>
            <a:endParaRPr lang="pt-PT" sz="2200" noProof="0"/>
          </a:p>
        </p:txBody>
      </p:sp>
      <p:sp>
        <p:nvSpPr>
          <p:cNvPr id="21" name="Text 11"/>
          <p:cNvSpPr/>
          <p:nvPr/>
        </p:nvSpPr>
        <p:spPr>
          <a:xfrm>
            <a:off x="7529632" y="6912650"/>
            <a:ext cx="2834164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190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APIs</a:t>
            </a: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externas</a:t>
            </a:r>
            <a:endParaRPr lang="pt-PT" sz="1900" noProof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B7A9ABE-A2EE-F76E-6A47-CB5BFD3D8B6C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1FAC159-0881-0580-022A-1714E1CE3E40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25" name="Picture 42" descr="ID+ no UA Research Summit 2022 - ID+">
            <a:extLst>
              <a:ext uri="{FF2B5EF4-FFF2-40B4-BE49-F238E27FC236}">
                <a16:creationId xmlns:a16="http://schemas.microsoft.com/office/drawing/2014/main" id="{CEE2DC83-569B-F3B1-7600-5B84AC731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E2FFF20-DD1E-A7B7-D03A-DB137DBF1588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91905" y="1012086"/>
            <a:ext cx="5788581" cy="655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pt-PT" sz="4100" b="1" kern="0" spc="-4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Organização Modular</a:t>
            </a:r>
            <a:endParaRPr lang="pt-PT" sz="4100" noProof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988" y="3032879"/>
            <a:ext cx="9110424" cy="9110424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198" y="6288762"/>
            <a:ext cx="389453" cy="486847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988" y="3032879"/>
            <a:ext cx="9110424" cy="9110424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187" y="4580573"/>
            <a:ext cx="389453" cy="486847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9988" y="3032879"/>
            <a:ext cx="9110424" cy="9110424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414" y="3928110"/>
            <a:ext cx="389453" cy="486847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9988" y="3032879"/>
            <a:ext cx="9110424" cy="9110424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8522" y="4580573"/>
            <a:ext cx="389453" cy="486847"/>
          </a:xfrm>
          <a:prstGeom prst="rect">
            <a:avLst/>
          </a:prstGeom>
        </p:spPr>
      </p:pic>
      <p:pic>
        <p:nvPicPr>
          <p:cNvPr id="11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59988" y="3032879"/>
            <a:ext cx="9110424" cy="9110424"/>
          </a:xfrm>
          <a:prstGeom prst="rect">
            <a:avLst/>
          </a:prstGeom>
        </p:spPr>
      </p:pic>
      <p:pic>
        <p:nvPicPr>
          <p:cNvPr id="12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10" y="6288762"/>
            <a:ext cx="389453" cy="486847"/>
          </a:xfrm>
          <a:prstGeom prst="rect">
            <a:avLst/>
          </a:prstGeom>
        </p:spPr>
      </p:pic>
      <p:sp>
        <p:nvSpPr>
          <p:cNvPr id="13" name="Text 1"/>
          <p:cNvSpPr/>
          <p:nvPr/>
        </p:nvSpPr>
        <p:spPr>
          <a:xfrm>
            <a:off x="807720" y="5222405"/>
            <a:ext cx="1936313" cy="327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pt-PT" sz="2050" b="1" kern="0" spc="-2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Apresentação</a:t>
            </a:r>
            <a:endParaRPr lang="pt-PT" sz="2050" noProof="0"/>
          </a:p>
        </p:txBody>
      </p:sp>
      <p:sp>
        <p:nvSpPr>
          <p:cNvPr id="14" name="Text 2"/>
          <p:cNvSpPr/>
          <p:nvPr/>
        </p:nvSpPr>
        <p:spPr>
          <a:xfrm>
            <a:off x="807720" y="5688653"/>
            <a:ext cx="1936313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pt-PT" sz="18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Interface responsiva</a:t>
            </a:r>
            <a:endParaRPr lang="pt-PT" sz="1800" noProof="0"/>
          </a:p>
        </p:txBody>
      </p:sp>
      <p:sp>
        <p:nvSpPr>
          <p:cNvPr id="15" name="Text 3"/>
          <p:cNvSpPr/>
          <p:nvPr/>
        </p:nvSpPr>
        <p:spPr>
          <a:xfrm>
            <a:off x="2768056" y="2532400"/>
            <a:ext cx="1950006" cy="327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pt-PT" sz="2050" b="1" kern="0" spc="-2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Contas</a:t>
            </a:r>
            <a:endParaRPr lang="pt-PT" sz="2050" noProof="0"/>
          </a:p>
        </p:txBody>
      </p:sp>
      <p:sp>
        <p:nvSpPr>
          <p:cNvPr id="16" name="Text 4"/>
          <p:cNvSpPr/>
          <p:nvPr/>
        </p:nvSpPr>
        <p:spPr>
          <a:xfrm>
            <a:off x="2768056" y="2998649"/>
            <a:ext cx="1950006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pt-PT" sz="18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Autenticação segura</a:t>
            </a:r>
            <a:endParaRPr lang="pt-PT" sz="1800" noProof="0"/>
          </a:p>
        </p:txBody>
      </p:sp>
      <p:sp>
        <p:nvSpPr>
          <p:cNvPr id="17" name="Text 5"/>
          <p:cNvSpPr/>
          <p:nvPr/>
        </p:nvSpPr>
        <p:spPr>
          <a:xfrm>
            <a:off x="6169342" y="1832847"/>
            <a:ext cx="2291715" cy="327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pt-PT" sz="2050" b="1" kern="0" spc="-2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Serviços</a:t>
            </a:r>
            <a:endParaRPr lang="pt-PT" sz="2050" noProof="0"/>
          </a:p>
        </p:txBody>
      </p:sp>
      <p:sp>
        <p:nvSpPr>
          <p:cNvPr id="18" name="Text 6"/>
          <p:cNvSpPr/>
          <p:nvPr/>
        </p:nvSpPr>
        <p:spPr>
          <a:xfrm>
            <a:off x="6169342" y="2299096"/>
            <a:ext cx="2291715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pt-PT" sz="18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Agendamentos e gestão</a:t>
            </a:r>
            <a:endParaRPr lang="pt-PT" sz="1800" noProof="0"/>
          </a:p>
        </p:txBody>
      </p:sp>
      <p:sp>
        <p:nvSpPr>
          <p:cNvPr id="19" name="Text 7"/>
          <p:cNvSpPr/>
          <p:nvPr/>
        </p:nvSpPr>
        <p:spPr>
          <a:xfrm>
            <a:off x="9912337" y="2488991"/>
            <a:ext cx="2326124" cy="327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pt-PT" sz="2050" b="1" kern="0" spc="-2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Avaliações</a:t>
            </a:r>
            <a:endParaRPr lang="pt-PT" sz="2050" noProof="0"/>
          </a:p>
        </p:txBody>
      </p:sp>
      <p:sp>
        <p:nvSpPr>
          <p:cNvPr id="20" name="Text 8"/>
          <p:cNvSpPr/>
          <p:nvPr/>
        </p:nvSpPr>
        <p:spPr>
          <a:xfrm>
            <a:off x="9912337" y="2955239"/>
            <a:ext cx="2326124" cy="692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pt-PT" sz="18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Feedback de utilizadores</a:t>
            </a:r>
            <a:endParaRPr lang="pt-PT" sz="1800" noProof="0"/>
          </a:p>
        </p:txBody>
      </p:sp>
      <p:sp>
        <p:nvSpPr>
          <p:cNvPr id="21" name="Text 9"/>
          <p:cNvSpPr/>
          <p:nvPr/>
        </p:nvSpPr>
        <p:spPr>
          <a:xfrm>
            <a:off x="11805947" y="5222405"/>
            <a:ext cx="2326124" cy="327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pt-PT" sz="2050" b="1" kern="0" spc="-21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Pagamentos</a:t>
            </a:r>
            <a:endParaRPr lang="pt-PT" sz="2050" noProof="0"/>
          </a:p>
        </p:txBody>
      </p:sp>
      <p:sp>
        <p:nvSpPr>
          <p:cNvPr id="22" name="Text 10"/>
          <p:cNvSpPr/>
          <p:nvPr/>
        </p:nvSpPr>
        <p:spPr>
          <a:xfrm>
            <a:off x="11805947" y="5688654"/>
            <a:ext cx="2326124" cy="692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pt-PT" sz="18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Transações e notificações</a:t>
            </a:r>
            <a:endParaRPr lang="pt-PT" sz="1800" noProof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7C62B23-5D4F-F340-98E1-759434EE66F3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C7AE1B1-3CCC-A554-0E8C-0BF2558FBEE0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5" name="Picture 42" descr="ID+ no UA Research Summit 2022 - ID+">
            <a:extLst>
              <a:ext uri="{FF2B5EF4-FFF2-40B4-BE49-F238E27FC236}">
                <a16:creationId xmlns:a16="http://schemas.microsoft.com/office/drawing/2014/main" id="{E2B9D9E1-FDF7-1AF4-6D3F-158B60908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56166F6D-B216-234F-34EE-F0669B195D52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1476" y="1161890"/>
            <a:ext cx="9099444" cy="12746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pt-PT" sz="4000" b="1" kern="0" spc="-40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Integração com Sistemas Externos</a:t>
            </a:r>
            <a:endParaRPr lang="pt-PT" sz="4000" noProof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36" y="2228136"/>
            <a:ext cx="1121926" cy="134624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43733" y="2452449"/>
            <a:ext cx="2549843" cy="318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pt-PT" sz="2000" b="1" kern="0" spc="-20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Pagamentos</a:t>
            </a:r>
            <a:endParaRPr lang="pt-PT" sz="2000" noProof="0"/>
          </a:p>
        </p:txBody>
      </p:sp>
      <p:sp>
        <p:nvSpPr>
          <p:cNvPr id="6" name="Text 2"/>
          <p:cNvSpPr/>
          <p:nvPr/>
        </p:nvSpPr>
        <p:spPr>
          <a:xfrm>
            <a:off x="2243733" y="2905720"/>
            <a:ext cx="611493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pt-PT" sz="17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“ </a:t>
            </a:r>
            <a:r>
              <a:rPr lang="pt-PT" sz="175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Stripe</a:t>
            </a:r>
            <a:r>
              <a:rPr lang="pt-PT" sz="17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” para transações seguras</a:t>
            </a:r>
            <a:endParaRPr lang="pt-PT" sz="1750" noProof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36" y="3574375"/>
            <a:ext cx="1121926" cy="13462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43733" y="3798689"/>
            <a:ext cx="2549843" cy="318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pt-PT" sz="2000" b="1" kern="0" spc="-20" noProof="0" err="1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Geolocalização</a:t>
            </a:r>
            <a:endParaRPr lang="pt-PT" sz="2000" noProof="0"/>
          </a:p>
        </p:txBody>
      </p:sp>
      <p:sp>
        <p:nvSpPr>
          <p:cNvPr id="9" name="Text 4"/>
          <p:cNvSpPr/>
          <p:nvPr/>
        </p:nvSpPr>
        <p:spPr>
          <a:xfrm>
            <a:off x="2243733" y="4251960"/>
            <a:ext cx="611493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pt-PT" sz="17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Google </a:t>
            </a:r>
            <a:r>
              <a:rPr lang="pt-PT" sz="175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Maps</a:t>
            </a:r>
            <a:r>
              <a:rPr lang="pt-PT" sz="17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para localizar serviços</a:t>
            </a:r>
            <a:endParaRPr lang="pt-PT" sz="1750" noProof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336" y="4920615"/>
            <a:ext cx="1121926" cy="134624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43733" y="5144929"/>
            <a:ext cx="2549843" cy="318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pt-PT" sz="2000" b="1" kern="0" spc="-20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Notificações</a:t>
            </a:r>
            <a:endParaRPr lang="pt-PT" sz="2000" noProof="0"/>
          </a:p>
        </p:txBody>
      </p:sp>
      <p:sp>
        <p:nvSpPr>
          <p:cNvPr id="12" name="Text 6"/>
          <p:cNvSpPr/>
          <p:nvPr/>
        </p:nvSpPr>
        <p:spPr>
          <a:xfrm>
            <a:off x="2243733" y="5598200"/>
            <a:ext cx="611493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pt-PT" sz="175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Firebase</a:t>
            </a:r>
            <a:r>
              <a:rPr lang="pt-PT" sz="17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para alertas </a:t>
            </a:r>
            <a:r>
              <a:rPr lang="pt-PT" sz="1750" noProof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push</a:t>
            </a:r>
            <a:endParaRPr lang="pt-PT" sz="1750" noProof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336" y="6266855"/>
            <a:ext cx="1121926" cy="134624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43733" y="6491168"/>
            <a:ext cx="2549843" cy="318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pt-PT" sz="2000" b="1" kern="0" spc="-20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Modularidade</a:t>
            </a:r>
            <a:endParaRPr lang="pt-PT" sz="2000" noProof="0"/>
          </a:p>
        </p:txBody>
      </p:sp>
      <p:sp>
        <p:nvSpPr>
          <p:cNvPr id="15" name="Text 8"/>
          <p:cNvSpPr/>
          <p:nvPr/>
        </p:nvSpPr>
        <p:spPr>
          <a:xfrm>
            <a:off x="2271700" y="6864153"/>
            <a:ext cx="611493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pt-PT" sz="175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Fácil substituição sem afetar sistema</a:t>
            </a:r>
            <a:endParaRPr lang="pt-PT" sz="1750" noProof="0"/>
          </a:p>
        </p:txBody>
      </p:sp>
      <p:pic>
        <p:nvPicPr>
          <p:cNvPr id="16" name="Picture 42" descr="ID+ no UA Research Summit 2022 - ID+">
            <a:extLst>
              <a:ext uri="{FF2B5EF4-FFF2-40B4-BE49-F238E27FC236}">
                <a16:creationId xmlns:a16="http://schemas.microsoft.com/office/drawing/2014/main" id="{F42FE433-1F88-CE59-7BD3-BF9EFB093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FEBCEF9-82AB-F369-0F0C-8B6687418745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99E05D9F-4ACA-004C-4EC0-F22DACB14E0C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pic>
        <p:nvPicPr>
          <p:cNvPr id="1026" name="Picture 2" descr="Conceito de pagamentos Forma de pagamento e opção de transferência de  dinheiro | Vetor Premium">
            <a:extLst>
              <a:ext uri="{FF2B5EF4-FFF2-40B4-BE49-F238E27FC236}">
                <a16:creationId xmlns:a16="http://schemas.microsoft.com/office/drawing/2014/main" id="{FA29F315-68CC-BED8-0EEF-EE5D17191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309" b="98670" l="9585" r="92173">
                        <a14:foregroundMark x1="16454" y1="42819" x2="18051" y2="85106"/>
                        <a14:foregroundMark x1="18051" y1="85106" x2="16613" y2="96543"/>
                        <a14:foregroundMark x1="76198" y1="35106" x2="82907" y2="90160"/>
                        <a14:foregroundMark x1="82907" y1="90160" x2="82428" y2="95213"/>
                        <a14:foregroundMark x1="85463" y1="29787" x2="85304" y2="31915"/>
                        <a14:foregroundMark x1="92173" y1="53723" x2="92173" y2="53723"/>
                        <a14:foregroundMark x1="90895" y1="56383" x2="90895" y2="56915"/>
                        <a14:foregroundMark x1="45367" y1="98670" x2="49042" y2="984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391" y="1475010"/>
            <a:ext cx="3487575" cy="209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E1A8E11C-86CB-6B80-D1C0-B6050F0C7C61}"/>
              </a:ext>
            </a:extLst>
          </p:cNvPr>
          <p:cNvCxnSpPr>
            <a:cxnSpLocks/>
          </p:cNvCxnSpPr>
          <p:nvPr/>
        </p:nvCxnSpPr>
        <p:spPr>
          <a:xfrm flipH="1">
            <a:off x="1907262" y="7281029"/>
            <a:ext cx="1281573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B1F26A5-B418-C061-A210-BF85F3C649BC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>
                <a:solidFill>
                  <a:schemeClr val="bg1"/>
                </a:solidFill>
              </a:rPr>
              <a:t>7</a:t>
            </a:r>
            <a:endParaRPr lang="pt-PT" sz="2000" noProof="0">
              <a:solidFill>
                <a:schemeClr val="bg1"/>
              </a:solidFill>
            </a:endParaRPr>
          </a:p>
        </p:txBody>
      </p:sp>
      <p:pic>
        <p:nvPicPr>
          <p:cNvPr id="2" name="Picture 2" descr="Stripe Split Payments: gerencie seu pagamento com eficiência">
            <a:extLst>
              <a:ext uri="{FF2B5EF4-FFF2-40B4-BE49-F238E27FC236}">
                <a16:creationId xmlns:a16="http://schemas.microsoft.com/office/drawing/2014/main" id="{9ACC12CF-CEE5-A1F1-BB37-C0EBED2A5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527" y="3540839"/>
            <a:ext cx="6698848" cy="374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075568" y="1735488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pt-PT" sz="4400" b="1" kern="0" spc="-44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Fluxos de Utilização (Histórias)</a:t>
            </a:r>
            <a:endParaRPr lang="pt-PT" sz="4400" noProof="0"/>
          </a:p>
        </p:txBody>
      </p:sp>
      <p:sp>
        <p:nvSpPr>
          <p:cNvPr id="4" name="Shape 1"/>
          <p:cNvSpPr/>
          <p:nvPr/>
        </p:nvSpPr>
        <p:spPr>
          <a:xfrm>
            <a:off x="8075568" y="3508210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5" name="Text 2"/>
          <p:cNvSpPr/>
          <p:nvPr/>
        </p:nvSpPr>
        <p:spPr>
          <a:xfrm>
            <a:off x="8630757" y="350821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Criação de Conta</a:t>
            </a:r>
            <a:endParaRPr lang="pt-PT" sz="2200" noProof="0"/>
          </a:p>
        </p:txBody>
      </p:sp>
      <p:sp>
        <p:nvSpPr>
          <p:cNvPr id="6" name="Text 3"/>
          <p:cNvSpPr/>
          <p:nvPr/>
        </p:nvSpPr>
        <p:spPr>
          <a:xfrm>
            <a:off x="8630757" y="4006844"/>
            <a:ext cx="686121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Registo, preenchimento de dados, confirmação</a:t>
            </a:r>
            <a:endParaRPr lang="pt-PT" sz="1900" noProof="0"/>
          </a:p>
        </p:txBody>
      </p:sp>
      <p:sp>
        <p:nvSpPr>
          <p:cNvPr id="7" name="Shape 4"/>
          <p:cNvSpPr/>
          <p:nvPr/>
        </p:nvSpPr>
        <p:spPr>
          <a:xfrm>
            <a:off x="8445734" y="4623825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8" name="Text 5"/>
          <p:cNvSpPr/>
          <p:nvPr/>
        </p:nvSpPr>
        <p:spPr>
          <a:xfrm>
            <a:off x="9000922" y="4623825"/>
            <a:ext cx="370963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Pesquisa e Agendamento</a:t>
            </a:r>
            <a:endParaRPr lang="pt-PT" sz="2200" noProof="0"/>
          </a:p>
        </p:txBody>
      </p:sp>
      <p:sp>
        <p:nvSpPr>
          <p:cNvPr id="9" name="Text 6"/>
          <p:cNvSpPr/>
          <p:nvPr/>
        </p:nvSpPr>
        <p:spPr>
          <a:xfrm>
            <a:off x="9000922" y="5122459"/>
            <a:ext cx="649104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Busca, seleção, confirmação de horário</a:t>
            </a:r>
            <a:endParaRPr lang="pt-PT" sz="1900" noProof="0"/>
          </a:p>
        </p:txBody>
      </p:sp>
      <p:sp>
        <p:nvSpPr>
          <p:cNvPr id="10" name="Shape 7"/>
          <p:cNvSpPr/>
          <p:nvPr/>
        </p:nvSpPr>
        <p:spPr>
          <a:xfrm>
            <a:off x="8816018" y="5739441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11" name="Text 8"/>
          <p:cNvSpPr/>
          <p:nvPr/>
        </p:nvSpPr>
        <p:spPr>
          <a:xfrm>
            <a:off x="9371207" y="5739441"/>
            <a:ext cx="296858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Avaliação do Serviço</a:t>
            </a:r>
            <a:endParaRPr lang="pt-PT" sz="2200" noProof="0"/>
          </a:p>
        </p:txBody>
      </p:sp>
      <p:sp>
        <p:nvSpPr>
          <p:cNvPr id="12" name="Text 9"/>
          <p:cNvSpPr/>
          <p:nvPr/>
        </p:nvSpPr>
        <p:spPr>
          <a:xfrm>
            <a:off x="9371207" y="6238075"/>
            <a:ext cx="612076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19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Notificação, feedback, partilha de experiência</a:t>
            </a:r>
            <a:endParaRPr lang="pt-PT" sz="1900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597EE3D-2F6B-7332-8F51-2CE7042F5EE1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16F95E4-D0EA-145F-2776-026AA73DEF47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8</a:t>
            </a:r>
          </a:p>
        </p:txBody>
      </p:sp>
      <p:pic>
        <p:nvPicPr>
          <p:cNvPr id="16" name="Picture 42" descr="ID+ no UA Research Summit 2022 - ID+">
            <a:extLst>
              <a:ext uri="{FF2B5EF4-FFF2-40B4-BE49-F238E27FC236}">
                <a16:creationId xmlns:a16="http://schemas.microsoft.com/office/drawing/2014/main" id="{F09FF819-F154-B04C-103B-7B0EB66B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2E31D7B-77FC-5C16-23D1-21C7E98A2F9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E2E781B-88EA-8A80-5431-3652EDD32DB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570"/>
          <a:stretch/>
        </p:blipFill>
        <p:spPr>
          <a:xfrm>
            <a:off x="-322153" y="1534160"/>
            <a:ext cx="8039605" cy="5720080"/>
          </a:xfrm>
          <a:prstGeom prst="rect">
            <a:avLst/>
          </a:prstGeom>
        </p:spPr>
      </p:pic>
      <p:sp>
        <p:nvSpPr>
          <p:cNvPr id="2" name="Shape 7">
            <a:extLst>
              <a:ext uri="{FF2B5EF4-FFF2-40B4-BE49-F238E27FC236}">
                <a16:creationId xmlns:a16="http://schemas.microsoft.com/office/drawing/2014/main" id="{DEE28532-4FA7-146B-D99D-7955DE56801A}"/>
              </a:ext>
            </a:extLst>
          </p:cNvPr>
          <p:cNvSpPr/>
          <p:nvPr/>
        </p:nvSpPr>
        <p:spPr>
          <a:xfrm>
            <a:off x="9124386" y="6783970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pt-PT" noProof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16744CBA-086D-FDC4-43B2-D9CFF6AF498A}"/>
              </a:ext>
            </a:extLst>
          </p:cNvPr>
          <p:cNvSpPr/>
          <p:nvPr/>
        </p:nvSpPr>
        <p:spPr>
          <a:xfrm>
            <a:off x="9655687" y="6817378"/>
            <a:ext cx="296858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pt-PT" sz="2200" b="1" kern="0" spc="-22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</a:rPr>
              <a:t>Visualização dos agendamentos</a:t>
            </a:r>
            <a:endParaRPr lang="pt-PT" sz="2200" noProof="0"/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18ED11C3-C88A-0102-4D37-45F56D2105E6}"/>
              </a:ext>
            </a:extLst>
          </p:cNvPr>
          <p:cNvSpPr/>
          <p:nvPr/>
        </p:nvSpPr>
        <p:spPr>
          <a:xfrm>
            <a:off x="9563889" y="7243043"/>
            <a:ext cx="612076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1600">
                <a:solidFill>
                  <a:schemeClr val="bg1"/>
                </a:solidFill>
              </a:rPr>
              <a:t>visualizar os agendamentos que foram feitos pela plataforma</a:t>
            </a:r>
            <a:endParaRPr lang="pt-PT" sz="1600" noProof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0FFA1-5A55-CCA2-D334-BD94EC86A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14FACC4-80C7-CA21-94BD-45B38B750708}"/>
              </a:ext>
            </a:extLst>
          </p:cNvPr>
          <p:cNvSpPr/>
          <p:nvPr/>
        </p:nvSpPr>
        <p:spPr>
          <a:xfrm>
            <a:off x="305705" y="1146717"/>
            <a:ext cx="565785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pt-PT" sz="3600" b="1" kern="0" spc="-44" noProof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Protótipo Interativo</a:t>
            </a:r>
            <a:endParaRPr lang="pt-PT" sz="3600" noProof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D6E68753-1B2B-59F5-7AA9-08362842C83F}"/>
              </a:ext>
            </a:extLst>
          </p:cNvPr>
          <p:cNvSpPr/>
          <p:nvPr/>
        </p:nvSpPr>
        <p:spPr>
          <a:xfrm>
            <a:off x="95933" y="254297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pt-PT" sz="4000" b="1" kern="0" spc="-22" noProof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Histórias</a:t>
            </a:r>
            <a:endParaRPr lang="pt-PT" sz="4000" noProof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DEAA948A-4B6F-68CE-D611-B1ABF3BCCFBF}"/>
              </a:ext>
            </a:extLst>
          </p:cNvPr>
          <p:cNvSpPr/>
          <p:nvPr/>
        </p:nvSpPr>
        <p:spPr>
          <a:xfrm>
            <a:off x="352573" y="3403517"/>
            <a:ext cx="405419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pt-PT" sz="3200" noProof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Criação de conta</a:t>
            </a:r>
            <a:endParaRPr lang="pt-PT" sz="3200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E5810E2-64FC-1D9C-0647-A9B2EAEB649E}"/>
              </a:ext>
            </a:extLst>
          </p:cNvPr>
          <p:cNvSpPr/>
          <p:nvPr/>
        </p:nvSpPr>
        <p:spPr>
          <a:xfrm>
            <a:off x="12812751" y="7727795"/>
            <a:ext cx="1817649" cy="501805"/>
          </a:xfrm>
          <a:prstGeom prst="rect">
            <a:avLst/>
          </a:prstGeom>
          <a:solidFill>
            <a:srgbClr val="1112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noProof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45A1E45-6498-4B44-B38A-538208B669F2}"/>
              </a:ext>
            </a:extLst>
          </p:cNvPr>
          <p:cNvSpPr txBox="1"/>
          <p:nvPr/>
        </p:nvSpPr>
        <p:spPr>
          <a:xfrm>
            <a:off x="14067606" y="7652769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 noProof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4" name="Picture 42" descr="ID+ no UA Research Summit 2022 - ID+">
            <a:extLst>
              <a:ext uri="{FF2B5EF4-FFF2-40B4-BE49-F238E27FC236}">
                <a16:creationId xmlns:a16="http://schemas.microsoft.com/office/drawing/2014/main" id="{A78EBEDD-8C96-65B9-6BF6-28D81A549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1368259" cy="6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44E7986-628D-24C0-C719-5CDC7805814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 l="17028"/>
          <a:stretch/>
        </p:blipFill>
        <p:spPr>
          <a:xfrm>
            <a:off x="1520659" y="346380"/>
            <a:ext cx="1502083" cy="32733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25FFE39-9897-ECD3-B23E-82B8A985F19C}"/>
              </a:ext>
            </a:extLst>
          </p:cNvPr>
          <p:cNvSpPr txBox="1"/>
          <p:nvPr/>
        </p:nvSpPr>
        <p:spPr>
          <a:xfrm>
            <a:off x="48359" y="7665828"/>
            <a:ext cx="562794" cy="4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900"/>
              </a:lnSpc>
              <a:buNone/>
            </a:pPr>
            <a:r>
              <a:rPr lang="pt-PT" sz="2000">
                <a:solidFill>
                  <a:schemeClr val="bg1"/>
                </a:solidFill>
              </a:rPr>
              <a:t>9</a:t>
            </a:r>
            <a:endParaRPr lang="pt-PT" sz="2000" noProof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AC77EF6-6676-D148-3E7F-0AE52C6715F1}"/>
              </a:ext>
            </a:extLst>
          </p:cNvPr>
          <p:cNvSpPr txBox="1"/>
          <p:nvPr/>
        </p:nvSpPr>
        <p:spPr>
          <a:xfrm>
            <a:off x="352573" y="4132753"/>
            <a:ext cx="51924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>
                <a:solidFill>
                  <a:schemeClr val="bg1"/>
                </a:solidFill>
              </a:rPr>
              <a:t>A empresa </a:t>
            </a:r>
            <a:r>
              <a:rPr lang="pt-PT" sz="2800" err="1">
                <a:solidFill>
                  <a:schemeClr val="bg1"/>
                </a:solidFill>
              </a:rPr>
              <a:t>Thompson</a:t>
            </a:r>
            <a:r>
              <a:rPr lang="pt-PT" sz="2800">
                <a:solidFill>
                  <a:schemeClr val="bg1"/>
                </a:solidFill>
              </a:rPr>
              <a:t> Car </a:t>
            </a:r>
            <a:r>
              <a:rPr lang="pt-PT" sz="2800" err="1">
                <a:solidFill>
                  <a:schemeClr val="bg1"/>
                </a:solidFill>
              </a:rPr>
              <a:t>Service</a:t>
            </a:r>
            <a:r>
              <a:rPr lang="pt-PT" sz="2800">
                <a:solidFill>
                  <a:schemeClr val="bg1"/>
                </a:solidFill>
              </a:rPr>
              <a:t> deseja registar-se no sistema Auto </a:t>
            </a:r>
            <a:r>
              <a:rPr lang="pt-PT" sz="2800" err="1">
                <a:solidFill>
                  <a:schemeClr val="bg1"/>
                </a:solidFill>
              </a:rPr>
              <a:t>Hub</a:t>
            </a:r>
            <a:r>
              <a:rPr lang="pt-PT" sz="2800">
                <a:solidFill>
                  <a:schemeClr val="bg1"/>
                </a:solidFill>
              </a:rPr>
              <a:t> a fim de expandir seus serviços e clientes.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F1C4FE7-FF77-1AF7-66CD-5CA961038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479" y="30314"/>
            <a:ext cx="9123921" cy="816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8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15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1</cp:revision>
  <dcterms:created xsi:type="dcterms:W3CDTF">2025-04-13T11:30:33Z</dcterms:created>
  <dcterms:modified xsi:type="dcterms:W3CDTF">2025-04-14T14:03:43Z</dcterms:modified>
</cp:coreProperties>
</file>