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Montserrat Bold" panose="020B0604020202020204" charset="0"/>
      <p:bold r:id="rId14"/>
    </p:embeddedFont>
    <p:embeddedFont>
      <p:font typeface="Source Sans Pro" panose="020B0604020202020204" charset="0"/>
      <p:regular r:id="rId15"/>
      <p:bold r:id="rId16"/>
      <p:italic r:id="rId17"/>
    </p:embeddedFont>
  </p:embeddedFont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940DF-8565-42D1-B314-63626BF1A503}" v="531" dt="2025-03-24T15:45:22.978"/>
    <p1510:client id="{07E7E9C6-BBE7-4B40-8122-2DD086546C01}" v="3" dt="2025-03-24T15:32:21.305"/>
    <p1510:client id="{0F18A3AE-F8E5-476A-B617-472A6312C894}" v="1" dt="2025-03-24T14:17:00.739"/>
    <p1510:client id="{B337EE95-8655-46EE-9CD5-806D2BB26E45}" v="1" dt="2025-03-24T14:18:55.269"/>
    <p1510:client id="{E9275F6F-EB1F-4E3F-AE88-87C9167F3367}" v="2" dt="2025-03-24T14:47:24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E9275F6F-EB1F-4E3F-AE88-87C9167F3367}"/>
    <pc:docChg chg="addSld delSld">
      <pc:chgData name="Usuário Convidado" userId="" providerId="Windows Live" clId="Web-{E9275F6F-EB1F-4E3F-AE88-87C9167F3367}" dt="2025-03-24T14:47:24.326" v="1"/>
      <pc:docMkLst>
        <pc:docMk/>
      </pc:docMkLst>
      <pc:sldChg chg="new del">
        <pc:chgData name="Usuário Convidado" userId="" providerId="Windows Live" clId="Web-{E9275F6F-EB1F-4E3F-AE88-87C9167F3367}" dt="2025-03-24T14:47:24.326" v="1"/>
        <pc:sldMkLst>
          <pc:docMk/>
          <pc:sldMk cId="4128724231" sldId="268"/>
        </pc:sldMkLst>
      </pc:sldChg>
    </pc:docChg>
  </pc:docChgLst>
  <pc:docChgLst>
    <pc:chgData name="Utilizador Convidado" providerId="Windows Live" clId="Web-{07E7E9C6-BBE7-4B40-8122-2DD086546C01}"/>
    <pc:docChg chg="modSld">
      <pc:chgData name="Utilizador Convidado" userId="" providerId="Windows Live" clId="Web-{07E7E9C6-BBE7-4B40-8122-2DD086546C01}" dt="2025-03-24T15:32:20.180" v="1" actId="20577"/>
      <pc:docMkLst>
        <pc:docMk/>
      </pc:docMkLst>
      <pc:sldChg chg="modSp">
        <pc:chgData name="Utilizador Convidado" userId="" providerId="Windows Live" clId="Web-{07E7E9C6-BBE7-4B40-8122-2DD086546C01}" dt="2025-03-24T14:27:13.414" v="0" actId="14100"/>
        <pc:sldMkLst>
          <pc:docMk/>
          <pc:sldMk cId="0" sldId="256"/>
        </pc:sldMkLst>
        <pc:spChg chg="mod">
          <ac:chgData name="Utilizador Convidado" userId="" providerId="Windows Live" clId="Web-{07E7E9C6-BBE7-4B40-8122-2DD086546C01}" dt="2025-03-24T14:27:13.414" v="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Utilizador Convidado" userId="" providerId="Windows Live" clId="Web-{07E7E9C6-BBE7-4B40-8122-2DD086546C01}" dt="2025-03-24T15:32:20.180" v="1" actId="20577"/>
        <pc:sldMkLst>
          <pc:docMk/>
          <pc:sldMk cId="0" sldId="260"/>
        </pc:sldMkLst>
        <pc:spChg chg="mod">
          <ac:chgData name="Utilizador Convidado" userId="" providerId="Windows Live" clId="Web-{07E7E9C6-BBE7-4B40-8122-2DD086546C01}" dt="2025-03-24T15:32:20.180" v="1" actId="20577"/>
          <ac:spMkLst>
            <pc:docMk/>
            <pc:sldMk cId="0" sldId="260"/>
            <ac:spMk id="23" creationId="{00000000-0000-0000-0000-000000000000}"/>
          </ac:spMkLst>
        </pc:spChg>
      </pc:sldChg>
    </pc:docChg>
  </pc:docChgLst>
  <pc:docChgLst>
    <pc:chgData name="Usuário Convidado" providerId="Windows Live" clId="Web-{B337EE95-8655-46EE-9CD5-806D2BB26E45}"/>
    <pc:docChg chg="delSld">
      <pc:chgData name="Usuário Convidado" userId="" providerId="Windows Live" clId="Web-{B337EE95-8655-46EE-9CD5-806D2BB26E45}" dt="2025-03-24T14:18:55.269" v="0"/>
      <pc:docMkLst>
        <pc:docMk/>
      </pc:docMkLst>
      <pc:sldChg chg="del">
        <pc:chgData name="Usuário Convidado" userId="" providerId="Windows Live" clId="Web-{B337EE95-8655-46EE-9CD5-806D2BB26E45}" dt="2025-03-24T14:18:55.269" v="0"/>
        <pc:sldMkLst>
          <pc:docMk/>
          <pc:sldMk cId="121239885" sldId="266"/>
        </pc:sldMkLst>
      </pc:sldChg>
    </pc:docChg>
  </pc:docChgLst>
  <pc:docChgLst>
    <pc:chgData name="Usuário Convidado" providerId="Windows Live" clId="Web-{0F18A3AE-F8E5-476A-B617-472A6312C894}"/>
    <pc:docChg chg="addSld">
      <pc:chgData name="Usuário Convidado" userId="" providerId="Windows Live" clId="Web-{0F18A3AE-F8E5-476A-B617-472A6312C894}" dt="2025-03-24T14:17:00.739" v="0"/>
      <pc:docMkLst>
        <pc:docMk/>
      </pc:docMkLst>
      <pc:sldChg chg="new">
        <pc:chgData name="Usuário Convidado" userId="" providerId="Windows Live" clId="Web-{0F18A3AE-F8E5-476A-B617-472A6312C894}" dt="2025-03-24T14:17:00.739" v="0"/>
        <pc:sldMkLst>
          <pc:docMk/>
          <pc:sldMk cId="121239885" sldId="266"/>
        </pc:sldMkLst>
      </pc:sldChg>
    </pc:docChg>
  </pc:docChgLst>
  <pc:docChgLst>
    <pc:chgData name="Paulo Lacerda" userId="d2bd7532be8a02a2" providerId="LiveId" clId="{06D940DF-8565-42D1-B314-63626BF1A503}"/>
    <pc:docChg chg="undo custSel addSld delSld modSld sldOrd">
      <pc:chgData name="Paulo Lacerda" userId="d2bd7532be8a02a2" providerId="LiveId" clId="{06D940DF-8565-42D1-B314-63626BF1A503}" dt="2025-03-24T15:45:22.978" v="980" actId="20577"/>
      <pc:docMkLst>
        <pc:docMk/>
      </pc:docMkLst>
      <pc:sldChg chg="addSp delSp modSp mod modNotesTx">
        <pc:chgData name="Paulo Lacerda" userId="d2bd7532be8a02a2" providerId="LiveId" clId="{06D940DF-8565-42D1-B314-63626BF1A503}" dt="2025-03-24T15:43:20.514" v="952" actId="20577"/>
        <pc:sldMkLst>
          <pc:docMk/>
          <pc:sldMk cId="0" sldId="256"/>
        </pc:sldMkLst>
        <pc:spChg chg="add mod">
          <ac:chgData name="Paulo Lacerda" userId="d2bd7532be8a02a2" providerId="LiveId" clId="{06D940DF-8565-42D1-B314-63626BF1A503}" dt="2025-03-24T14:45:56.508" v="665" actId="20577"/>
          <ac:spMkLst>
            <pc:docMk/>
            <pc:sldMk cId="0" sldId="256"/>
            <ac:spMk id="2" creationId="{DA8FFE32-8CCA-43D6-60AB-957E3E34F163}"/>
          </ac:spMkLst>
        </pc:spChg>
        <pc:spChg chg="mod">
          <ac:chgData name="Paulo Lacerda" userId="d2bd7532be8a02a2" providerId="LiveId" clId="{06D940DF-8565-42D1-B314-63626BF1A503}" dt="2025-03-24T15:01:08.447" v="788" actId="1076"/>
          <ac:spMkLst>
            <pc:docMk/>
            <pc:sldMk cId="0" sldId="256"/>
            <ac:spMk id="3" creationId="{00000000-0000-0000-0000-000000000000}"/>
          </ac:spMkLst>
        </pc:spChg>
        <pc:spChg chg="mod ord">
          <ac:chgData name="Paulo Lacerda" userId="d2bd7532be8a02a2" providerId="LiveId" clId="{06D940DF-8565-42D1-B314-63626BF1A503}" dt="2025-03-23T23:29:27.922" v="234" actId="1076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Paulo Lacerda" userId="d2bd7532be8a02a2" providerId="LiveId" clId="{06D940DF-8565-42D1-B314-63626BF1A503}" dt="2025-03-23T23:28:55.206" v="192" actId="478"/>
          <ac:spMkLst>
            <pc:docMk/>
            <pc:sldMk cId="0" sldId="256"/>
            <ac:spMk id="5" creationId="{00000000-0000-0000-0000-000000000000}"/>
          </ac:spMkLst>
        </pc:spChg>
        <pc:spChg chg="del">
          <ac:chgData name="Paulo Lacerda" userId="d2bd7532be8a02a2" providerId="LiveId" clId="{06D940DF-8565-42D1-B314-63626BF1A503}" dt="2025-03-23T10:45:31.189" v="1" actId="478"/>
          <ac:spMkLst>
            <pc:docMk/>
            <pc:sldMk cId="0" sldId="256"/>
            <ac:spMk id="6" creationId="{00000000-0000-0000-0000-000000000000}"/>
          </ac:spMkLst>
        </pc:spChg>
        <pc:spChg chg="del mod">
          <ac:chgData name="Paulo Lacerda" userId="d2bd7532be8a02a2" providerId="LiveId" clId="{06D940DF-8565-42D1-B314-63626BF1A503}" dt="2025-03-23T10:45:36.909" v="4" actId="478"/>
          <ac:spMkLst>
            <pc:docMk/>
            <pc:sldMk cId="0" sldId="256"/>
            <ac:spMk id="7" creationId="{00000000-0000-0000-0000-000000000000}"/>
          </ac:spMkLst>
        </pc:spChg>
        <pc:spChg chg="del">
          <ac:chgData name="Paulo Lacerda" userId="d2bd7532be8a02a2" providerId="LiveId" clId="{06D940DF-8565-42D1-B314-63626BF1A503}" dt="2025-03-23T10:45:30.396" v="0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Paulo Lacerda" userId="d2bd7532be8a02a2" providerId="LiveId" clId="{06D940DF-8565-42D1-B314-63626BF1A503}" dt="2025-03-23T23:58:55.540" v="583" actId="1076"/>
          <ac:spMkLst>
            <pc:docMk/>
            <pc:sldMk cId="0" sldId="256"/>
            <ac:spMk id="14" creationId="{5F89D3B3-EC2A-C489-E96E-66DAD3686B74}"/>
          </ac:spMkLst>
        </pc:spChg>
        <pc:spChg chg="add mod">
          <ac:chgData name="Paulo Lacerda" userId="d2bd7532be8a02a2" providerId="LiveId" clId="{06D940DF-8565-42D1-B314-63626BF1A503}" dt="2025-03-23T23:59:05.179" v="585" actId="1076"/>
          <ac:spMkLst>
            <pc:docMk/>
            <pc:sldMk cId="0" sldId="256"/>
            <ac:spMk id="16" creationId="{5A913DBB-8B47-4F0A-9CA5-B3F66BF9884F}"/>
          </ac:spMkLst>
        </pc:spChg>
        <pc:spChg chg="add del mod">
          <ac:chgData name="Paulo Lacerda" userId="d2bd7532be8a02a2" providerId="LiveId" clId="{06D940DF-8565-42D1-B314-63626BF1A503}" dt="2025-03-23T23:28:53.457" v="191" actId="478"/>
          <ac:spMkLst>
            <pc:docMk/>
            <pc:sldMk cId="0" sldId="256"/>
            <ac:spMk id="25" creationId="{8F27B24E-E82C-AE62-A7A1-B222508CFFD3}"/>
          </ac:spMkLst>
        </pc:spChg>
        <pc:spChg chg="add mod">
          <ac:chgData name="Paulo Lacerda" userId="d2bd7532be8a02a2" providerId="LiveId" clId="{06D940DF-8565-42D1-B314-63626BF1A503}" dt="2025-03-23T10:53:01.212" v="154"/>
          <ac:spMkLst>
            <pc:docMk/>
            <pc:sldMk cId="0" sldId="256"/>
            <ac:spMk id="26" creationId="{F50D321B-3975-F9F3-D22E-9529166C5356}"/>
          </ac:spMkLst>
        </pc:spChg>
        <pc:grpChg chg="del mod">
          <ac:chgData name="Paulo Lacerda" userId="d2bd7532be8a02a2" providerId="LiveId" clId="{06D940DF-8565-42D1-B314-63626BF1A503}" dt="2025-03-23T10:52:34.053" v="126"/>
          <ac:grpSpMkLst>
            <pc:docMk/>
            <pc:sldMk cId="0" sldId="256"/>
            <ac:grpSpMk id="21" creationId="{F4921991-42E1-76DE-102F-2451CBF7BEF1}"/>
          </ac:grpSpMkLst>
        </pc:grpChg>
        <pc:grpChg chg="del mod">
          <ac:chgData name="Paulo Lacerda" userId="d2bd7532be8a02a2" providerId="LiveId" clId="{06D940DF-8565-42D1-B314-63626BF1A503}" dt="2025-03-23T10:52:34.053" v="128"/>
          <ac:grpSpMkLst>
            <pc:docMk/>
            <pc:sldMk cId="0" sldId="256"/>
            <ac:grpSpMk id="24" creationId="{54FB187F-CED3-F633-B444-1005E05376EF}"/>
          </ac:grpSpMkLst>
        </pc:grpChg>
        <pc:picChg chg="del">
          <ac:chgData name="Paulo Lacerda" userId="d2bd7532be8a02a2" providerId="LiveId" clId="{06D940DF-8565-42D1-B314-63626BF1A503}" dt="2025-03-23T10:46:39.946" v="8" actId="478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Paulo Lacerda" userId="d2bd7532be8a02a2" providerId="LiveId" clId="{06D940DF-8565-42D1-B314-63626BF1A503}" dt="2025-03-23T10:51:37.570" v="111" actId="1076"/>
          <ac:picMkLst>
            <pc:docMk/>
            <pc:sldMk cId="0" sldId="256"/>
            <ac:picMk id="9" creationId="{BCCAA399-4DED-9BE4-0C48-71052460F97D}"/>
          </ac:picMkLst>
        </pc:picChg>
        <pc:picChg chg="add mod">
          <ac:chgData name="Paulo Lacerda" userId="d2bd7532be8a02a2" providerId="LiveId" clId="{06D940DF-8565-42D1-B314-63626BF1A503}" dt="2025-03-23T10:48:05.087" v="56" actId="1076"/>
          <ac:picMkLst>
            <pc:docMk/>
            <pc:sldMk cId="0" sldId="256"/>
            <ac:picMk id="10" creationId="{373B0803-3833-456B-87B7-333FD38C58BD}"/>
          </ac:picMkLst>
        </pc:picChg>
        <pc:picChg chg="add mod">
          <ac:chgData name="Paulo Lacerda" userId="d2bd7532be8a02a2" providerId="LiveId" clId="{06D940DF-8565-42D1-B314-63626BF1A503}" dt="2025-03-23T10:48:05.087" v="56" actId="1076"/>
          <ac:picMkLst>
            <pc:docMk/>
            <pc:sldMk cId="0" sldId="256"/>
            <ac:picMk id="11" creationId="{8EBE4F21-38FD-BC63-665A-0E04B7661062}"/>
          </ac:picMkLst>
        </pc:picChg>
        <pc:picChg chg="add del mod">
          <ac:chgData name="Paulo Lacerda" userId="d2bd7532be8a02a2" providerId="LiveId" clId="{06D940DF-8565-42D1-B314-63626BF1A503}" dt="2025-03-23T10:48:06.909" v="57" actId="478"/>
          <ac:picMkLst>
            <pc:docMk/>
            <pc:sldMk cId="0" sldId="256"/>
            <ac:picMk id="12" creationId="{F38BF743-D318-EE35-C2CA-776822D64793}"/>
          </ac:picMkLst>
        </pc:picChg>
        <pc:inkChg chg="add del mod">
          <ac:chgData name="Paulo Lacerda" userId="d2bd7532be8a02a2" providerId="LiveId" clId="{06D940DF-8565-42D1-B314-63626BF1A503}" dt="2025-03-23T10:52:34.053" v="127"/>
          <ac:inkMkLst>
            <pc:docMk/>
            <pc:sldMk cId="0" sldId="256"/>
            <ac:inkMk id="17" creationId="{035B7974-0F71-85FF-79FB-62B808812053}"/>
          </ac:inkMkLst>
        </pc:inkChg>
        <pc:inkChg chg="add del mod">
          <ac:chgData name="Paulo Lacerda" userId="d2bd7532be8a02a2" providerId="LiveId" clId="{06D940DF-8565-42D1-B314-63626BF1A503}" dt="2025-03-23T10:52:34.053" v="125"/>
          <ac:inkMkLst>
            <pc:docMk/>
            <pc:sldMk cId="0" sldId="256"/>
            <ac:inkMk id="18" creationId="{475C57FC-CC14-A1CA-9FF2-59116818AE40}"/>
          </ac:inkMkLst>
        </pc:inkChg>
        <pc:inkChg chg="add del mod">
          <ac:chgData name="Paulo Lacerda" userId="d2bd7532be8a02a2" providerId="LiveId" clId="{06D940DF-8565-42D1-B314-63626BF1A503}" dt="2025-03-23T10:52:34.053" v="126"/>
          <ac:inkMkLst>
            <pc:docMk/>
            <pc:sldMk cId="0" sldId="256"/>
            <ac:inkMk id="19" creationId="{450F9EC1-8473-ACBD-C9AF-2B442E8CE11E}"/>
          </ac:inkMkLst>
        </pc:inkChg>
        <pc:inkChg chg="add del mod">
          <ac:chgData name="Paulo Lacerda" userId="d2bd7532be8a02a2" providerId="LiveId" clId="{06D940DF-8565-42D1-B314-63626BF1A503}" dt="2025-03-23T10:52:34.053" v="128"/>
          <ac:inkMkLst>
            <pc:docMk/>
            <pc:sldMk cId="0" sldId="256"/>
            <ac:inkMk id="20" creationId="{431D3B88-B8B0-1DAB-3703-BE6643EBD15D}"/>
          </ac:inkMkLst>
        </pc:inkChg>
        <pc:inkChg chg="add del mod">
          <ac:chgData name="Paulo Lacerda" userId="d2bd7532be8a02a2" providerId="LiveId" clId="{06D940DF-8565-42D1-B314-63626BF1A503}" dt="2025-03-23T10:52:34.054" v="129"/>
          <ac:inkMkLst>
            <pc:docMk/>
            <pc:sldMk cId="0" sldId="256"/>
            <ac:inkMk id="22" creationId="{8717E452-8DB3-9698-F2C7-EF95C2221529}"/>
          </ac:inkMkLst>
        </pc:inkChg>
        <pc:inkChg chg="add">
          <ac:chgData name="Paulo Lacerda" userId="d2bd7532be8a02a2" providerId="LiveId" clId="{06D940DF-8565-42D1-B314-63626BF1A503}" dt="2025-03-23T10:52:28.289" v="123" actId="9405"/>
          <ac:inkMkLst>
            <pc:docMk/>
            <pc:sldMk cId="0" sldId="256"/>
            <ac:inkMk id="23" creationId="{66678849-E7A4-1DC2-9383-14AC4B2AAB8E}"/>
          </ac:inkMkLst>
        </pc:inkChg>
      </pc:sldChg>
      <pc:sldChg chg="addSp delSp modSp mod">
        <pc:chgData name="Paulo Lacerda" userId="d2bd7532be8a02a2" providerId="LiveId" clId="{06D940DF-8565-42D1-B314-63626BF1A503}" dt="2025-03-24T14:57:35.541" v="783" actId="1076"/>
        <pc:sldMkLst>
          <pc:docMk/>
          <pc:sldMk cId="0" sldId="257"/>
        </pc:sldMkLst>
        <pc:spChg chg="mod">
          <ac:chgData name="Paulo Lacerda" userId="d2bd7532be8a02a2" providerId="LiveId" clId="{06D940DF-8565-42D1-B314-63626BF1A503}" dt="2025-03-24T14:57:35.541" v="783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33:13.753" v="272" actId="1076"/>
          <ac:spMkLst>
            <pc:docMk/>
            <pc:sldMk cId="0" sldId="257"/>
            <ac:spMk id="4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34:14.021" v="287" actId="1076"/>
          <ac:spMkLst>
            <pc:docMk/>
            <pc:sldMk cId="0" sldId="257"/>
            <ac:spMk id="6" creationId="{00000000-0000-0000-0000-000000000000}"/>
          </ac:spMkLst>
        </pc:spChg>
        <pc:spChg chg="mod">
          <ac:chgData name="Paulo Lacerda" userId="d2bd7532be8a02a2" providerId="LiveId" clId="{06D940DF-8565-42D1-B314-63626BF1A503}" dt="2025-03-24T14:48:21.152" v="678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Paulo Lacerda" userId="d2bd7532be8a02a2" providerId="LiveId" clId="{06D940DF-8565-42D1-B314-63626BF1A503}" dt="2025-03-24T14:47:52.163" v="673" actId="1076"/>
          <ac:spMkLst>
            <pc:docMk/>
            <pc:sldMk cId="0" sldId="257"/>
            <ac:spMk id="8" creationId="{00000000-0000-0000-0000-000000000000}"/>
          </ac:spMkLst>
        </pc:spChg>
        <pc:spChg chg="mod">
          <ac:chgData name="Paulo Lacerda" userId="d2bd7532be8a02a2" providerId="LiveId" clId="{06D940DF-8565-42D1-B314-63626BF1A503}" dt="2025-03-24T14:47:52.163" v="673" actId="1076"/>
          <ac:spMkLst>
            <pc:docMk/>
            <pc:sldMk cId="0" sldId="257"/>
            <ac:spMk id="10" creationId="{00000000-0000-0000-0000-000000000000}"/>
          </ac:spMkLst>
        </pc:spChg>
        <pc:spChg chg="mod">
          <ac:chgData name="Paulo Lacerda" userId="d2bd7532be8a02a2" providerId="LiveId" clId="{06D940DF-8565-42D1-B314-63626BF1A503}" dt="2025-03-24T14:48:11.925" v="677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Paulo Lacerda" userId="d2bd7532be8a02a2" providerId="LiveId" clId="{06D940DF-8565-42D1-B314-63626BF1A503}" dt="2025-03-24T14:47:59.063" v="674" actId="107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Paulo Lacerda" userId="d2bd7532be8a02a2" providerId="LiveId" clId="{06D940DF-8565-42D1-B314-63626BF1A503}" dt="2025-03-24T14:48:01.996" v="675" actId="1076"/>
          <ac:spMkLst>
            <pc:docMk/>
            <pc:sldMk cId="0" sldId="257"/>
            <ac:spMk id="14" creationId="{00000000-0000-0000-0000-000000000000}"/>
          </ac:spMkLst>
        </pc:spChg>
        <pc:spChg chg="mod">
          <ac:chgData name="Paulo Lacerda" userId="d2bd7532be8a02a2" providerId="LiveId" clId="{06D940DF-8565-42D1-B314-63626BF1A503}" dt="2025-03-24T14:48:08.244" v="676" actId="1076"/>
          <ac:spMkLst>
            <pc:docMk/>
            <pc:sldMk cId="0" sldId="257"/>
            <ac:spMk id="15" creationId="{00000000-0000-0000-0000-000000000000}"/>
          </ac:spMkLst>
        </pc:spChg>
        <pc:spChg chg="add mod">
          <ac:chgData name="Paulo Lacerda" userId="d2bd7532be8a02a2" providerId="LiveId" clId="{06D940DF-8565-42D1-B314-63626BF1A503}" dt="2025-03-23T23:32:39.236" v="264" actId="1076"/>
          <ac:spMkLst>
            <pc:docMk/>
            <pc:sldMk cId="0" sldId="257"/>
            <ac:spMk id="16" creationId="{B0CA3DF2-48F8-3B46-FFC1-93883835154E}"/>
          </ac:spMkLst>
        </pc:spChg>
        <pc:picChg chg="del">
          <ac:chgData name="Paulo Lacerda" userId="d2bd7532be8a02a2" providerId="LiveId" clId="{06D940DF-8565-42D1-B314-63626BF1A503}" dt="2025-03-23T10:54:23.304" v="182" actId="478"/>
          <ac:picMkLst>
            <pc:docMk/>
            <pc:sldMk cId="0" sldId="257"/>
            <ac:picMk id="2" creationId="{00000000-0000-0000-0000-000000000000}"/>
          </ac:picMkLst>
        </pc:picChg>
        <pc:picChg chg="mod">
          <ac:chgData name="Paulo Lacerda" userId="d2bd7532be8a02a2" providerId="LiveId" clId="{06D940DF-8565-42D1-B314-63626BF1A503}" dt="2025-03-23T23:33:13.753" v="272" actId="1076"/>
          <ac:picMkLst>
            <pc:docMk/>
            <pc:sldMk cId="0" sldId="257"/>
            <ac:picMk id="5" creationId="{00000000-0000-0000-0000-000000000000}"/>
          </ac:picMkLst>
        </pc:picChg>
        <pc:picChg chg="mod">
          <ac:chgData name="Paulo Lacerda" userId="d2bd7532be8a02a2" providerId="LiveId" clId="{06D940DF-8565-42D1-B314-63626BF1A503}" dt="2025-03-24T14:47:52.163" v="673" actId="1076"/>
          <ac:picMkLst>
            <pc:docMk/>
            <pc:sldMk cId="0" sldId="257"/>
            <ac:picMk id="9" creationId="{00000000-0000-0000-0000-000000000000}"/>
          </ac:picMkLst>
        </pc:picChg>
        <pc:picChg chg="mod">
          <ac:chgData name="Paulo Lacerda" userId="d2bd7532be8a02a2" providerId="LiveId" clId="{06D940DF-8565-42D1-B314-63626BF1A503}" dt="2025-03-24T14:47:59.063" v="674" actId="1076"/>
          <ac:picMkLst>
            <pc:docMk/>
            <pc:sldMk cId="0" sldId="257"/>
            <ac:picMk id="13" creationId="{00000000-0000-0000-0000-000000000000}"/>
          </ac:picMkLst>
        </pc:picChg>
        <pc:picChg chg="add mod">
          <ac:chgData name="Paulo Lacerda" userId="d2bd7532be8a02a2" providerId="LiveId" clId="{06D940DF-8565-42D1-B314-63626BF1A503}" dt="2025-03-24T14:48:33.564" v="680" actId="1076"/>
          <ac:picMkLst>
            <pc:docMk/>
            <pc:sldMk cId="0" sldId="257"/>
            <ac:picMk id="1026" creationId="{7F746637-8488-11D0-EBCC-119137E1FB2C}"/>
          </ac:picMkLst>
        </pc:picChg>
        <pc:picChg chg="add mod">
          <ac:chgData name="Paulo Lacerda" userId="d2bd7532be8a02a2" providerId="LiveId" clId="{06D940DF-8565-42D1-B314-63626BF1A503}" dt="2025-03-24T14:48:25.075" v="679" actId="1076"/>
          <ac:picMkLst>
            <pc:docMk/>
            <pc:sldMk cId="0" sldId="257"/>
            <ac:picMk id="1028" creationId="{885A74A3-CE55-49C0-579C-F6DD521ED134}"/>
          </ac:picMkLst>
        </pc:picChg>
        <pc:picChg chg="add mod">
          <ac:chgData name="Paulo Lacerda" userId="d2bd7532be8a02a2" providerId="LiveId" clId="{06D940DF-8565-42D1-B314-63626BF1A503}" dt="2025-03-23T23:33:56.245" v="284" actId="1076"/>
          <ac:picMkLst>
            <pc:docMk/>
            <pc:sldMk cId="0" sldId="257"/>
            <ac:picMk id="1030" creationId="{9ED3DF99-0B69-A210-AEEB-F42CA03A1EB3}"/>
          </ac:picMkLst>
        </pc:picChg>
      </pc:sldChg>
      <pc:sldChg chg="addSp delSp modSp mod">
        <pc:chgData name="Paulo Lacerda" userId="d2bd7532be8a02a2" providerId="LiveId" clId="{06D940DF-8565-42D1-B314-63626BF1A503}" dt="2025-03-24T15:01:19.600" v="789" actId="1076"/>
        <pc:sldMkLst>
          <pc:docMk/>
          <pc:sldMk cId="0" sldId="258"/>
        </pc:sldMkLst>
        <pc:spChg chg="add mod">
          <ac:chgData name="Paulo Lacerda" userId="d2bd7532be8a02a2" providerId="LiveId" clId="{06D940DF-8565-42D1-B314-63626BF1A503}" dt="2025-03-23T23:36:34.091" v="311"/>
          <ac:spMkLst>
            <pc:docMk/>
            <pc:sldMk cId="0" sldId="258"/>
            <ac:spMk id="2" creationId="{097F0FCB-D24E-F684-4CDE-9F3121579639}"/>
          </ac:spMkLst>
        </pc:spChg>
        <pc:spChg chg="mod">
          <ac:chgData name="Paulo Lacerda" userId="d2bd7532be8a02a2" providerId="LiveId" clId="{06D940DF-8565-42D1-B314-63626BF1A503}" dt="2025-03-23T23:59:34.811" v="588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35:20.971" v="303" actId="403"/>
          <ac:spMkLst>
            <pc:docMk/>
            <pc:sldMk cId="0" sldId="258"/>
            <ac:spMk id="6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35:24.151" v="305" actId="403"/>
          <ac:spMkLst>
            <pc:docMk/>
            <pc:sldMk cId="0" sldId="258"/>
            <ac:spMk id="7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35:06.240" v="292" actId="403"/>
          <ac:spMkLst>
            <pc:docMk/>
            <pc:sldMk cId="0" sldId="258"/>
            <ac:spMk id="9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35:12.406" v="295" actId="403"/>
          <ac:spMkLst>
            <pc:docMk/>
            <pc:sldMk cId="0" sldId="258"/>
            <ac:spMk id="10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35:08.482" v="293" actId="403"/>
          <ac:spMkLst>
            <pc:docMk/>
            <pc:sldMk cId="0" sldId="258"/>
            <ac:spMk id="12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35:14.273" v="296" actId="403"/>
          <ac:spMkLst>
            <pc:docMk/>
            <pc:sldMk cId="0" sldId="258"/>
            <ac:spMk id="13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35:10.524" v="294" actId="403"/>
          <ac:spMkLst>
            <pc:docMk/>
            <pc:sldMk cId="0" sldId="258"/>
            <ac:spMk id="15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35:18.369" v="301" actId="403"/>
          <ac:spMkLst>
            <pc:docMk/>
            <pc:sldMk cId="0" sldId="258"/>
            <ac:spMk id="16" creationId="{00000000-0000-0000-0000-000000000000}"/>
          </ac:spMkLst>
        </pc:spChg>
        <pc:spChg chg="add mod">
          <ac:chgData name="Paulo Lacerda" userId="d2bd7532be8a02a2" providerId="LiveId" clId="{06D940DF-8565-42D1-B314-63626BF1A503}" dt="2025-03-23T10:54:48.856" v="184"/>
          <ac:spMkLst>
            <pc:docMk/>
            <pc:sldMk cId="0" sldId="258"/>
            <ac:spMk id="17" creationId="{62B4978B-22D0-A3F3-58A3-61F4F84F1358}"/>
          </ac:spMkLst>
        </pc:spChg>
        <pc:picChg chg="del">
          <ac:chgData name="Paulo Lacerda" userId="d2bd7532be8a02a2" providerId="LiveId" clId="{06D940DF-8565-42D1-B314-63626BF1A503}" dt="2025-03-23T10:54:21.059" v="181" actId="478"/>
          <ac:picMkLst>
            <pc:docMk/>
            <pc:sldMk cId="0" sldId="258"/>
            <ac:picMk id="2" creationId="{00000000-0000-0000-0000-000000000000}"/>
          </ac:picMkLst>
        </pc:picChg>
        <pc:picChg chg="add mod">
          <ac:chgData name="Paulo Lacerda" userId="d2bd7532be8a02a2" providerId="LiveId" clId="{06D940DF-8565-42D1-B314-63626BF1A503}" dt="2025-03-24T15:01:19.600" v="789" actId="1076"/>
          <ac:picMkLst>
            <pc:docMk/>
            <pc:sldMk cId="0" sldId="258"/>
            <ac:picMk id="18" creationId="{4F2AE87F-2CDE-C649-B030-A6950662ED01}"/>
          </ac:picMkLst>
        </pc:picChg>
        <pc:picChg chg="add del mod">
          <ac:chgData name="Paulo Lacerda" userId="d2bd7532be8a02a2" providerId="LiveId" clId="{06D940DF-8565-42D1-B314-63626BF1A503}" dt="2025-03-23T23:35:57.746" v="310" actId="478"/>
          <ac:picMkLst>
            <pc:docMk/>
            <pc:sldMk cId="0" sldId="258"/>
            <ac:picMk id="2050" creationId="{3540CC05-B657-3764-DEC0-3364170D9CE7}"/>
          </ac:picMkLst>
        </pc:picChg>
      </pc:sldChg>
      <pc:sldChg chg="addSp delSp modSp mod">
        <pc:chgData name="Paulo Lacerda" userId="d2bd7532be8a02a2" providerId="LiveId" clId="{06D940DF-8565-42D1-B314-63626BF1A503}" dt="2025-03-24T15:45:15.860" v="965" actId="20577"/>
        <pc:sldMkLst>
          <pc:docMk/>
          <pc:sldMk cId="0" sldId="259"/>
        </pc:sldMkLst>
        <pc:spChg chg="mod">
          <ac:chgData name="Paulo Lacerda" userId="d2bd7532be8a02a2" providerId="LiveId" clId="{06D940DF-8565-42D1-B314-63626BF1A503}" dt="2025-03-24T15:45:15.860" v="965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6:11.226" v="398" actId="164"/>
          <ac:spMkLst>
            <pc:docMk/>
            <pc:sldMk cId="0" sldId="259"/>
            <ac:spMk id="5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6:11.226" v="398" actId="164"/>
          <ac:spMkLst>
            <pc:docMk/>
            <pc:sldMk cId="0" sldId="259"/>
            <ac:spMk id="6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6:11.226" v="398" actId="164"/>
          <ac:spMkLst>
            <pc:docMk/>
            <pc:sldMk cId="0" sldId="259"/>
            <ac:spMk id="8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6:11.226" v="398" actId="164"/>
          <ac:spMkLst>
            <pc:docMk/>
            <pc:sldMk cId="0" sldId="259"/>
            <ac:spMk id="9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6:11.226" v="398" actId="164"/>
          <ac:spMkLst>
            <pc:docMk/>
            <pc:sldMk cId="0" sldId="259"/>
            <ac:spMk id="11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6:11.226" v="398" actId="164"/>
          <ac:spMkLst>
            <pc:docMk/>
            <pc:sldMk cId="0" sldId="259"/>
            <ac:spMk id="12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6:11.226" v="398" actId="164"/>
          <ac:spMkLst>
            <pc:docMk/>
            <pc:sldMk cId="0" sldId="259"/>
            <ac:spMk id="14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6:11.226" v="398" actId="164"/>
          <ac:spMkLst>
            <pc:docMk/>
            <pc:sldMk cId="0" sldId="259"/>
            <ac:spMk id="15" creationId="{00000000-0000-0000-0000-000000000000}"/>
          </ac:spMkLst>
        </pc:spChg>
        <pc:spChg chg="add mod">
          <ac:chgData name="Paulo Lacerda" userId="d2bd7532be8a02a2" providerId="LiveId" clId="{06D940DF-8565-42D1-B314-63626BF1A503}" dt="2025-03-23T10:53:03.686" v="155"/>
          <ac:spMkLst>
            <pc:docMk/>
            <pc:sldMk cId="0" sldId="259"/>
            <ac:spMk id="16" creationId="{4BBC4A5D-9F20-067F-CF1B-1BAA1E2448A4}"/>
          </ac:spMkLst>
        </pc:spChg>
        <pc:grpChg chg="mod">
          <ac:chgData name="Paulo Lacerda" userId="d2bd7532be8a02a2" providerId="LiveId" clId="{06D940DF-8565-42D1-B314-63626BF1A503}" dt="2025-03-23T23:46:16.277" v="400" actId="1076"/>
          <ac:grpSpMkLst>
            <pc:docMk/>
            <pc:sldMk cId="0" sldId="259"/>
            <ac:grpSpMk id="2" creationId="{0FEE8A0A-BE39-9F8C-E1F1-449E96C95636}"/>
          </ac:grpSpMkLst>
        </pc:grpChg>
        <pc:picChg chg="del">
          <ac:chgData name="Paulo Lacerda" userId="d2bd7532be8a02a2" providerId="LiveId" clId="{06D940DF-8565-42D1-B314-63626BF1A503}" dt="2025-03-23T10:46:33.240" v="7" actId="478"/>
          <ac:picMkLst>
            <pc:docMk/>
            <pc:sldMk cId="0" sldId="259"/>
            <ac:picMk id="2" creationId="{00000000-0000-0000-0000-000000000000}"/>
          </ac:picMkLst>
        </pc:picChg>
        <pc:picChg chg="mod">
          <ac:chgData name="Paulo Lacerda" userId="d2bd7532be8a02a2" providerId="LiveId" clId="{06D940DF-8565-42D1-B314-63626BF1A503}" dt="2025-03-23T23:46:11.226" v="398" actId="164"/>
          <ac:picMkLst>
            <pc:docMk/>
            <pc:sldMk cId="0" sldId="259"/>
            <ac:picMk id="7" creationId="{00000000-0000-0000-0000-000000000000}"/>
          </ac:picMkLst>
        </pc:picChg>
        <pc:picChg chg="mod">
          <ac:chgData name="Paulo Lacerda" userId="d2bd7532be8a02a2" providerId="LiveId" clId="{06D940DF-8565-42D1-B314-63626BF1A503}" dt="2025-03-23T23:46:11.226" v="398" actId="164"/>
          <ac:picMkLst>
            <pc:docMk/>
            <pc:sldMk cId="0" sldId="259"/>
            <ac:picMk id="13" creationId="{00000000-0000-0000-0000-000000000000}"/>
          </ac:picMkLst>
        </pc:picChg>
        <pc:picChg chg="add mod">
          <ac:chgData name="Paulo Lacerda" userId="d2bd7532be8a02a2" providerId="LiveId" clId="{06D940DF-8565-42D1-B314-63626BF1A503}" dt="2025-03-23T23:45:48.256" v="395" actId="1076"/>
          <ac:picMkLst>
            <pc:docMk/>
            <pc:sldMk cId="0" sldId="259"/>
            <ac:picMk id="3074" creationId="{0A64CCCB-3CCB-92B9-BF88-307799D0C1BB}"/>
          </ac:picMkLst>
        </pc:picChg>
        <pc:picChg chg="add del mod">
          <ac:chgData name="Paulo Lacerda" userId="d2bd7532be8a02a2" providerId="LiveId" clId="{06D940DF-8565-42D1-B314-63626BF1A503}" dt="2025-03-23T23:38:11.584" v="342" actId="478"/>
          <ac:picMkLst>
            <pc:docMk/>
            <pc:sldMk cId="0" sldId="259"/>
            <ac:picMk id="3076" creationId="{15A3DB7B-258C-CAF7-27E5-891F6D59E657}"/>
          </ac:picMkLst>
        </pc:picChg>
        <pc:picChg chg="add del mod">
          <ac:chgData name="Paulo Lacerda" userId="d2bd7532be8a02a2" providerId="LiveId" clId="{06D940DF-8565-42D1-B314-63626BF1A503}" dt="2025-03-23T23:38:58.785" v="347" actId="478"/>
          <ac:picMkLst>
            <pc:docMk/>
            <pc:sldMk cId="0" sldId="259"/>
            <ac:picMk id="3078" creationId="{7719F94F-2F17-B8C1-0D7A-C482A42129D5}"/>
          </ac:picMkLst>
        </pc:picChg>
        <pc:picChg chg="add mod">
          <ac:chgData name="Paulo Lacerda" userId="d2bd7532be8a02a2" providerId="LiveId" clId="{06D940DF-8565-42D1-B314-63626BF1A503}" dt="2025-03-23T23:46:23.694" v="403" actId="1076"/>
          <ac:picMkLst>
            <pc:docMk/>
            <pc:sldMk cId="0" sldId="259"/>
            <ac:picMk id="3080" creationId="{A1585A52-FC60-6B50-626A-B413F7DAA697}"/>
          </ac:picMkLst>
        </pc:picChg>
      </pc:sldChg>
      <pc:sldChg chg="addSp delSp modSp mod">
        <pc:chgData name="Paulo Lacerda" userId="d2bd7532be8a02a2" providerId="LiveId" clId="{06D940DF-8565-42D1-B314-63626BF1A503}" dt="2025-03-24T15:45:22.978" v="980" actId="20577"/>
        <pc:sldMkLst>
          <pc:docMk/>
          <pc:sldMk cId="0" sldId="260"/>
        </pc:sldMkLst>
        <pc:spChg chg="mod">
          <ac:chgData name="Paulo Lacerda" userId="d2bd7532be8a02a2" providerId="LiveId" clId="{06D940DF-8565-42D1-B314-63626BF1A503}" dt="2025-03-24T15:45:22.978" v="980" actId="20577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Paulo Lacerda" userId="d2bd7532be8a02a2" providerId="LiveId" clId="{06D940DF-8565-42D1-B314-63626BF1A503}" dt="2025-03-23T23:41:58.257" v="366"/>
          <ac:spMkLst>
            <pc:docMk/>
            <pc:sldMk cId="0" sldId="260"/>
            <ac:spMk id="25" creationId="{EBC61160-A5BA-2FD4-94E7-FB03EC75D6DB}"/>
          </ac:spMkLst>
        </pc:spChg>
        <pc:spChg chg="add del mod">
          <ac:chgData name="Paulo Lacerda" userId="d2bd7532be8a02a2" providerId="LiveId" clId="{06D940DF-8565-42D1-B314-63626BF1A503}" dt="2025-03-23T23:43:15.710" v="380" actId="478"/>
          <ac:spMkLst>
            <pc:docMk/>
            <pc:sldMk cId="0" sldId="260"/>
            <ac:spMk id="26" creationId="{F34074D2-5605-60AA-9FC0-D0017A7E0376}"/>
          </ac:spMkLst>
        </pc:spChg>
        <pc:spChg chg="add mod">
          <ac:chgData name="Paulo Lacerda" userId="d2bd7532be8a02a2" providerId="LiveId" clId="{06D940DF-8565-42D1-B314-63626BF1A503}" dt="2025-03-23T23:44:08.151" v="390" actId="2085"/>
          <ac:spMkLst>
            <pc:docMk/>
            <pc:sldMk cId="0" sldId="260"/>
            <ac:spMk id="27" creationId="{7D5FF976-1A85-5307-15B4-E67E4D7ED681}"/>
          </ac:spMkLst>
        </pc:spChg>
        <pc:picChg chg="add del">
          <ac:chgData name="Paulo Lacerda" userId="d2bd7532be8a02a2" providerId="LiveId" clId="{06D940DF-8565-42D1-B314-63626BF1A503}" dt="2025-03-23T23:41:45.400" v="362" actId="478"/>
          <ac:picMkLst>
            <pc:docMk/>
            <pc:sldMk cId="0" sldId="260"/>
            <ac:picMk id="2" creationId="{00000000-0000-0000-0000-000000000000}"/>
          </ac:picMkLst>
        </pc:picChg>
        <pc:picChg chg="add mod">
          <ac:chgData name="Paulo Lacerda" userId="d2bd7532be8a02a2" providerId="LiveId" clId="{06D940DF-8565-42D1-B314-63626BF1A503}" dt="2025-03-23T23:42:48.442" v="377" actId="14100"/>
          <ac:picMkLst>
            <pc:docMk/>
            <pc:sldMk cId="0" sldId="260"/>
            <ac:picMk id="4098" creationId="{A6F9AE2B-7C9A-A6DD-45D7-C51E2978FFEB}"/>
          </ac:picMkLst>
        </pc:picChg>
        <pc:picChg chg="add mod">
          <ac:chgData name="Paulo Lacerda" userId="d2bd7532be8a02a2" providerId="LiveId" clId="{06D940DF-8565-42D1-B314-63626BF1A503}" dt="2025-03-23T23:43:06.451" v="378" actId="1076"/>
          <ac:picMkLst>
            <pc:docMk/>
            <pc:sldMk cId="0" sldId="260"/>
            <ac:picMk id="4100" creationId="{D70CB2F6-DC38-1111-8133-1016737E2431}"/>
          </ac:picMkLst>
        </pc:picChg>
      </pc:sldChg>
      <pc:sldChg chg="addSp delSp modSp mod">
        <pc:chgData name="Paulo Lacerda" userId="d2bd7532be8a02a2" providerId="LiveId" clId="{06D940DF-8565-42D1-B314-63626BF1A503}" dt="2025-03-24T13:35:26.107" v="651" actId="14100"/>
        <pc:sldMkLst>
          <pc:docMk/>
          <pc:sldMk cId="0" sldId="261"/>
        </pc:sldMkLst>
        <pc:spChg chg="del">
          <ac:chgData name="Paulo Lacerda" userId="d2bd7532be8a02a2" providerId="LiveId" clId="{06D940DF-8565-42D1-B314-63626BF1A503}" dt="2025-03-24T13:29:34.874" v="589" actId="478"/>
          <ac:spMkLst>
            <pc:docMk/>
            <pc:sldMk cId="0" sldId="261"/>
            <ac:spMk id="2" creationId="{98E933D2-C5D7-6DA8-99E7-137CA4065B28}"/>
          </ac:spMkLst>
        </pc:spChg>
        <pc:spChg chg="mod">
          <ac:chgData name="Paulo Lacerda" userId="d2bd7532be8a02a2" providerId="LiveId" clId="{06D940DF-8565-42D1-B314-63626BF1A503}" dt="2025-03-24T13:35:22.026" v="649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9:49.730" v="464" actId="14100"/>
          <ac:spMkLst>
            <pc:docMk/>
            <pc:sldMk cId="0" sldId="261"/>
            <ac:spMk id="4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9:05.240" v="442" actId="403"/>
          <ac:spMkLst>
            <pc:docMk/>
            <pc:sldMk cId="0" sldId="261"/>
            <ac:spMk id="5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9:33.687" v="459" actId="403"/>
          <ac:spMkLst>
            <pc:docMk/>
            <pc:sldMk cId="0" sldId="261"/>
            <ac:spMk id="6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0:17.856" v="471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9:21.454" v="448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0:04.888" v="469" actId="1076"/>
          <ac:spMkLst>
            <pc:docMk/>
            <pc:sldMk cId="0" sldId="261"/>
            <ac:spMk id="9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8:12.439" v="429" actId="164"/>
          <ac:spMkLst>
            <pc:docMk/>
            <pc:sldMk cId="0" sldId="261"/>
            <ac:spMk id="10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9:28.671" v="457" actId="404"/>
          <ac:spMkLst>
            <pc:docMk/>
            <pc:sldMk cId="0" sldId="261"/>
            <ac:spMk id="11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9:30.628" v="458" actId="403"/>
          <ac:spMkLst>
            <pc:docMk/>
            <pc:sldMk cId="0" sldId="261"/>
            <ac:spMk id="12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9:54.260" v="466" actId="1076"/>
          <ac:spMkLst>
            <pc:docMk/>
            <pc:sldMk cId="0" sldId="261"/>
            <ac:spMk id="13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9:24.793" v="453" actId="404"/>
          <ac:spMkLst>
            <pc:docMk/>
            <pc:sldMk cId="0" sldId="261"/>
            <ac:spMk id="14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49:40.026" v="461" actId="403"/>
          <ac:spMkLst>
            <pc:docMk/>
            <pc:sldMk cId="0" sldId="261"/>
            <ac:spMk id="15" creationId="{00000000-0000-0000-0000-000000000000}"/>
          </ac:spMkLst>
        </pc:spChg>
        <pc:spChg chg="add mod">
          <ac:chgData name="Paulo Lacerda" userId="d2bd7532be8a02a2" providerId="LiveId" clId="{06D940DF-8565-42D1-B314-63626BF1A503}" dt="2025-03-23T10:55:25.931" v="188"/>
          <ac:spMkLst>
            <pc:docMk/>
            <pc:sldMk cId="0" sldId="261"/>
            <ac:spMk id="18" creationId="{808C5DAC-AD52-7228-9B6C-DDB17195E6D6}"/>
          </ac:spMkLst>
        </pc:spChg>
        <pc:grpChg chg="add mod">
          <ac:chgData name="Paulo Lacerda" userId="d2bd7532be8a02a2" providerId="LiveId" clId="{06D940DF-8565-42D1-B314-63626BF1A503}" dt="2025-03-23T23:47:26.542" v="418" actId="164"/>
          <ac:grpSpMkLst>
            <pc:docMk/>
            <pc:sldMk cId="0" sldId="261"/>
            <ac:grpSpMk id="2" creationId="{4BDA78EA-7697-A1C0-8372-49C453257BF9}"/>
          </ac:grpSpMkLst>
        </pc:grpChg>
        <pc:grpChg chg="add mod">
          <ac:chgData name="Paulo Lacerda" userId="d2bd7532be8a02a2" providerId="LiveId" clId="{06D940DF-8565-42D1-B314-63626BF1A503}" dt="2025-03-23T23:50:12.907" v="470" actId="1076"/>
          <ac:grpSpMkLst>
            <pc:docMk/>
            <pc:sldMk cId="0" sldId="261"/>
            <ac:grpSpMk id="16" creationId="{AA6E013A-D982-1F1B-0114-6B43AD8D7934}"/>
          </ac:grpSpMkLst>
        </pc:grpChg>
        <pc:grpChg chg="add mod">
          <ac:chgData name="Paulo Lacerda" userId="d2bd7532be8a02a2" providerId="LiveId" clId="{06D940DF-8565-42D1-B314-63626BF1A503}" dt="2025-03-23T23:49:51.531" v="465" actId="14100"/>
          <ac:grpSpMkLst>
            <pc:docMk/>
            <pc:sldMk cId="0" sldId="261"/>
            <ac:grpSpMk id="17" creationId="{F979F67F-2966-FACD-E9E2-206B572EB067}"/>
          </ac:grpSpMkLst>
        </pc:grpChg>
        <pc:grpChg chg="add mod">
          <ac:chgData name="Paulo Lacerda" userId="d2bd7532be8a02a2" providerId="LiveId" clId="{06D940DF-8565-42D1-B314-63626BF1A503}" dt="2025-03-23T23:49:57.246" v="467" actId="1076"/>
          <ac:grpSpMkLst>
            <pc:docMk/>
            <pc:sldMk cId="0" sldId="261"/>
            <ac:grpSpMk id="19" creationId="{48BB471C-D1E8-D243-518D-AFBAD8D3D60C}"/>
          </ac:grpSpMkLst>
        </pc:grpChg>
        <pc:picChg chg="del">
          <ac:chgData name="Paulo Lacerda" userId="d2bd7532be8a02a2" providerId="LiveId" clId="{06D940DF-8565-42D1-B314-63626BF1A503}" dt="2025-03-23T10:55:18.153" v="185" actId="478"/>
          <ac:picMkLst>
            <pc:docMk/>
            <pc:sldMk cId="0" sldId="261"/>
            <ac:picMk id="2" creationId="{00000000-0000-0000-0000-000000000000}"/>
          </ac:picMkLst>
        </pc:picChg>
        <pc:picChg chg="add del mod">
          <ac:chgData name="Paulo Lacerda" userId="d2bd7532be8a02a2" providerId="LiveId" clId="{06D940DF-8565-42D1-B314-63626BF1A503}" dt="2025-03-24T13:31:54.696" v="602" actId="478"/>
          <ac:picMkLst>
            <pc:docMk/>
            <pc:sldMk cId="0" sldId="261"/>
            <ac:picMk id="4" creationId="{497C610A-3CA8-7090-BDC1-EC350F3D8B0E}"/>
          </ac:picMkLst>
        </pc:picChg>
        <pc:picChg chg="add del mod">
          <ac:chgData name="Paulo Lacerda" userId="d2bd7532be8a02a2" providerId="LiveId" clId="{06D940DF-8565-42D1-B314-63626BF1A503}" dt="2025-03-24T13:33:55.777" v="629" actId="478"/>
          <ac:picMkLst>
            <pc:docMk/>
            <pc:sldMk cId="0" sldId="261"/>
            <ac:picMk id="5" creationId="{C3086B81-961B-56FD-94A3-672BDF65A7E6}"/>
          </ac:picMkLst>
        </pc:picChg>
        <pc:picChg chg="add del">
          <ac:chgData name="Paulo Lacerda" userId="d2bd7532be8a02a2" providerId="LiveId" clId="{06D940DF-8565-42D1-B314-63626BF1A503}" dt="2025-03-23T10:55:23.069" v="187" actId="478"/>
          <ac:picMkLst>
            <pc:docMk/>
            <pc:sldMk cId="0" sldId="261"/>
            <ac:picMk id="17" creationId="{5A9362E8-0B7A-0922-90EA-28B3A940E70C}"/>
          </ac:picMkLst>
        </pc:picChg>
        <pc:picChg chg="add del mod">
          <ac:chgData name="Paulo Lacerda" userId="d2bd7532be8a02a2" providerId="LiveId" clId="{06D940DF-8565-42D1-B314-63626BF1A503}" dt="2025-03-24T13:35:01.003" v="641" actId="478"/>
          <ac:picMkLst>
            <pc:docMk/>
            <pc:sldMk cId="0" sldId="261"/>
            <ac:picMk id="1026" creationId="{AFD0603E-DA87-068C-4AA5-3C501F277409}"/>
          </ac:picMkLst>
        </pc:picChg>
        <pc:picChg chg="add mod">
          <ac:chgData name="Paulo Lacerda" userId="d2bd7532be8a02a2" providerId="LiveId" clId="{06D940DF-8565-42D1-B314-63626BF1A503}" dt="2025-03-24T13:35:26.107" v="651" actId="14100"/>
          <ac:picMkLst>
            <pc:docMk/>
            <pc:sldMk cId="0" sldId="261"/>
            <ac:picMk id="1028" creationId="{31F572B4-79B5-5664-9DB7-58CC83A07162}"/>
          </ac:picMkLst>
        </pc:picChg>
      </pc:sldChg>
      <pc:sldChg chg="addSp delSp modSp mod modAnim">
        <pc:chgData name="Paulo Lacerda" userId="d2bd7532be8a02a2" providerId="LiveId" clId="{06D940DF-8565-42D1-B314-63626BF1A503}" dt="2025-03-24T15:06:09.653" v="790"/>
        <pc:sldMkLst>
          <pc:docMk/>
          <pc:sldMk cId="0" sldId="262"/>
        </pc:sldMkLst>
        <pc:spChg chg="add mod">
          <ac:chgData name="Paulo Lacerda" userId="d2bd7532be8a02a2" providerId="LiveId" clId="{06D940DF-8565-42D1-B314-63626BF1A503}" dt="2025-03-23T10:53:06.198" v="156"/>
          <ac:spMkLst>
            <pc:docMk/>
            <pc:sldMk cId="0" sldId="262"/>
            <ac:spMk id="19" creationId="{6EC93269-529E-A006-485B-D4BBBF0FB313}"/>
          </ac:spMkLst>
        </pc:spChg>
        <pc:spChg chg="add mod">
          <ac:chgData name="Paulo Lacerda" userId="d2bd7532be8a02a2" providerId="LiveId" clId="{06D940DF-8565-42D1-B314-63626BF1A503}" dt="2025-03-23T10:53:07.518" v="157"/>
          <ac:spMkLst>
            <pc:docMk/>
            <pc:sldMk cId="0" sldId="262"/>
            <ac:spMk id="20" creationId="{BB3CC741-4924-C276-6542-591C57AC75DA}"/>
          </ac:spMkLst>
        </pc:spChg>
        <pc:picChg chg="add del">
          <ac:chgData name="Paulo Lacerda" userId="d2bd7532be8a02a2" providerId="LiveId" clId="{06D940DF-8565-42D1-B314-63626BF1A503}" dt="2025-03-23T10:55:36.600" v="190" actId="478"/>
          <ac:picMkLst>
            <pc:docMk/>
            <pc:sldMk cId="0" sldId="262"/>
            <ac:picMk id="22" creationId="{544A60DC-BF5C-2819-7C4B-7940BF86FBE9}"/>
          </ac:picMkLst>
        </pc:picChg>
      </pc:sldChg>
      <pc:sldChg chg="addSp modSp mod">
        <pc:chgData name="Paulo Lacerda" userId="d2bd7532be8a02a2" providerId="LiveId" clId="{06D940DF-8565-42D1-B314-63626BF1A503}" dt="2025-03-23T23:51:43.828" v="479" actId="403"/>
        <pc:sldMkLst>
          <pc:docMk/>
          <pc:sldMk cId="0" sldId="263"/>
        </pc:sldMkLst>
        <pc:spChg chg="mod">
          <ac:chgData name="Paulo Lacerda" userId="d2bd7532be8a02a2" providerId="LiveId" clId="{06D940DF-8565-42D1-B314-63626BF1A503}" dt="2025-03-23T23:51:43.828" v="479" actId="403"/>
          <ac:spMkLst>
            <pc:docMk/>
            <pc:sldMk cId="0" sldId="263"/>
            <ac:spMk id="2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1:38.704" v="477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1:38.704" v="477" actId="1076"/>
          <ac:spMkLst>
            <pc:docMk/>
            <pc:sldMk cId="0" sldId="263"/>
            <ac:spMk id="6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1:38.704" v="477" actId="1076"/>
          <ac:spMkLst>
            <pc:docMk/>
            <pc:sldMk cId="0" sldId="263"/>
            <ac:spMk id="7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1:38.704" v="477" actId="1076"/>
          <ac:spMkLst>
            <pc:docMk/>
            <pc:sldMk cId="0" sldId="263"/>
            <ac:spMk id="10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1:38.704" v="477" actId="1076"/>
          <ac:spMkLst>
            <pc:docMk/>
            <pc:sldMk cId="0" sldId="263"/>
            <ac:spMk id="11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1:38.704" v="477" actId="1076"/>
          <ac:spMkLst>
            <pc:docMk/>
            <pc:sldMk cId="0" sldId="263"/>
            <ac:spMk id="12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1:38.704" v="477" actId="1076"/>
          <ac:spMkLst>
            <pc:docMk/>
            <pc:sldMk cId="0" sldId="263"/>
            <ac:spMk id="15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1:38.704" v="477" actId="1076"/>
          <ac:spMkLst>
            <pc:docMk/>
            <pc:sldMk cId="0" sldId="263"/>
            <ac:spMk id="16" creationId="{00000000-0000-0000-0000-000000000000}"/>
          </ac:spMkLst>
        </pc:spChg>
        <pc:spChg chg="add mod">
          <ac:chgData name="Paulo Lacerda" userId="d2bd7532be8a02a2" providerId="LiveId" clId="{06D940DF-8565-42D1-B314-63626BF1A503}" dt="2025-03-23T23:51:30.141" v="476" actId="1076"/>
          <ac:spMkLst>
            <pc:docMk/>
            <pc:sldMk cId="0" sldId="263"/>
            <ac:spMk id="17" creationId="{13961FEA-75E3-C2D7-0C6E-DAFCDEF35340}"/>
          </ac:spMkLst>
        </pc:spChg>
        <pc:picChg chg="mod">
          <ac:chgData name="Paulo Lacerda" userId="d2bd7532be8a02a2" providerId="LiveId" clId="{06D940DF-8565-42D1-B314-63626BF1A503}" dt="2025-03-23T23:51:38.704" v="477" actId="1076"/>
          <ac:picMkLst>
            <pc:docMk/>
            <pc:sldMk cId="0" sldId="263"/>
            <ac:picMk id="3" creationId="{00000000-0000-0000-0000-000000000000}"/>
          </ac:picMkLst>
        </pc:picChg>
        <pc:picChg chg="mod">
          <ac:chgData name="Paulo Lacerda" userId="d2bd7532be8a02a2" providerId="LiveId" clId="{06D940DF-8565-42D1-B314-63626BF1A503}" dt="2025-03-23T23:51:38.704" v="477" actId="1076"/>
          <ac:picMkLst>
            <pc:docMk/>
            <pc:sldMk cId="0" sldId="263"/>
            <ac:picMk id="4" creationId="{00000000-0000-0000-0000-000000000000}"/>
          </ac:picMkLst>
        </pc:picChg>
      </pc:sldChg>
      <pc:sldChg chg="addSp delSp modSp mod modAnim">
        <pc:chgData name="Paulo Lacerda" userId="d2bd7532be8a02a2" providerId="LiveId" clId="{06D940DF-8565-42D1-B314-63626BF1A503}" dt="2025-03-24T15:17:21.958" v="794"/>
        <pc:sldMkLst>
          <pc:docMk/>
          <pc:sldMk cId="0" sldId="264"/>
        </pc:sldMkLst>
        <pc:spChg chg="mod">
          <ac:chgData name="Paulo Lacerda" userId="d2bd7532be8a02a2" providerId="LiveId" clId="{06D940DF-8565-42D1-B314-63626BF1A503}" dt="2025-03-23T23:53:06.316" v="509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3:36.289" v="521" actId="20577"/>
          <ac:spMkLst>
            <pc:docMk/>
            <pc:sldMk cId="0" sldId="264"/>
            <ac:spMk id="3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6:08.456" v="551" actId="20577"/>
          <ac:spMkLst>
            <pc:docMk/>
            <pc:sldMk cId="0" sldId="264"/>
            <ac:spMk id="4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6:06.668" v="549" actId="20577"/>
          <ac:spMkLst>
            <pc:docMk/>
            <pc:sldMk cId="0" sldId="264"/>
            <ac:spMk id="5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3:30.185" v="516" actId="20577"/>
          <ac:spMkLst>
            <pc:docMk/>
            <pc:sldMk cId="0" sldId="264"/>
            <ac:spMk id="6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6:04.181" v="547" actId="20577"/>
          <ac:spMkLst>
            <pc:docMk/>
            <pc:sldMk cId="0" sldId="264"/>
            <ac:spMk id="7" creationId="{00000000-0000-0000-0000-000000000000}"/>
          </ac:spMkLst>
        </pc:spChg>
        <pc:spChg chg="mod">
          <ac:chgData name="Paulo Lacerda" userId="d2bd7532be8a02a2" providerId="LiveId" clId="{06D940DF-8565-42D1-B314-63626BF1A503}" dt="2025-03-23T23:56:02.025" v="545" actId="20577"/>
          <ac:spMkLst>
            <pc:docMk/>
            <pc:sldMk cId="0" sldId="264"/>
            <ac:spMk id="8" creationId="{00000000-0000-0000-0000-000000000000}"/>
          </ac:spMkLst>
        </pc:spChg>
        <pc:spChg chg="add mod">
          <ac:chgData name="Paulo Lacerda" userId="d2bd7532be8a02a2" providerId="LiveId" clId="{06D940DF-8565-42D1-B314-63626BF1A503}" dt="2025-03-23T10:53:11.596" v="159"/>
          <ac:spMkLst>
            <pc:docMk/>
            <pc:sldMk cId="0" sldId="264"/>
            <ac:spMk id="9" creationId="{0278B9D4-92C5-F59B-9053-77370689ABB6}"/>
          </ac:spMkLst>
        </pc:spChg>
        <pc:picChg chg="add del mod">
          <ac:chgData name="Paulo Lacerda" userId="d2bd7532be8a02a2" providerId="LiveId" clId="{06D940DF-8565-42D1-B314-63626BF1A503}" dt="2025-03-23T23:57:18.824" v="557" actId="478"/>
          <ac:picMkLst>
            <pc:docMk/>
            <pc:sldMk cId="0" sldId="264"/>
            <ac:picMk id="10" creationId="{BBAF2348-5D58-4131-C8B7-FF403285979C}"/>
          </ac:picMkLst>
        </pc:picChg>
        <pc:picChg chg="add mod">
          <ac:chgData name="Paulo Lacerda" userId="d2bd7532be8a02a2" providerId="LiveId" clId="{06D940DF-8565-42D1-B314-63626BF1A503}" dt="2025-03-23T23:53:06.316" v="509" actId="1076"/>
          <ac:picMkLst>
            <pc:docMk/>
            <pc:sldMk cId="0" sldId="264"/>
            <ac:picMk id="11" creationId="{3A1F82DA-8B00-B05E-B463-D4F57A4141E9}"/>
          </ac:picMkLst>
        </pc:picChg>
        <pc:picChg chg="add del mod">
          <ac:chgData name="Paulo Lacerda" userId="d2bd7532be8a02a2" providerId="LiveId" clId="{06D940DF-8565-42D1-B314-63626BF1A503}" dt="2025-03-23T23:53:57.433" v="526" actId="478"/>
          <ac:picMkLst>
            <pc:docMk/>
            <pc:sldMk cId="0" sldId="264"/>
            <ac:picMk id="5122" creationId="{7F1A9E5C-445E-9A26-B41F-30997F1829EC}"/>
          </ac:picMkLst>
        </pc:picChg>
        <pc:picChg chg="add del mod">
          <ac:chgData name="Paulo Lacerda" userId="d2bd7532be8a02a2" providerId="LiveId" clId="{06D940DF-8565-42D1-B314-63626BF1A503}" dt="2025-03-23T23:54:18.880" v="529" actId="478"/>
          <ac:picMkLst>
            <pc:docMk/>
            <pc:sldMk cId="0" sldId="264"/>
            <ac:picMk id="5124" creationId="{73BB315B-9F7A-5CD8-B21F-1660FFA1D83E}"/>
          </ac:picMkLst>
        </pc:picChg>
        <pc:picChg chg="add del mod">
          <ac:chgData name="Paulo Lacerda" userId="d2bd7532be8a02a2" providerId="LiveId" clId="{06D940DF-8565-42D1-B314-63626BF1A503}" dt="2025-03-23T23:55:25.025" v="533" actId="478"/>
          <ac:picMkLst>
            <pc:docMk/>
            <pc:sldMk cId="0" sldId="264"/>
            <ac:picMk id="5126" creationId="{EE2E045A-6FB8-FC56-6F88-D0A58A4E30F0}"/>
          </ac:picMkLst>
        </pc:picChg>
        <pc:picChg chg="add del mod">
          <ac:chgData name="Paulo Lacerda" userId="d2bd7532be8a02a2" providerId="LiveId" clId="{06D940DF-8565-42D1-B314-63626BF1A503}" dt="2025-03-23T23:55:25.025" v="533" actId="478"/>
          <ac:picMkLst>
            <pc:docMk/>
            <pc:sldMk cId="0" sldId="264"/>
            <ac:picMk id="5128" creationId="{C425669B-DECC-B6AE-D24D-32C7509BC270}"/>
          </ac:picMkLst>
        </pc:picChg>
        <pc:picChg chg="add del mod">
          <ac:chgData name="Paulo Lacerda" userId="d2bd7532be8a02a2" providerId="LiveId" clId="{06D940DF-8565-42D1-B314-63626BF1A503}" dt="2025-03-23T23:55:39.076" v="535" actId="478"/>
          <ac:picMkLst>
            <pc:docMk/>
            <pc:sldMk cId="0" sldId="264"/>
            <ac:picMk id="5130" creationId="{FD088974-F9FB-F9DE-9D29-DEDDC1A98799}"/>
          </ac:picMkLst>
        </pc:picChg>
        <pc:picChg chg="add mod">
          <ac:chgData name="Paulo Lacerda" userId="d2bd7532be8a02a2" providerId="LiveId" clId="{06D940DF-8565-42D1-B314-63626BF1A503}" dt="2025-03-23T23:58:12.150" v="577" actId="1076"/>
          <ac:picMkLst>
            <pc:docMk/>
            <pc:sldMk cId="0" sldId="264"/>
            <ac:picMk id="5132" creationId="{7EB58FB3-0095-0F66-9BB3-2F667173851C}"/>
          </ac:picMkLst>
        </pc:picChg>
        <pc:picChg chg="add mod">
          <ac:chgData name="Paulo Lacerda" userId="d2bd7532be8a02a2" providerId="LiveId" clId="{06D940DF-8565-42D1-B314-63626BF1A503}" dt="2025-03-23T23:58:13.816" v="578" actId="1076"/>
          <ac:picMkLst>
            <pc:docMk/>
            <pc:sldMk cId="0" sldId="264"/>
            <ac:picMk id="5134" creationId="{FEF4BB0A-6CA0-913B-2369-853C3B9510AF}"/>
          </ac:picMkLst>
        </pc:picChg>
      </pc:sldChg>
      <pc:sldChg chg="addSp delSp modSp mod">
        <pc:chgData name="Paulo Lacerda" userId="d2bd7532be8a02a2" providerId="LiveId" clId="{06D940DF-8565-42D1-B314-63626BF1A503}" dt="2025-03-23T23:58:30.561" v="580" actId="478"/>
        <pc:sldMkLst>
          <pc:docMk/>
          <pc:sldMk cId="0" sldId="265"/>
        </pc:sldMkLst>
        <pc:spChg chg="del">
          <ac:chgData name="Paulo Lacerda" userId="d2bd7532be8a02a2" providerId="LiveId" clId="{06D940DF-8565-42D1-B314-63626BF1A503}" dt="2025-03-23T23:58:28.617" v="579" actId="478"/>
          <ac:spMkLst>
            <pc:docMk/>
            <pc:sldMk cId="0" sldId="265"/>
            <ac:spMk id="7" creationId="{00000000-0000-0000-0000-000000000000}"/>
          </ac:spMkLst>
        </pc:spChg>
        <pc:spChg chg="del">
          <ac:chgData name="Paulo Lacerda" userId="d2bd7532be8a02a2" providerId="LiveId" clId="{06D940DF-8565-42D1-B314-63626BF1A503}" dt="2025-03-23T23:58:30.561" v="580" actId="478"/>
          <ac:spMkLst>
            <pc:docMk/>
            <pc:sldMk cId="0" sldId="265"/>
            <ac:spMk id="12" creationId="{00000000-0000-0000-0000-000000000000}"/>
          </ac:spMkLst>
        </pc:spChg>
        <pc:spChg chg="add mod">
          <ac:chgData name="Paulo Lacerda" userId="d2bd7532be8a02a2" providerId="LiveId" clId="{06D940DF-8565-42D1-B314-63626BF1A503}" dt="2025-03-23T10:53:12.925" v="160"/>
          <ac:spMkLst>
            <pc:docMk/>
            <pc:sldMk cId="0" sldId="265"/>
            <ac:spMk id="17" creationId="{1ED14AE4-FE6C-879E-CE92-57BCD51AA4EC}"/>
          </ac:spMkLst>
        </pc:spChg>
      </pc:sldChg>
      <pc:sldChg chg="new del">
        <pc:chgData name="Paulo Lacerda" userId="d2bd7532be8a02a2" providerId="LiveId" clId="{06D940DF-8565-42D1-B314-63626BF1A503}" dt="2025-03-24T14:44:38.294" v="656" actId="47"/>
        <pc:sldMkLst>
          <pc:docMk/>
          <pc:sldMk cId="913386571" sldId="266"/>
        </pc:sldMkLst>
      </pc:sldChg>
      <pc:sldChg chg="addSp delSp modSp add mod ord">
        <pc:chgData name="Paulo Lacerda" userId="d2bd7532be8a02a2" providerId="LiveId" clId="{06D940DF-8565-42D1-B314-63626BF1A503}" dt="2025-03-24T15:17:50.375" v="795" actId="1076"/>
        <pc:sldMkLst>
          <pc:docMk/>
          <pc:sldMk cId="0" sldId="267"/>
        </pc:sldMkLst>
        <pc:spChg chg="mod">
          <ac:chgData name="Paulo Lacerda" userId="d2bd7532be8a02a2" providerId="LiveId" clId="{06D940DF-8565-42D1-B314-63626BF1A503}" dt="2025-03-24T15:17:50.375" v="795" actId="1076"/>
          <ac:spMkLst>
            <pc:docMk/>
            <pc:sldMk cId="0" sldId="267"/>
            <ac:spMk id="3" creationId="{00000000-0000-0000-0000-000000000000}"/>
          </ac:spMkLst>
        </pc:spChg>
        <pc:spChg chg="mod">
          <ac:chgData name="Paulo Lacerda" userId="d2bd7532be8a02a2" providerId="LiveId" clId="{06D940DF-8565-42D1-B314-63626BF1A503}" dt="2025-03-24T14:56:38.771" v="768" actId="403"/>
          <ac:spMkLst>
            <pc:docMk/>
            <pc:sldMk cId="0" sldId="267"/>
            <ac:spMk id="5" creationId="{00000000-0000-0000-0000-000000000000}"/>
          </ac:spMkLst>
        </pc:spChg>
        <pc:spChg chg="mod">
          <ac:chgData name="Paulo Lacerda" userId="d2bd7532be8a02a2" providerId="LiveId" clId="{06D940DF-8565-42D1-B314-63626BF1A503}" dt="2025-03-24T14:57:14.894" v="780" actId="20577"/>
          <ac:spMkLst>
            <pc:docMk/>
            <pc:sldMk cId="0" sldId="267"/>
            <ac:spMk id="6" creationId="{00000000-0000-0000-0000-000000000000}"/>
          </ac:spMkLst>
        </pc:spChg>
        <pc:spChg chg="mod">
          <ac:chgData name="Paulo Lacerda" userId="d2bd7532be8a02a2" providerId="LiveId" clId="{06D940DF-8565-42D1-B314-63626BF1A503}" dt="2025-03-24T14:56:41.577" v="769" actId="403"/>
          <ac:spMkLst>
            <pc:docMk/>
            <pc:sldMk cId="0" sldId="267"/>
            <ac:spMk id="8" creationId="{00000000-0000-0000-0000-000000000000}"/>
          </ac:spMkLst>
        </pc:spChg>
        <pc:spChg chg="add del mod">
          <ac:chgData name="Paulo Lacerda" userId="d2bd7532be8a02a2" providerId="LiveId" clId="{06D940DF-8565-42D1-B314-63626BF1A503}" dt="2025-03-24T14:57:21.396" v="781" actId="403"/>
          <ac:spMkLst>
            <pc:docMk/>
            <pc:sldMk cId="0" sldId="267"/>
            <ac:spMk id="9" creationId="{00000000-0000-0000-0000-000000000000}"/>
          </ac:spMkLst>
        </pc:spChg>
        <pc:spChg chg="mod">
          <ac:chgData name="Paulo Lacerda" userId="d2bd7532be8a02a2" providerId="LiveId" clId="{06D940DF-8565-42D1-B314-63626BF1A503}" dt="2025-03-24T14:56:43.924" v="770" actId="403"/>
          <ac:spMkLst>
            <pc:docMk/>
            <pc:sldMk cId="0" sldId="267"/>
            <ac:spMk id="11" creationId="{00000000-0000-0000-0000-000000000000}"/>
          </ac:spMkLst>
        </pc:spChg>
        <pc:spChg chg="mod">
          <ac:chgData name="Paulo Lacerda" userId="d2bd7532be8a02a2" providerId="LiveId" clId="{06D940DF-8565-42D1-B314-63626BF1A503}" dt="2025-03-24T14:57:26.257" v="782" actId="403"/>
          <ac:spMkLst>
            <pc:docMk/>
            <pc:sldMk cId="0" sldId="267"/>
            <ac:spMk id="12" creationId="{00000000-0000-0000-0000-000000000000}"/>
          </ac:spMkLst>
        </pc:spChg>
        <pc:spChg chg="del">
          <ac:chgData name="Paulo Lacerda" userId="d2bd7532be8a02a2" providerId="LiveId" clId="{06D940DF-8565-42D1-B314-63626BF1A503}" dt="2025-03-24T14:45:39.660" v="661" actId="478"/>
          <ac:spMkLst>
            <pc:docMk/>
            <pc:sldMk cId="0" sldId="267"/>
            <ac:spMk id="13" creationId="{00000000-0000-0000-0000-000000000000}"/>
          </ac:spMkLst>
        </pc:spChg>
        <pc:spChg chg="del">
          <ac:chgData name="Paulo Lacerda" userId="d2bd7532be8a02a2" providerId="LiveId" clId="{06D940DF-8565-42D1-B314-63626BF1A503}" dt="2025-03-24T14:45:40.333" v="662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Paulo Lacerda" userId="d2bd7532be8a02a2" providerId="LiveId" clId="{06D940DF-8565-42D1-B314-63626BF1A503}" dt="2025-03-24T14:45:38.972" v="660" actId="478"/>
          <ac:spMkLst>
            <pc:docMk/>
            <pc:sldMk cId="0" sldId="267"/>
            <ac:spMk id="15" creationId="{00000000-0000-0000-0000-000000000000}"/>
          </ac:spMkLst>
        </pc:spChg>
        <pc:spChg chg="mod">
          <ac:chgData name="Paulo Lacerda" userId="d2bd7532be8a02a2" providerId="LiveId" clId="{06D940DF-8565-42D1-B314-63626BF1A503}" dt="2025-03-24T14:46:31.158" v="666" actId="1076"/>
          <ac:spMkLst>
            <pc:docMk/>
            <pc:sldMk cId="0" sldId="267"/>
            <ac:spMk id="16" creationId="{8F8678FD-DBA6-31A8-F117-FFF0EF52E1A7}"/>
          </ac:spMkLst>
        </pc:spChg>
        <pc:spChg chg="add mod">
          <ac:chgData name="Paulo Lacerda" userId="d2bd7532be8a02a2" providerId="LiveId" clId="{06D940DF-8565-42D1-B314-63626BF1A503}" dt="2025-03-24T14:48:43.292" v="681"/>
          <ac:spMkLst>
            <pc:docMk/>
            <pc:sldMk cId="0" sldId="267"/>
            <ac:spMk id="21" creationId="{61B535BB-E702-15EC-DAEA-E565B35F5B37}"/>
          </ac:spMkLst>
        </pc:spChg>
        <pc:spChg chg="add del mod">
          <ac:chgData name="Paulo Lacerda" userId="d2bd7532be8a02a2" providerId="LiveId" clId="{06D940DF-8565-42D1-B314-63626BF1A503}" dt="2025-03-24T14:51:52.600" v="700" actId="478"/>
          <ac:spMkLst>
            <pc:docMk/>
            <pc:sldMk cId="0" sldId="267"/>
            <ac:spMk id="22" creationId="{1311B63A-C914-A1BC-CF2B-72410F37A669}"/>
          </ac:spMkLst>
        </pc:spChg>
        <pc:spChg chg="add del mod">
          <ac:chgData name="Paulo Lacerda" userId="d2bd7532be8a02a2" providerId="LiveId" clId="{06D940DF-8565-42D1-B314-63626BF1A503}" dt="2025-03-24T14:53:54.324" v="729" actId="11529"/>
          <ac:spMkLst>
            <pc:docMk/>
            <pc:sldMk cId="0" sldId="267"/>
            <ac:spMk id="25" creationId="{C522A829-A940-7DCA-86D6-9DFA4448B0A6}"/>
          </ac:spMkLst>
        </pc:spChg>
        <pc:spChg chg="add del mod">
          <ac:chgData name="Paulo Lacerda" userId="d2bd7532be8a02a2" providerId="LiveId" clId="{06D940DF-8565-42D1-B314-63626BF1A503}" dt="2025-03-24T14:55:41.818" v="759" actId="478"/>
          <ac:spMkLst>
            <pc:docMk/>
            <pc:sldMk cId="0" sldId="267"/>
            <ac:spMk id="28" creationId="{0F45B301-3220-54EB-7B36-D1656AA4650E}"/>
          </ac:spMkLst>
        </pc:spChg>
        <pc:picChg chg="del mod">
          <ac:chgData name="Paulo Lacerda" userId="d2bd7532be8a02a2" providerId="LiveId" clId="{06D940DF-8565-42D1-B314-63626BF1A503}" dt="2025-03-24T14:47:25.682" v="671" actId="478"/>
          <ac:picMkLst>
            <pc:docMk/>
            <pc:sldMk cId="0" sldId="267"/>
            <ac:picMk id="2" creationId="{00000000-0000-0000-0000-000000000000}"/>
          </ac:picMkLst>
        </pc:picChg>
        <pc:picChg chg="mod">
          <ac:chgData name="Paulo Lacerda" userId="d2bd7532be8a02a2" providerId="LiveId" clId="{06D940DF-8565-42D1-B314-63626BF1A503}" dt="2025-03-24T14:46:44.028" v="669" actId="1076"/>
          <ac:picMkLst>
            <pc:docMk/>
            <pc:sldMk cId="0" sldId="267"/>
            <ac:picMk id="4" creationId="{00000000-0000-0000-0000-000000000000}"/>
          </ac:picMkLst>
        </pc:picChg>
        <pc:picChg chg="mod">
          <ac:chgData name="Paulo Lacerda" userId="d2bd7532be8a02a2" providerId="LiveId" clId="{06D940DF-8565-42D1-B314-63626BF1A503}" dt="2025-03-24T14:46:44.028" v="669" actId="1076"/>
          <ac:picMkLst>
            <pc:docMk/>
            <pc:sldMk cId="0" sldId="267"/>
            <ac:picMk id="7" creationId="{00000000-0000-0000-0000-000000000000}"/>
          </ac:picMkLst>
        </pc:picChg>
        <pc:picChg chg="mod">
          <ac:chgData name="Paulo Lacerda" userId="d2bd7532be8a02a2" providerId="LiveId" clId="{06D940DF-8565-42D1-B314-63626BF1A503}" dt="2025-03-24T14:46:44.028" v="669" actId="1076"/>
          <ac:picMkLst>
            <pc:docMk/>
            <pc:sldMk cId="0" sldId="267"/>
            <ac:picMk id="10" creationId="{00000000-0000-0000-0000-000000000000}"/>
          </ac:picMkLst>
        </pc:picChg>
        <pc:picChg chg="add mod">
          <ac:chgData name="Paulo Lacerda" userId="d2bd7532be8a02a2" providerId="LiveId" clId="{06D940DF-8565-42D1-B314-63626BF1A503}" dt="2025-03-24T14:46:35.236" v="667"/>
          <ac:picMkLst>
            <pc:docMk/>
            <pc:sldMk cId="0" sldId="267"/>
            <ac:picMk id="17" creationId="{C4B2DB8F-CE6D-7E14-A04F-BF2FB5607311}"/>
          </ac:picMkLst>
        </pc:picChg>
        <pc:picChg chg="add mod">
          <ac:chgData name="Paulo Lacerda" userId="d2bd7532be8a02a2" providerId="LiveId" clId="{06D940DF-8565-42D1-B314-63626BF1A503}" dt="2025-03-24T14:46:35.236" v="667"/>
          <ac:picMkLst>
            <pc:docMk/>
            <pc:sldMk cId="0" sldId="267"/>
            <ac:picMk id="18" creationId="{2051BB2B-5AC5-1DE8-C76B-54C28A21FE42}"/>
          </ac:picMkLst>
        </pc:picChg>
        <pc:picChg chg="add mod">
          <ac:chgData name="Paulo Lacerda" userId="d2bd7532be8a02a2" providerId="LiveId" clId="{06D940DF-8565-42D1-B314-63626BF1A503}" dt="2025-03-24T14:47:27.098" v="672"/>
          <ac:picMkLst>
            <pc:docMk/>
            <pc:sldMk cId="0" sldId="267"/>
            <ac:picMk id="19" creationId="{824A848F-924F-D038-AC70-9CD284B2286A}"/>
          </ac:picMkLst>
        </pc:picChg>
        <pc:picChg chg="add mod">
          <ac:chgData name="Paulo Lacerda" userId="d2bd7532be8a02a2" providerId="LiveId" clId="{06D940DF-8565-42D1-B314-63626BF1A503}" dt="2025-03-24T14:47:27.098" v="672"/>
          <ac:picMkLst>
            <pc:docMk/>
            <pc:sldMk cId="0" sldId="267"/>
            <ac:picMk id="20" creationId="{1BDB83D5-4C12-1207-F562-B038855ED05F}"/>
          </ac:picMkLst>
        </pc:picChg>
        <pc:picChg chg="add del mod">
          <ac:chgData name="Paulo Lacerda" userId="d2bd7532be8a02a2" providerId="LiveId" clId="{06D940DF-8565-42D1-B314-63626BF1A503}" dt="2025-03-24T14:55:13.712" v="738" actId="478"/>
          <ac:picMkLst>
            <pc:docMk/>
            <pc:sldMk cId="0" sldId="267"/>
            <ac:picMk id="24" creationId="{A81BFAE6-C6B0-58CE-E649-A269DBC18DAE}"/>
          </ac:picMkLst>
        </pc:picChg>
        <pc:picChg chg="add mod">
          <ac:chgData name="Paulo Lacerda" userId="d2bd7532be8a02a2" providerId="LiveId" clId="{06D940DF-8565-42D1-B314-63626BF1A503}" dt="2025-03-24T14:56:00.242" v="765" actId="1076"/>
          <ac:picMkLst>
            <pc:docMk/>
            <pc:sldMk cId="0" sldId="267"/>
            <ac:picMk id="27" creationId="{9E5C7225-C4FE-7F8B-2FA1-1057582070F3}"/>
          </ac:picMkLst>
        </pc:picChg>
        <pc:picChg chg="add del mod">
          <ac:chgData name="Paulo Lacerda" userId="d2bd7532be8a02a2" providerId="LiveId" clId="{06D940DF-8565-42D1-B314-63626BF1A503}" dt="2025-03-24T14:47:25.682" v="671" actId="478"/>
          <ac:picMkLst>
            <pc:docMk/>
            <pc:sldMk cId="0" sldId="267"/>
            <ac:picMk id="1026" creationId="{22D42C25-584A-CC58-6772-1DFA8531E8D5}"/>
          </ac:picMkLst>
        </pc:picChg>
        <pc:picChg chg="add del mod">
          <ac:chgData name="Paulo Lacerda" userId="d2bd7532be8a02a2" providerId="LiveId" clId="{06D940DF-8565-42D1-B314-63626BF1A503}" dt="2025-03-24T14:49:37.450" v="686" actId="478"/>
          <ac:picMkLst>
            <pc:docMk/>
            <pc:sldMk cId="0" sldId="267"/>
            <ac:picMk id="1028" creationId="{E4A546FE-7C66-D995-A66B-BA1549482F12}"/>
          </ac:picMkLst>
        </pc:picChg>
        <pc:picChg chg="add del mod">
          <ac:chgData name="Paulo Lacerda" userId="d2bd7532be8a02a2" providerId="LiveId" clId="{06D940DF-8565-42D1-B314-63626BF1A503}" dt="2025-03-24T14:50:14.540" v="688" actId="478"/>
          <ac:picMkLst>
            <pc:docMk/>
            <pc:sldMk cId="0" sldId="267"/>
            <ac:picMk id="1030" creationId="{3EAFF5CB-252E-5BB0-64D2-1199C5784117}"/>
          </ac:picMkLst>
        </pc:picChg>
        <pc:picChg chg="add del mod">
          <ac:chgData name="Paulo Lacerda" userId="d2bd7532be8a02a2" providerId="LiveId" clId="{06D940DF-8565-42D1-B314-63626BF1A503}" dt="2025-03-24T14:51:00.733" v="695" actId="478"/>
          <ac:picMkLst>
            <pc:docMk/>
            <pc:sldMk cId="0" sldId="267"/>
            <ac:picMk id="1032" creationId="{42BDBA48-01D6-EBC2-0B08-E17AB39CC648}"/>
          </ac:picMkLst>
        </pc:picChg>
        <pc:picChg chg="add del mod">
          <ac:chgData name="Paulo Lacerda" userId="d2bd7532be8a02a2" providerId="LiveId" clId="{06D940DF-8565-42D1-B314-63626BF1A503}" dt="2025-03-24T14:53:50.136" v="722" actId="1076"/>
          <ac:picMkLst>
            <pc:docMk/>
            <pc:sldMk cId="0" sldId="267"/>
            <ac:picMk id="1034" creationId="{E2C32045-8CF1-4909-FC08-EAE1B6F6660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3T10:52:28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49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ATORES , CASOS DE USO,  MODELO DE DOMINIO E REQUESITOS NAO FUNCIONAIS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3.wdp"/><Relationship Id="rId5" Type="http://schemas.openxmlformats.org/officeDocument/2006/relationships/image" Target="../media/image46.png"/><Relationship Id="rId10" Type="http://schemas.openxmlformats.org/officeDocument/2006/relationships/image" Target="../media/image4.png"/><Relationship Id="rId4" Type="http://schemas.openxmlformats.org/officeDocument/2006/relationships/image" Target="../media/image45.sv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hyperlink" Target="https://esheninger.blogspot.com/2017/05/rise-of-edupreneur.html" TargetMode="External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4.png"/><Relationship Id="rId5" Type="http://schemas.openxmlformats.org/officeDocument/2006/relationships/image" Target="../media/image19.png"/><Relationship Id="rId10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4.png"/><Relationship Id="rId4" Type="http://schemas.openxmlformats.org/officeDocument/2006/relationships/image" Target="../media/image24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11" Type="http://schemas.openxmlformats.org/officeDocument/2006/relationships/image" Target="../media/image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.png"/><Relationship Id="rId4" Type="http://schemas.openxmlformats.org/officeDocument/2006/relationships/image" Target="../media/image39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697281" y="816796"/>
            <a:ext cx="574879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Análise de Sistemas</a:t>
            </a:r>
            <a:endParaRPr lang="pt-PT" sz="4400" noProof="0"/>
          </a:p>
        </p:txBody>
      </p:sp>
      <p:pic>
        <p:nvPicPr>
          <p:cNvPr id="9" name="Imagem 8" descr="Uma imagem com escuridão, preto, espaço, captura de ecrã&#10;&#10;Os conteúdos gerados por IA poderão estar incorretos.">
            <a:extLst>
              <a:ext uri="{FF2B5EF4-FFF2-40B4-BE49-F238E27FC236}">
                <a16:creationId xmlns:a16="http://schemas.microsoft.com/office/drawing/2014/main" id="{BCCAA399-4DED-9BE4-0C48-71052460F9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925331" y="1214364"/>
            <a:ext cx="10779736" cy="4297384"/>
          </a:xfrm>
          <a:prstGeom prst="rect">
            <a:avLst/>
          </a:prstGeom>
        </p:spPr>
      </p:pic>
      <p:pic>
        <p:nvPicPr>
          <p:cNvPr id="10" name="Picture 42" descr="ID+ no UA Research Summit 2022 - ID+">
            <a:extLst>
              <a:ext uri="{FF2B5EF4-FFF2-40B4-BE49-F238E27FC236}">
                <a16:creationId xmlns:a16="http://schemas.microsoft.com/office/drawing/2014/main" id="{373B0803-3833-456B-87B7-333FD38C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EBE4F21-38FD-BC63-665A-0E04B766106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116768" y="4655386"/>
            <a:ext cx="8909822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pt-PT" sz="3800" b="1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plataforma que conecta clientes com prestadores de serviços automóveis.</a:t>
            </a:r>
            <a:endParaRPr lang="pt-PT" sz="3800" b="1" noProof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89D3B3-EC2A-C489-E96E-66DAD3686B74}"/>
              </a:ext>
            </a:extLst>
          </p:cNvPr>
          <p:cNvSpPr txBox="1"/>
          <p:nvPr/>
        </p:nvSpPr>
        <p:spPr>
          <a:xfrm>
            <a:off x="2688866" y="6020016"/>
            <a:ext cx="9765626" cy="431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Alunos: Rui Albuquerque (110509), Ellen Sales (117450), João Leite (119859), Paulo Lacerda (120202)</a:t>
            </a:r>
            <a:endParaRPr lang="pt-PT" noProof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913DBB-8B47-4F0A-9CA5-B3F66BF9884F}"/>
              </a:ext>
            </a:extLst>
          </p:cNvPr>
          <p:cNvSpPr txBox="1"/>
          <p:nvPr/>
        </p:nvSpPr>
        <p:spPr>
          <a:xfrm>
            <a:off x="4024224" y="6577167"/>
            <a:ext cx="7315200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Data: 24/03/2025</a:t>
            </a:r>
            <a:endParaRPr lang="pt-PT" sz="2000" noProof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66678849-E7A4-1DC2-9383-14AC4B2AAB8E}"/>
                  </a:ext>
                </a:extLst>
              </p14:cNvPr>
              <p14:cNvContentPartPr/>
              <p14:nvPr/>
            </p14:nvContentPartPr>
            <p14:xfrm>
              <a:off x="15065438" y="4873083"/>
              <a:ext cx="360" cy="36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66678849-E7A4-1DC2-9383-14AC4B2AAB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59318" y="4866963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F50D321B-3975-F9F3-D22E-9529166C5356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A8FFE32-8CCA-43D6-60AB-957E3E34F163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06852" y="846959"/>
            <a:ext cx="8898731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Novas aprendizagens…</a:t>
            </a:r>
            <a:endParaRPr lang="pt-PT" sz="4400" noProof="0"/>
          </a:p>
        </p:txBody>
      </p:sp>
      <p:sp>
        <p:nvSpPr>
          <p:cNvPr id="3" name="Text 1"/>
          <p:cNvSpPr/>
          <p:nvPr/>
        </p:nvSpPr>
        <p:spPr>
          <a:xfrm>
            <a:off x="856178" y="2160363"/>
            <a:ext cx="350412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800" b="1" kern="0" spc="-22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1. Relevância do Feedback</a:t>
            </a:r>
            <a:endParaRPr lang="pt-PT" sz="2800" noProof="0"/>
          </a:p>
        </p:txBody>
      </p:sp>
      <p:sp>
        <p:nvSpPr>
          <p:cNvPr id="4" name="Text 2"/>
          <p:cNvSpPr/>
          <p:nvPr/>
        </p:nvSpPr>
        <p:spPr>
          <a:xfrm>
            <a:off x="856178" y="2757819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24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Melhorar continuamente os serviços através das avaliações dos clientes.</a:t>
            </a:r>
            <a:endParaRPr lang="pt-PT" sz="2400" noProof="0"/>
          </a:p>
        </p:txBody>
      </p:sp>
      <p:sp>
        <p:nvSpPr>
          <p:cNvPr id="5" name="Text 3"/>
          <p:cNvSpPr/>
          <p:nvPr/>
        </p:nvSpPr>
        <p:spPr>
          <a:xfrm>
            <a:off x="856178" y="3720201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24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O feedback direto permite ajustes rápidos e eficazes no sistema.</a:t>
            </a:r>
            <a:endParaRPr lang="pt-PT" sz="2400" noProof="0"/>
          </a:p>
        </p:txBody>
      </p:sp>
      <p:sp>
        <p:nvSpPr>
          <p:cNvPr id="6" name="Text 4"/>
          <p:cNvSpPr/>
          <p:nvPr/>
        </p:nvSpPr>
        <p:spPr>
          <a:xfrm>
            <a:off x="856178" y="5082472"/>
            <a:ext cx="397013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800" b="1" kern="0" spc="-22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2. Requisitos de Desempenho</a:t>
            </a:r>
            <a:endParaRPr lang="pt-PT" sz="2800" noProof="0"/>
          </a:p>
        </p:txBody>
      </p:sp>
      <p:sp>
        <p:nvSpPr>
          <p:cNvPr id="7" name="Text 5"/>
          <p:cNvSpPr/>
          <p:nvPr/>
        </p:nvSpPr>
        <p:spPr>
          <a:xfrm>
            <a:off x="856178" y="5679928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24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Garantir a performance do sistema mesmo sob alta carga de utilizadores.</a:t>
            </a:r>
            <a:endParaRPr lang="pt-PT" sz="2400" noProof="0"/>
          </a:p>
        </p:txBody>
      </p:sp>
      <p:sp>
        <p:nvSpPr>
          <p:cNvPr id="8" name="Text 6"/>
          <p:cNvSpPr/>
          <p:nvPr/>
        </p:nvSpPr>
        <p:spPr>
          <a:xfrm>
            <a:off x="856178" y="6642310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24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Tempos de resposta rápidos são essenciais para a satisfação do cliente.</a:t>
            </a:r>
            <a:endParaRPr lang="pt-PT" sz="2400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78B9D4-92C5-F59B-9053-77370689ABB6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1" name="Gráfico 10" descr="Capelo com preenchimento sólido">
            <a:extLst>
              <a:ext uri="{FF2B5EF4-FFF2-40B4-BE49-F238E27FC236}">
                <a16:creationId xmlns:a16="http://schemas.microsoft.com/office/drawing/2014/main" id="{3A1F82DA-8B00-B05E-B463-D4F57A414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445" y="582529"/>
            <a:ext cx="1230139" cy="1230139"/>
          </a:xfrm>
          <a:prstGeom prst="rect">
            <a:avLst/>
          </a:prstGeom>
        </p:spPr>
      </p:pic>
      <p:pic>
        <p:nvPicPr>
          <p:cNvPr id="5132" name="Picture 12" descr="Types of Feedback in the Workplace: Your 2025 Guide - AIHR">
            <a:extLst>
              <a:ext uri="{FF2B5EF4-FFF2-40B4-BE49-F238E27FC236}">
                <a16:creationId xmlns:a16="http://schemas.microsoft.com/office/drawing/2014/main" id="{7EB58FB3-0095-0F66-9BB3-2F667173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4" y="1548237"/>
            <a:ext cx="5605591" cy="310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Segredos para aumentar a produtividade de sua empresa">
            <a:extLst>
              <a:ext uri="{FF2B5EF4-FFF2-40B4-BE49-F238E27FC236}">
                <a16:creationId xmlns:a16="http://schemas.microsoft.com/office/drawing/2014/main" id="{FEF4BB0A-6CA0-913B-2369-853C3B95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97" b="97333" l="171" r="90000">
                        <a14:foregroundMark x1="35128" y1="37455" x2="35128" y2="37455"/>
                        <a14:foregroundMark x1="23333" y1="77455" x2="23333" y2="77455"/>
                        <a14:foregroundMark x1="21538" y1="70545" x2="15556" y2="77212"/>
                        <a14:foregroundMark x1="15556" y1="77212" x2="12906" y2="90667"/>
                        <a14:foregroundMark x1="12906" y1="90667" x2="22393" y2="81697"/>
                        <a14:foregroundMark x1="22479" y1="65818" x2="12051" y2="81333"/>
                        <a14:foregroundMark x1="12051" y1="81333" x2="14786" y2="75152"/>
                        <a14:foregroundMark x1="14786" y1="75152" x2="13162" y2="82182"/>
                        <a14:foregroundMark x1="13162" y1="82182" x2="18632" y2="81455"/>
                        <a14:foregroundMark x1="18632" y1="81455" x2="19744" y2="88242"/>
                        <a14:foregroundMark x1="19744" y1="88242" x2="21966" y2="90424"/>
                        <a14:foregroundMark x1="21880" y1="68727" x2="22564" y2="74909"/>
                        <a14:foregroundMark x1="22564" y1="74909" x2="22564" y2="74788"/>
                        <a14:foregroundMark x1="24103" y1="67636" x2="27009" y2="71152"/>
                        <a14:foregroundMark x1="21709" y1="63515" x2="25214" y2="67636"/>
                        <a14:foregroundMark x1="22821" y1="66909" x2="16581" y2="71879"/>
                        <a14:foregroundMark x1="16581" y1="71879" x2="4188" y2="92727"/>
                        <a14:foregroundMark x1="4188" y1="92727" x2="256" y2="96121"/>
                        <a14:foregroundMark x1="342" y1="97333" x2="8034" y2="99152"/>
                        <a14:foregroundMark x1="8034" y1="99152" x2="19744" y2="97333"/>
                        <a14:foregroundMark x1="19744" y1="97333" x2="28632" y2="85576"/>
                        <a14:foregroundMark x1="28632" y1="85576" x2="24872" y2="73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14" y="4424235"/>
            <a:ext cx="5401426" cy="38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2" descr="ID+ no UA Research Summit 2022 - ID+">
            <a:extLst>
              <a:ext uri="{FF2B5EF4-FFF2-40B4-BE49-F238E27FC236}">
                <a16:creationId xmlns:a16="http://schemas.microsoft.com/office/drawing/2014/main" id="{02A00906-915B-89DC-FE64-CACE6821C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34AC90A-9C2E-DFA2-CBA9-8FBB4C1057AA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51B411-42DE-9216-F5D6-39CBF802959D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350288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Conclusão</a:t>
            </a:r>
            <a:endParaRPr lang="pt-PT" sz="4400" noProof="0"/>
          </a:p>
        </p:txBody>
      </p:sp>
      <p:sp>
        <p:nvSpPr>
          <p:cNvPr id="3" name="Shape 1"/>
          <p:cNvSpPr/>
          <p:nvPr/>
        </p:nvSpPr>
        <p:spPr>
          <a:xfrm>
            <a:off x="863798" y="2545199"/>
            <a:ext cx="2150388" cy="1362432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843" y="2864383"/>
            <a:ext cx="576297" cy="7204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61003" y="279201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Múltiplos Atores</a:t>
            </a:r>
            <a:endParaRPr lang="pt-PT" sz="2200" noProof="0"/>
          </a:p>
        </p:txBody>
      </p:sp>
      <p:sp>
        <p:nvSpPr>
          <p:cNvPr id="6" name="Text 3"/>
          <p:cNvSpPr/>
          <p:nvPr/>
        </p:nvSpPr>
        <p:spPr>
          <a:xfrm>
            <a:off x="3261003" y="3290649"/>
            <a:ext cx="4806434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Integração eficiente entre todos os utilizadores da aplicação</a:t>
            </a:r>
            <a:endParaRPr lang="pt-PT" sz="1900" noProof="0"/>
          </a:p>
        </p:txBody>
      </p:sp>
      <p:sp>
        <p:nvSpPr>
          <p:cNvPr id="8" name="Shape 5"/>
          <p:cNvSpPr/>
          <p:nvPr/>
        </p:nvSpPr>
        <p:spPr>
          <a:xfrm>
            <a:off x="863798" y="4030980"/>
            <a:ext cx="4300895" cy="1362432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037" y="4351985"/>
            <a:ext cx="576297" cy="7204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411510" y="4277797"/>
            <a:ext cx="399728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Funcionalidades Completas</a:t>
            </a:r>
            <a:endParaRPr lang="pt-PT" sz="2200" noProof="0"/>
          </a:p>
        </p:txBody>
      </p:sp>
      <p:sp>
        <p:nvSpPr>
          <p:cNvPr id="11" name="Text 7"/>
          <p:cNvSpPr/>
          <p:nvPr/>
        </p:nvSpPr>
        <p:spPr>
          <a:xfrm>
            <a:off x="5411510" y="4776430"/>
            <a:ext cx="48950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Sistema abrangente para todas as necessidades</a:t>
            </a:r>
            <a:endParaRPr lang="pt-PT" sz="1900" noProof="0"/>
          </a:p>
        </p:txBody>
      </p:sp>
      <p:sp>
        <p:nvSpPr>
          <p:cNvPr id="13" name="Shape 9"/>
          <p:cNvSpPr/>
          <p:nvPr/>
        </p:nvSpPr>
        <p:spPr>
          <a:xfrm>
            <a:off x="863798" y="5516761"/>
            <a:ext cx="6451402" cy="1362432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813" y="5864597"/>
            <a:ext cx="533371" cy="66676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62017" y="576357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Melhoria Contínua</a:t>
            </a:r>
            <a:endParaRPr lang="pt-PT" sz="2200" noProof="0"/>
          </a:p>
        </p:txBody>
      </p:sp>
      <p:sp>
        <p:nvSpPr>
          <p:cNvPr id="16" name="Text 11"/>
          <p:cNvSpPr/>
          <p:nvPr/>
        </p:nvSpPr>
        <p:spPr>
          <a:xfrm>
            <a:off x="7562017" y="6262211"/>
            <a:ext cx="4843224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Evolução baseada no feedback dos utilizadores</a:t>
            </a:r>
            <a:endParaRPr lang="pt-PT" sz="1900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ED14AE4-FE6C-879E-CE92-57BCD51AA4EC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7" name="Picture 42" descr="ID+ no UA Research Summit 2022 - ID+">
            <a:extLst>
              <a:ext uri="{FF2B5EF4-FFF2-40B4-BE49-F238E27FC236}">
                <a16:creationId xmlns:a16="http://schemas.microsoft.com/office/drawing/2014/main" id="{EDED60D1-390F-8B12-FC36-6C72A8764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A829462-3FBF-A0EC-1A91-F08CFDB99D6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738B938-33D1-BCC1-280A-38661A20F01C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6529" y="1057299"/>
            <a:ext cx="7226312" cy="1393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kern="0" spc="-44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Metodologia de Trabalho da Equipa</a:t>
            </a:r>
            <a:endParaRPr lang="en-US" sz="435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22" y="2803565"/>
            <a:ext cx="1226106" cy="147137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52211" y="3048714"/>
            <a:ext cx="2786777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kern="0" spc="-22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Brainstorming</a:t>
            </a:r>
            <a:endParaRPr lang="en-US" sz="2150"/>
          </a:p>
        </p:txBody>
      </p:sp>
      <p:sp>
        <p:nvSpPr>
          <p:cNvPr id="6" name="Text 2"/>
          <p:cNvSpPr/>
          <p:nvPr/>
        </p:nvSpPr>
        <p:spPr>
          <a:xfrm>
            <a:off x="2452211" y="3544133"/>
            <a:ext cx="5833467" cy="367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Sessões</a:t>
            </a:r>
            <a:r>
              <a:rPr lang="en-US" sz="200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em grupo para </a:t>
            </a:r>
            <a:r>
              <a:rPr lang="en-US" sz="200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ideias</a:t>
            </a:r>
            <a:r>
              <a:rPr lang="en-US" sz="200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criativas</a:t>
            </a:r>
            <a:endParaRPr lang="en-US" sz="200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22" y="4274939"/>
            <a:ext cx="1226106" cy="14713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52211" y="4520089"/>
            <a:ext cx="2789992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kern="0" spc="-22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Pesquisa Individual</a:t>
            </a:r>
            <a:endParaRPr lang="en-US" sz="2400"/>
          </a:p>
        </p:txBody>
      </p:sp>
      <p:sp>
        <p:nvSpPr>
          <p:cNvPr id="9" name="Text 4"/>
          <p:cNvSpPr/>
          <p:nvPr/>
        </p:nvSpPr>
        <p:spPr>
          <a:xfrm>
            <a:off x="2452211" y="5015508"/>
            <a:ext cx="5833467" cy="367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Investigação independente do </a:t>
            </a:r>
            <a:r>
              <a:rPr lang="en-US" sz="200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tema</a:t>
            </a:r>
            <a:endParaRPr lang="en-US" sz="200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22" y="5746313"/>
            <a:ext cx="1226106" cy="14713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52211" y="5991463"/>
            <a:ext cx="2786777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kern="0" spc="-22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Consolidação</a:t>
            </a:r>
            <a:endParaRPr lang="en-US" sz="2150"/>
          </a:p>
        </p:txBody>
      </p:sp>
      <p:sp>
        <p:nvSpPr>
          <p:cNvPr id="12" name="Text 6"/>
          <p:cNvSpPr/>
          <p:nvPr/>
        </p:nvSpPr>
        <p:spPr>
          <a:xfrm>
            <a:off x="2452211" y="6486882"/>
            <a:ext cx="5833467" cy="367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Partilha de conhecimentos em grupo</a:t>
            </a:r>
            <a:endParaRPr lang="en-US" sz="200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F8678FD-DBA6-31A8-F117-FFF0EF52E1A7}"/>
              </a:ext>
            </a:extLst>
          </p:cNvPr>
          <p:cNvSpPr txBox="1"/>
          <p:nvPr/>
        </p:nvSpPr>
        <p:spPr>
          <a:xfrm>
            <a:off x="0" y="7644650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2</a:t>
            </a:r>
            <a:endParaRPr lang="pt-PT" sz="2000" noProof="0">
              <a:solidFill>
                <a:schemeClr val="bg1"/>
              </a:solidFill>
            </a:endParaRPr>
          </a:p>
        </p:txBody>
      </p:sp>
      <p:pic>
        <p:nvPicPr>
          <p:cNvPr id="17" name="Picture 42" descr="ID+ no UA Research Summit 2022 - ID+">
            <a:extLst>
              <a:ext uri="{FF2B5EF4-FFF2-40B4-BE49-F238E27FC236}">
                <a16:creationId xmlns:a16="http://schemas.microsoft.com/office/drawing/2014/main" id="{C4B2DB8F-CE6D-7E14-A04F-BF2FB5607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051BB2B-5AC5-1DE8-C76B-54C28A21FE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61B535BB-E702-15EC-DAEA-E565B35F5B37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27" name="Imagem 26" descr="Uma imagem com desenho, Gráficos, design&#10;&#10;Os conteúdos gerados por IA poderão estar incorretos.">
            <a:extLst>
              <a:ext uri="{FF2B5EF4-FFF2-40B4-BE49-F238E27FC236}">
                <a16:creationId xmlns:a16="http://schemas.microsoft.com/office/drawing/2014/main" id="{9E5C7225-C4FE-7F8B-2FA1-1057582070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25" b="90000" l="10000" r="90000">
                        <a14:foregroundMark x1="53672" y1="8125" x2="53672" y2="8125"/>
                        <a14:foregroundMark x1="56016" y1="31979" x2="56016" y2="31979"/>
                        <a14:foregroundMark x1="50000" y1="25208" x2="50000" y2="25208"/>
                        <a14:foregroundMark x1="49063" y1="28229" x2="49063" y2="28229"/>
                        <a14:foregroundMark x1="50391" y1="25521" x2="48047" y2="34063"/>
                        <a14:foregroundMark x1="50313" y1="22917" x2="49609" y2="23958"/>
                        <a14:foregroundMark x1="50234" y1="23854" x2="58047" y2="25208"/>
                        <a14:foregroundMark x1="58203" y1="27396" x2="58672" y2="37188"/>
                        <a14:foregroundMark x1="58672" y1="37188" x2="58516" y2="37813"/>
                        <a14:foregroundMark x1="58438" y1="35104" x2="55313" y2="44583"/>
                        <a14:foregroundMark x1="55313" y1="44583" x2="55156" y2="44688"/>
                        <a14:foregroundMark x1="55000" y1="42813" x2="54063" y2="49063"/>
                        <a14:foregroundMark x1="53438" y1="51667" x2="52031" y2="40104"/>
                        <a14:foregroundMark x1="53438" y1="50313" x2="50938" y2="41667"/>
                        <a14:foregroundMark x1="50938" y1="41667" x2="56328" y2="34792"/>
                        <a14:foregroundMark x1="56328" y1="34792" x2="50703" y2="31146"/>
                        <a14:foregroundMark x1="50703" y1="31146" x2="57656" y2="31563"/>
                        <a14:foregroundMark x1="57656" y1="31563" x2="57500" y2="32500"/>
                        <a14:foregroundMark x1="47891" y1="25313" x2="51250" y2="30729"/>
                        <a14:foregroundMark x1="47891" y1="19896" x2="48438" y2="28438"/>
                        <a14:foregroundMark x1="48438" y1="28438" x2="52031" y2="28646"/>
                        <a14:foregroundMark x1="49766" y1="25938" x2="48125" y2="36146"/>
                        <a14:foregroundMark x1="48125" y1="36146" x2="49063" y2="35625"/>
                        <a14:foregroundMark x1="47578" y1="23854" x2="49375" y2="35521"/>
                        <a14:foregroundMark x1="49375" y1="35521" x2="50781" y2="38750"/>
                        <a14:foregroundMark x1="47422" y1="26458" x2="49922" y2="41354"/>
                        <a14:foregroundMark x1="47578" y1="31458" x2="50781" y2="42396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657278" y="1698260"/>
            <a:ext cx="7544996" cy="56587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3798" y="1411224"/>
            <a:ext cx="7878758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Atores do Sistema</a:t>
            </a:r>
            <a:endParaRPr lang="pt-PT" sz="4400" noProof="0"/>
          </a:p>
        </p:txBody>
      </p:sp>
      <p:sp>
        <p:nvSpPr>
          <p:cNvPr id="4" name="Shape 1"/>
          <p:cNvSpPr/>
          <p:nvPr/>
        </p:nvSpPr>
        <p:spPr>
          <a:xfrm>
            <a:off x="730369" y="265876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726099"/>
            <a:ext cx="336471" cy="4206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72915" y="2799327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Cliente</a:t>
            </a:r>
            <a:endParaRPr lang="pt-PT" sz="2200" noProof="0"/>
          </a:p>
        </p:txBody>
      </p:sp>
      <p:sp>
        <p:nvSpPr>
          <p:cNvPr id="7" name="Text 3"/>
          <p:cNvSpPr/>
          <p:nvPr/>
        </p:nvSpPr>
        <p:spPr>
          <a:xfrm>
            <a:off x="743881" y="3432058"/>
            <a:ext cx="3540675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Pesquisa serviços, compra produtos e agenda atendimentos. Possui perfil com histórico.</a:t>
            </a:r>
            <a:endParaRPr lang="pt-PT" sz="1900" noProof="0"/>
          </a:p>
        </p:txBody>
      </p:sp>
      <p:sp>
        <p:nvSpPr>
          <p:cNvPr id="8" name="Shape 4"/>
          <p:cNvSpPr/>
          <p:nvPr/>
        </p:nvSpPr>
        <p:spPr>
          <a:xfrm>
            <a:off x="5160600" y="267013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pPr algn="ctr"/>
            <a:endParaRPr lang="pt-PT" noProof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018" y="2737463"/>
            <a:ext cx="336471" cy="42064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77817" y="2770186"/>
            <a:ext cx="3969068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Prestador de Serviço</a:t>
            </a:r>
            <a:endParaRPr lang="pt-PT" sz="2200" noProof="0"/>
          </a:p>
        </p:txBody>
      </p:sp>
      <p:sp>
        <p:nvSpPr>
          <p:cNvPr id="11" name="Text 6"/>
          <p:cNvSpPr/>
          <p:nvPr/>
        </p:nvSpPr>
        <p:spPr>
          <a:xfrm>
            <a:off x="5842059" y="3412578"/>
            <a:ext cx="3240583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Oferece serviços automotivos, gere agendamentos e responde a pedidos de orçamento.</a:t>
            </a:r>
            <a:endParaRPr lang="pt-PT" sz="1900" noProof="0"/>
          </a:p>
        </p:txBody>
      </p:sp>
      <p:sp>
        <p:nvSpPr>
          <p:cNvPr id="12" name="Shape 7"/>
          <p:cNvSpPr/>
          <p:nvPr/>
        </p:nvSpPr>
        <p:spPr>
          <a:xfrm>
            <a:off x="10166484" y="2660480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5903" y="2720064"/>
            <a:ext cx="336471" cy="42064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1106244" y="277018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Administrador</a:t>
            </a:r>
            <a:endParaRPr lang="pt-PT" sz="2200" noProof="0"/>
          </a:p>
        </p:txBody>
      </p:sp>
      <p:sp>
        <p:nvSpPr>
          <p:cNvPr id="15" name="Text 9"/>
          <p:cNvSpPr/>
          <p:nvPr/>
        </p:nvSpPr>
        <p:spPr>
          <a:xfrm>
            <a:off x="10275903" y="3409451"/>
            <a:ext cx="374463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Garante a gestão da plataforma, modera utilizadores e produtos, e realiza manutenção.</a:t>
            </a:r>
            <a:endParaRPr lang="pt-PT" sz="1900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0CA3DF2-48F8-3B46-FFC1-93883835154E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 descr="A IMPORTÂNCIA DE UM BOM SERVIÇO AO CLIENTE - Interdomicilio Portugal">
            <a:extLst>
              <a:ext uri="{FF2B5EF4-FFF2-40B4-BE49-F238E27FC236}">
                <a16:creationId xmlns:a16="http://schemas.microsoft.com/office/drawing/2014/main" id="{7F746637-8488-11D0-EBCC-119137E1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5" y="4747426"/>
            <a:ext cx="4106391" cy="2053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Serviços automotivos: tendências para o sucesso da sua oficina">
            <a:extLst>
              <a:ext uri="{FF2B5EF4-FFF2-40B4-BE49-F238E27FC236}">
                <a16:creationId xmlns:a16="http://schemas.microsoft.com/office/drawing/2014/main" id="{885A74A3-CE55-49C0-579C-F6DD521E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75" y="4747426"/>
            <a:ext cx="4607685" cy="2591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Administração e Administradores - Reflexões e Considerações">
            <a:extLst>
              <a:ext uri="{FF2B5EF4-FFF2-40B4-BE49-F238E27FC236}">
                <a16:creationId xmlns:a16="http://schemas.microsoft.com/office/drawing/2014/main" id="{9ED3DF99-0B69-A210-AEEB-F42CA03A1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29" y="4747426"/>
            <a:ext cx="3841033" cy="21373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42" descr="ID+ no UA Research Summit 2022 - ID+">
            <a:extLst>
              <a:ext uri="{FF2B5EF4-FFF2-40B4-BE49-F238E27FC236}">
                <a16:creationId xmlns:a16="http://schemas.microsoft.com/office/drawing/2014/main" id="{9FEBB32F-7172-CA75-5988-236AEE87F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8552B8A-2EA5-2B20-4F81-35F26D62E669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292B59-F84B-AC26-98F8-DF5250496F33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3</a:t>
            </a:r>
            <a:endParaRPr lang="pt-PT" sz="20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79038" y="1926037"/>
            <a:ext cx="7979119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Atores do Sistema </a:t>
            </a:r>
            <a:endParaRPr lang="pt-PT" sz="4400" noProof="0"/>
          </a:p>
        </p:txBody>
      </p:sp>
      <p:sp>
        <p:nvSpPr>
          <p:cNvPr id="4" name="Shape 1"/>
          <p:cNvSpPr/>
          <p:nvPr/>
        </p:nvSpPr>
        <p:spPr>
          <a:xfrm>
            <a:off x="863798" y="3067883"/>
            <a:ext cx="7416403" cy="3866555"/>
          </a:xfrm>
          <a:prstGeom prst="roundRect">
            <a:avLst>
              <a:gd name="adj" fmla="val 958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PT" noProof="0"/>
          </a:p>
        </p:txBody>
      </p:sp>
      <p:sp>
        <p:nvSpPr>
          <p:cNvPr id="5" name="Shape 2"/>
          <p:cNvSpPr/>
          <p:nvPr/>
        </p:nvSpPr>
        <p:spPr>
          <a:xfrm>
            <a:off x="879038" y="3083123"/>
            <a:ext cx="7385923" cy="6813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6" name="Text 3"/>
          <p:cNvSpPr/>
          <p:nvPr/>
        </p:nvSpPr>
        <p:spPr>
          <a:xfrm>
            <a:off x="1125855" y="3238738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2400" b="1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Ator</a:t>
            </a:r>
            <a:endParaRPr lang="pt-PT" sz="1900" b="1" noProof="0"/>
          </a:p>
        </p:txBody>
      </p:sp>
      <p:sp>
        <p:nvSpPr>
          <p:cNvPr id="7" name="Text 4"/>
          <p:cNvSpPr/>
          <p:nvPr/>
        </p:nvSpPr>
        <p:spPr>
          <a:xfrm>
            <a:off x="4822627" y="3238738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2400" b="1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Papel no Sistema</a:t>
            </a:r>
            <a:endParaRPr lang="pt-PT" sz="2400" b="1" noProof="0"/>
          </a:p>
        </p:txBody>
      </p:sp>
      <p:sp>
        <p:nvSpPr>
          <p:cNvPr id="8" name="Shape 5"/>
          <p:cNvSpPr/>
          <p:nvPr/>
        </p:nvSpPr>
        <p:spPr>
          <a:xfrm>
            <a:off x="879038" y="3764518"/>
            <a:ext cx="7385923" cy="105156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9" name="Text 6"/>
          <p:cNvSpPr/>
          <p:nvPr/>
        </p:nvSpPr>
        <p:spPr>
          <a:xfrm>
            <a:off x="1125855" y="3920133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20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Equipa de Suporte</a:t>
            </a:r>
            <a:endParaRPr lang="pt-PT" sz="2000" noProof="0"/>
          </a:p>
        </p:txBody>
      </p:sp>
      <p:sp>
        <p:nvSpPr>
          <p:cNvPr id="10" name="Text 7"/>
          <p:cNvSpPr/>
          <p:nvPr/>
        </p:nvSpPr>
        <p:spPr>
          <a:xfrm>
            <a:off x="4822627" y="3920133"/>
            <a:ext cx="3195518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20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Resolve problemas técnicos e dúvidas.</a:t>
            </a:r>
            <a:endParaRPr lang="pt-PT" sz="2000" noProof="0"/>
          </a:p>
        </p:txBody>
      </p:sp>
      <p:sp>
        <p:nvSpPr>
          <p:cNvPr id="11" name="Shape 8"/>
          <p:cNvSpPr/>
          <p:nvPr/>
        </p:nvSpPr>
        <p:spPr>
          <a:xfrm>
            <a:off x="879038" y="4816078"/>
            <a:ext cx="7385923" cy="105156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12" name="Text 9"/>
          <p:cNvSpPr/>
          <p:nvPr/>
        </p:nvSpPr>
        <p:spPr>
          <a:xfrm>
            <a:off x="1125855" y="4971693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20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Sistema de Pagamentos</a:t>
            </a:r>
            <a:endParaRPr lang="pt-PT" sz="2000" noProof="0"/>
          </a:p>
        </p:txBody>
      </p:sp>
      <p:sp>
        <p:nvSpPr>
          <p:cNvPr id="13" name="Text 10"/>
          <p:cNvSpPr/>
          <p:nvPr/>
        </p:nvSpPr>
        <p:spPr>
          <a:xfrm>
            <a:off x="4822627" y="4971693"/>
            <a:ext cx="3195518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20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Processa pagamentos e reembolsos.</a:t>
            </a:r>
            <a:endParaRPr lang="pt-PT" sz="2000" noProof="0"/>
          </a:p>
        </p:txBody>
      </p:sp>
      <p:sp>
        <p:nvSpPr>
          <p:cNvPr id="14" name="Shape 11"/>
          <p:cNvSpPr/>
          <p:nvPr/>
        </p:nvSpPr>
        <p:spPr>
          <a:xfrm>
            <a:off x="879038" y="5867638"/>
            <a:ext cx="7385923" cy="105156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15" name="Text 12"/>
          <p:cNvSpPr/>
          <p:nvPr/>
        </p:nvSpPr>
        <p:spPr>
          <a:xfrm>
            <a:off x="1125855" y="6023253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20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Sistema de Avaliações</a:t>
            </a:r>
            <a:endParaRPr lang="pt-PT" sz="2000" noProof="0"/>
          </a:p>
        </p:txBody>
      </p:sp>
      <p:sp>
        <p:nvSpPr>
          <p:cNvPr id="16" name="Text 13"/>
          <p:cNvSpPr/>
          <p:nvPr/>
        </p:nvSpPr>
        <p:spPr>
          <a:xfrm>
            <a:off x="4822627" y="6023253"/>
            <a:ext cx="3195518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20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Armazena e gere feedback dos clientes.</a:t>
            </a:r>
            <a:endParaRPr lang="pt-PT" sz="2000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2B4978B-22D0-A3F3-58A3-61F4F84F1358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" name="AutoShape 4" descr="Ingenico | Move/5000">
            <a:extLst>
              <a:ext uri="{FF2B5EF4-FFF2-40B4-BE49-F238E27FC236}">
                <a16:creationId xmlns:a16="http://schemas.microsoft.com/office/drawing/2014/main" id="{097F0FCB-D24E-F684-4CDE-9F3121579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noProof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F2AE87F-2CDE-C649-B030-A6950662E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201" y="1914418"/>
            <a:ext cx="5020020" cy="5020020"/>
          </a:xfrm>
          <a:prstGeom prst="rect">
            <a:avLst/>
          </a:prstGeom>
        </p:spPr>
      </p:pic>
      <p:pic>
        <p:nvPicPr>
          <p:cNvPr id="19" name="Picture 42" descr="ID+ no UA Research Summit 2022 - ID+">
            <a:extLst>
              <a:ext uri="{FF2B5EF4-FFF2-40B4-BE49-F238E27FC236}">
                <a16:creationId xmlns:a16="http://schemas.microsoft.com/office/drawing/2014/main" id="{0ACDA9E3-3C12-DAE7-672F-87B8DC05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5C5ACAE-953A-9656-9110-261B94299C8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D5F90D9-CD84-C0E6-508C-4DC27C3724A7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4</a:t>
            </a:r>
            <a:endParaRPr lang="pt-PT" sz="20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38096" y="769146"/>
            <a:ext cx="9041570" cy="12746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pt-PT" sz="4000" b="1" kern="0" spc="-40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Casos de </a:t>
            </a:r>
            <a:r>
              <a:rPr lang="pt-PT" sz="4000" b="1" kern="0" spc="-4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Utilização</a:t>
            </a:r>
            <a:r>
              <a:rPr lang="pt-PT" sz="4000" b="1" kern="0" spc="-40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: Visão Geral</a:t>
            </a:r>
            <a:endParaRPr lang="pt-PT" sz="4000" noProof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FEE8A0A-BE39-9F8C-E1F1-449E96C95636}"/>
              </a:ext>
            </a:extLst>
          </p:cNvPr>
          <p:cNvGrpSpPr/>
          <p:nvPr/>
        </p:nvGrpSpPr>
        <p:grpSpPr>
          <a:xfrm>
            <a:off x="560136" y="1851504"/>
            <a:ext cx="7914275" cy="5874142"/>
            <a:chOff x="785336" y="2228136"/>
            <a:chExt cx="7573328" cy="5384959"/>
          </a:xfrm>
        </p:grpSpPr>
        <p:pic>
          <p:nvPicPr>
            <p:cNvPr id="4" name="Image 1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336" y="2228136"/>
              <a:ext cx="1121926" cy="1346240"/>
            </a:xfrm>
            <a:prstGeom prst="rect">
              <a:avLst/>
            </a:prstGeom>
          </p:spPr>
        </p:pic>
        <p:sp>
          <p:nvSpPr>
            <p:cNvPr id="5" name="Text 1"/>
            <p:cNvSpPr/>
            <p:nvPr/>
          </p:nvSpPr>
          <p:spPr>
            <a:xfrm>
              <a:off x="2243733" y="2452449"/>
              <a:ext cx="2549843" cy="3187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pt-PT" sz="2000" b="1" kern="0" spc="-20" noProof="0">
                  <a:solidFill>
                    <a:srgbClr val="E2E6E9"/>
                  </a:solidFill>
                  <a:latin typeface="Montserrat Bold" pitchFamily="34" charset="0"/>
                  <a:ea typeface="Montserrat Bold" pitchFamily="34" charset="-122"/>
                  <a:cs typeface="Montserrat Bold" pitchFamily="34" charset="-120"/>
                </a:rPr>
                <a:t>Gestão de Conta</a:t>
              </a:r>
              <a:endParaRPr lang="pt-PT" sz="2000" noProof="0"/>
            </a:p>
          </p:txBody>
        </p:sp>
        <p:sp>
          <p:nvSpPr>
            <p:cNvPr id="6" name="Text 2"/>
            <p:cNvSpPr/>
            <p:nvPr/>
          </p:nvSpPr>
          <p:spPr>
            <a:xfrm>
              <a:off x="2243733" y="2905720"/>
              <a:ext cx="6114931" cy="33659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50"/>
                </a:lnSpc>
                <a:buNone/>
              </a:pPr>
              <a:r>
                <a:rPr lang="pt-PT" sz="1750" noProof="0">
                  <a:solidFill>
                    <a:srgbClr val="E2E6E9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Criar conta, login e gerir perfil.</a:t>
              </a:r>
              <a:endParaRPr lang="pt-PT" sz="1750" noProof="0"/>
            </a:p>
          </p:txBody>
        </p:sp>
        <p:pic>
          <p:nvPicPr>
            <p:cNvPr id="7" name="Image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336" y="3574375"/>
              <a:ext cx="1121926" cy="1346240"/>
            </a:xfrm>
            <a:prstGeom prst="rect">
              <a:avLst/>
            </a:prstGeom>
          </p:spPr>
        </p:pic>
        <p:sp>
          <p:nvSpPr>
            <p:cNvPr id="8" name="Text 3"/>
            <p:cNvSpPr/>
            <p:nvPr/>
          </p:nvSpPr>
          <p:spPr>
            <a:xfrm>
              <a:off x="2243733" y="3798689"/>
              <a:ext cx="2549843" cy="3187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pt-PT" sz="2000" b="1" kern="0" spc="-20" noProof="0">
                  <a:solidFill>
                    <a:srgbClr val="E2E6E9"/>
                  </a:solidFill>
                  <a:latin typeface="Montserrat Bold" pitchFamily="34" charset="0"/>
                  <a:ea typeface="Montserrat Bold" pitchFamily="34" charset="-122"/>
                  <a:cs typeface="Montserrat Bold" pitchFamily="34" charset="-120"/>
                </a:rPr>
                <a:t>Gestão de Serviços</a:t>
              </a:r>
              <a:endParaRPr lang="pt-PT" sz="2000" noProof="0"/>
            </a:p>
          </p:txBody>
        </p:sp>
        <p:sp>
          <p:nvSpPr>
            <p:cNvPr id="9" name="Text 4"/>
            <p:cNvSpPr/>
            <p:nvPr/>
          </p:nvSpPr>
          <p:spPr>
            <a:xfrm>
              <a:off x="2243733" y="4251960"/>
              <a:ext cx="6114931" cy="33659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50"/>
                </a:lnSpc>
                <a:buNone/>
              </a:pPr>
              <a:r>
                <a:rPr lang="pt-PT" sz="1750" noProof="0">
                  <a:solidFill>
                    <a:srgbClr val="E2E6E9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Pesquisar, agendar e cancelar serviços.</a:t>
              </a:r>
              <a:endParaRPr lang="pt-PT" sz="1750" noProof="0"/>
            </a:p>
          </p:txBody>
        </p:sp>
        <p:pic>
          <p:nvPicPr>
            <p:cNvPr id="10" name="Image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336" y="4920615"/>
              <a:ext cx="1121926" cy="1346240"/>
            </a:xfrm>
            <a:prstGeom prst="rect">
              <a:avLst/>
            </a:prstGeom>
          </p:spPr>
        </p:pic>
        <p:sp>
          <p:nvSpPr>
            <p:cNvPr id="11" name="Text 5"/>
            <p:cNvSpPr/>
            <p:nvPr/>
          </p:nvSpPr>
          <p:spPr>
            <a:xfrm>
              <a:off x="2243733" y="5144929"/>
              <a:ext cx="2825472" cy="3187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pt-PT" sz="2000" b="1" kern="0" spc="-20" noProof="0">
                  <a:solidFill>
                    <a:srgbClr val="E2E6E9"/>
                  </a:solidFill>
                  <a:latin typeface="Montserrat Bold" pitchFamily="34" charset="0"/>
                  <a:ea typeface="Montserrat Bold" pitchFamily="34" charset="-122"/>
                  <a:cs typeface="Montserrat Bold" pitchFamily="34" charset="-120"/>
                </a:rPr>
                <a:t>Avaliação de Serviços</a:t>
              </a:r>
              <a:endParaRPr lang="pt-PT" sz="2000" noProof="0"/>
            </a:p>
          </p:txBody>
        </p:sp>
        <p:sp>
          <p:nvSpPr>
            <p:cNvPr id="12" name="Text 6"/>
            <p:cNvSpPr/>
            <p:nvPr/>
          </p:nvSpPr>
          <p:spPr>
            <a:xfrm>
              <a:off x="2243733" y="5598200"/>
              <a:ext cx="6114931" cy="33659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50"/>
                </a:lnSpc>
                <a:buNone/>
              </a:pPr>
              <a:r>
                <a:rPr lang="pt-PT" sz="1750" noProof="0">
                  <a:solidFill>
                    <a:srgbClr val="E2E6E9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Submeter, visualizar e responder a avaliações.</a:t>
              </a:r>
              <a:endParaRPr lang="pt-PT" sz="1750" noProof="0"/>
            </a:p>
          </p:txBody>
        </p:sp>
        <p:pic>
          <p:nvPicPr>
            <p:cNvPr id="13" name="Image 4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5336" y="6266855"/>
              <a:ext cx="1121926" cy="1346240"/>
            </a:xfrm>
            <a:prstGeom prst="rect">
              <a:avLst/>
            </a:prstGeom>
          </p:spPr>
        </p:pic>
        <p:sp>
          <p:nvSpPr>
            <p:cNvPr id="14" name="Text 7"/>
            <p:cNvSpPr/>
            <p:nvPr/>
          </p:nvSpPr>
          <p:spPr>
            <a:xfrm>
              <a:off x="2243733" y="6491168"/>
              <a:ext cx="3185993" cy="3187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pt-PT" sz="2000" b="1" kern="0" spc="-20" noProof="0">
                  <a:solidFill>
                    <a:srgbClr val="E2E6E9"/>
                  </a:solidFill>
                  <a:latin typeface="Montserrat Bold" pitchFamily="34" charset="0"/>
                  <a:ea typeface="Montserrat Bold" pitchFamily="34" charset="-122"/>
                  <a:cs typeface="Montserrat Bold" pitchFamily="34" charset="-120"/>
                </a:rPr>
                <a:t>Sistema de Pagamentos</a:t>
              </a:r>
              <a:endParaRPr lang="pt-PT" sz="2000" noProof="0"/>
            </a:p>
          </p:txBody>
        </p:sp>
        <p:sp>
          <p:nvSpPr>
            <p:cNvPr id="15" name="Text 8"/>
            <p:cNvSpPr/>
            <p:nvPr/>
          </p:nvSpPr>
          <p:spPr>
            <a:xfrm>
              <a:off x="2243733" y="6944439"/>
              <a:ext cx="6114931" cy="33659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50"/>
                </a:lnSpc>
                <a:buNone/>
              </a:pPr>
              <a:r>
                <a:rPr lang="pt-PT" sz="1750" noProof="0">
                  <a:solidFill>
                    <a:srgbClr val="E2E6E9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Processar pagamentos e reembolsos.</a:t>
              </a:r>
              <a:endParaRPr lang="pt-PT" sz="1750" noProof="0"/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4BBC4A5D-9F20-067F-CF1B-1BAA1E2448A4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3074" name="Picture 2" descr="Multa telemóvel: Conheça as penalizações pelo uso do aparelho ao conduzir –  CIPO Sertã">
            <a:extLst>
              <a:ext uri="{FF2B5EF4-FFF2-40B4-BE49-F238E27FC236}">
                <a16:creationId xmlns:a16="http://schemas.microsoft.com/office/drawing/2014/main" id="{0A64CCCB-3CCB-92B9-BF88-307799D0C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0" y="1292805"/>
            <a:ext cx="5054564" cy="2997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Estrelas Avaliacao Imagens – Download Grátis no Freepik">
            <a:extLst>
              <a:ext uri="{FF2B5EF4-FFF2-40B4-BE49-F238E27FC236}">
                <a16:creationId xmlns:a16="http://schemas.microsoft.com/office/drawing/2014/main" id="{8457F8EB-4083-B3B4-D2F0-A1188280F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5144" y1="31150" x2="67412" y2="30351"/>
                        <a14:foregroundMark x1="36901" y1="13259" x2="57508" y2="13898"/>
                        <a14:foregroundMark x1="57508" y1="13898" x2="75719" y2="13738"/>
                        <a14:foregroundMark x1="36901" y1="66613" x2="49201" y2="66773"/>
                        <a14:foregroundMark x1="49201" y1="66773" x2="62460" y2="66613"/>
                        <a14:foregroundMark x1="37540" y1="80511" x2="67412" y2="78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194"/>
          <a:stretch/>
        </p:blipFill>
        <p:spPr bwMode="auto">
          <a:xfrm>
            <a:off x="8991186" y="4369182"/>
            <a:ext cx="5347671" cy="309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2" descr="ID+ no UA Research Summit 2022 - ID+">
            <a:extLst>
              <a:ext uri="{FF2B5EF4-FFF2-40B4-BE49-F238E27FC236}">
                <a16:creationId xmlns:a16="http://schemas.microsoft.com/office/drawing/2014/main" id="{F2307FB3-50F6-0A53-ABB4-D54C6D099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D5489A4-CB4F-643C-B3B1-0BFF92F22B5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9AFDDC-5FA5-6798-CB01-34325CCDCD1E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59951" y="740901"/>
            <a:ext cx="7677150" cy="1190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pt-PT" sz="3750" b="1" kern="0" spc="-38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Casos de Utilização - Exemplos Específicos</a:t>
            </a:r>
            <a:endParaRPr lang="pt-PT" sz="3750" noProof="0"/>
          </a:p>
        </p:txBody>
      </p:sp>
      <p:sp>
        <p:nvSpPr>
          <p:cNvPr id="4" name="Shape 1"/>
          <p:cNvSpPr/>
          <p:nvPr/>
        </p:nvSpPr>
        <p:spPr>
          <a:xfrm>
            <a:off x="969169" y="2239328"/>
            <a:ext cx="22860" cy="5255895"/>
          </a:xfrm>
          <a:prstGeom prst="roundRect">
            <a:avLst>
              <a:gd name="adj" fmla="val 137514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5" name="Shape 2"/>
          <p:cNvSpPr/>
          <p:nvPr/>
        </p:nvSpPr>
        <p:spPr>
          <a:xfrm>
            <a:off x="1182053" y="2699385"/>
            <a:ext cx="628650" cy="22860"/>
          </a:xfrm>
          <a:prstGeom prst="roundRect">
            <a:avLst>
              <a:gd name="adj" fmla="val 137514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6" name="Shape 3"/>
          <p:cNvSpPr/>
          <p:nvPr/>
        </p:nvSpPr>
        <p:spPr>
          <a:xfrm>
            <a:off x="733425" y="2475071"/>
            <a:ext cx="471488" cy="47148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2532221"/>
            <a:ext cx="285750" cy="35718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017038" y="2448878"/>
            <a:ext cx="2773204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pt-PT" sz="1850" b="1" kern="0" spc="-19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Pesquisar por Serviços</a:t>
            </a:r>
            <a:endParaRPr lang="pt-PT" sz="1850" noProof="0"/>
          </a:p>
        </p:txBody>
      </p:sp>
      <p:sp>
        <p:nvSpPr>
          <p:cNvPr id="9" name="Text 5"/>
          <p:cNvSpPr/>
          <p:nvPr/>
        </p:nvSpPr>
        <p:spPr>
          <a:xfrm>
            <a:off x="2017038" y="2872264"/>
            <a:ext cx="6393537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pt-PT" sz="16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Cliente pesquisa serviços, filtrando por tipo, localização e avaliação.</a:t>
            </a:r>
            <a:endParaRPr lang="pt-PT" sz="1650" noProof="0"/>
          </a:p>
        </p:txBody>
      </p:sp>
      <p:sp>
        <p:nvSpPr>
          <p:cNvPr id="10" name="Shape 6"/>
          <p:cNvSpPr/>
          <p:nvPr/>
        </p:nvSpPr>
        <p:spPr>
          <a:xfrm>
            <a:off x="1182053" y="4065746"/>
            <a:ext cx="628650" cy="22860"/>
          </a:xfrm>
          <a:prstGeom prst="roundRect">
            <a:avLst>
              <a:gd name="adj" fmla="val 137514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11" name="Shape 7"/>
          <p:cNvSpPr/>
          <p:nvPr/>
        </p:nvSpPr>
        <p:spPr>
          <a:xfrm>
            <a:off x="733425" y="3841433"/>
            <a:ext cx="471488" cy="47148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3898582"/>
            <a:ext cx="285750" cy="35718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017038" y="3815239"/>
            <a:ext cx="2381488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pt-PT" sz="1850" b="1" kern="0" spc="-19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Agendar Serviço</a:t>
            </a:r>
            <a:endParaRPr lang="pt-PT" sz="1850" noProof="0"/>
          </a:p>
        </p:txBody>
      </p:sp>
      <p:sp>
        <p:nvSpPr>
          <p:cNvPr id="14" name="Text 9"/>
          <p:cNvSpPr/>
          <p:nvPr/>
        </p:nvSpPr>
        <p:spPr>
          <a:xfrm>
            <a:off x="2017038" y="4238625"/>
            <a:ext cx="6393537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pt-PT" sz="16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Cliente define data, hora e local para o serviço.</a:t>
            </a:r>
            <a:endParaRPr lang="pt-PT" sz="1650" noProof="0"/>
          </a:p>
        </p:txBody>
      </p:sp>
      <p:sp>
        <p:nvSpPr>
          <p:cNvPr id="15" name="Shape 10"/>
          <p:cNvSpPr/>
          <p:nvPr/>
        </p:nvSpPr>
        <p:spPr>
          <a:xfrm>
            <a:off x="1182053" y="5432107"/>
            <a:ext cx="628650" cy="22860"/>
          </a:xfrm>
          <a:prstGeom prst="roundRect">
            <a:avLst>
              <a:gd name="adj" fmla="val 137514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16" name="Shape 11"/>
          <p:cNvSpPr/>
          <p:nvPr/>
        </p:nvSpPr>
        <p:spPr>
          <a:xfrm>
            <a:off x="733425" y="5207794"/>
            <a:ext cx="471488" cy="47148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264944"/>
            <a:ext cx="285750" cy="35718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017038" y="5181600"/>
            <a:ext cx="2910602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pt-PT" sz="1850" b="1" kern="0" spc="-19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Cancelar Agendamento</a:t>
            </a:r>
            <a:endParaRPr lang="pt-PT" sz="1850" noProof="0"/>
          </a:p>
        </p:txBody>
      </p:sp>
      <p:sp>
        <p:nvSpPr>
          <p:cNvPr id="19" name="Text 13"/>
          <p:cNvSpPr/>
          <p:nvPr/>
        </p:nvSpPr>
        <p:spPr>
          <a:xfrm>
            <a:off x="2017038" y="5604986"/>
            <a:ext cx="6393537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pt-PT" sz="16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Cliente pode cancelar um agendamento previamente feito.</a:t>
            </a:r>
            <a:endParaRPr lang="pt-PT" sz="1650" noProof="0"/>
          </a:p>
        </p:txBody>
      </p:sp>
      <p:sp>
        <p:nvSpPr>
          <p:cNvPr id="20" name="Shape 14"/>
          <p:cNvSpPr/>
          <p:nvPr/>
        </p:nvSpPr>
        <p:spPr>
          <a:xfrm>
            <a:off x="1182053" y="6798469"/>
            <a:ext cx="628650" cy="22860"/>
          </a:xfrm>
          <a:prstGeom prst="roundRect">
            <a:avLst>
              <a:gd name="adj" fmla="val 137514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21" name="Shape 15"/>
          <p:cNvSpPr/>
          <p:nvPr/>
        </p:nvSpPr>
        <p:spPr>
          <a:xfrm>
            <a:off x="733425" y="6574155"/>
            <a:ext cx="471488" cy="47148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4" y="6631305"/>
            <a:ext cx="285750" cy="357188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2017038" y="6547961"/>
            <a:ext cx="2381488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pt-PT" sz="1850" b="1" kern="0" spc="-19">
                <a:solidFill>
                  <a:srgbClr val="E2E6E9"/>
                </a:solidFill>
                <a:latin typeface="Montserrat Bold"/>
                <a:ea typeface="Montserrat Bold" pitchFamily="34" charset="-122"/>
                <a:cs typeface="Montserrat Bold" pitchFamily="34" charset="-120"/>
              </a:rPr>
              <a:t>Registar</a:t>
            </a:r>
            <a:r>
              <a:rPr lang="pt-PT" sz="1850" b="1" kern="0" spc="-19" noProof="0">
                <a:solidFill>
                  <a:srgbClr val="E2E6E9"/>
                </a:solidFill>
                <a:latin typeface="Montserrat Bold"/>
                <a:ea typeface="Montserrat Bold" pitchFamily="34" charset="-122"/>
                <a:cs typeface="Montserrat Bold" pitchFamily="34" charset="-120"/>
              </a:rPr>
              <a:t> Serviço</a:t>
            </a:r>
            <a:endParaRPr lang="pt-PT" sz="1850" noProof="0">
              <a:latin typeface="Montserrat Bold"/>
            </a:endParaRPr>
          </a:p>
        </p:txBody>
      </p:sp>
      <p:sp>
        <p:nvSpPr>
          <p:cNvPr id="24" name="Text 17"/>
          <p:cNvSpPr/>
          <p:nvPr/>
        </p:nvSpPr>
        <p:spPr>
          <a:xfrm>
            <a:off x="2017038" y="6971348"/>
            <a:ext cx="6393537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pt-PT" sz="16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Prestador cadastra novo serviço, informando detalhes e disponibilidade.</a:t>
            </a:r>
            <a:endParaRPr lang="pt-PT" sz="1650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BC61160-A5BA-2FD4-94E7-FB03EC75D6DB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4098" name="Picture 2" descr="Marcar revisão Ford numa oficina autorizada | Ford PT">
            <a:extLst>
              <a:ext uri="{FF2B5EF4-FFF2-40B4-BE49-F238E27FC236}">
                <a16:creationId xmlns:a16="http://schemas.microsoft.com/office/drawing/2014/main" id="{A6F9AE2B-7C9A-A6DD-45D7-C51E2978F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319" y="4629161"/>
            <a:ext cx="5984082" cy="3366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Como fazer para apagar o que foi pesquisado no Google no celular? -  Positivo do seu jeito">
            <a:extLst>
              <a:ext uri="{FF2B5EF4-FFF2-40B4-BE49-F238E27FC236}">
                <a16:creationId xmlns:a16="http://schemas.microsoft.com/office/drawing/2014/main" id="{D70CB2F6-DC38-1111-8133-1016737E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741" y="20680"/>
            <a:ext cx="6021659" cy="3345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50800" stA="35000" endPos="28000" dist="5000" dir="5400000" sy="-100000" algn="bl" rotWithShape="0"/>
          </a:effectLst>
        </p:spPr>
      </p:pic>
      <p:sp>
        <p:nvSpPr>
          <p:cNvPr id="27" name="Seta: Curvada Para a Direita 26">
            <a:extLst>
              <a:ext uri="{FF2B5EF4-FFF2-40B4-BE49-F238E27FC236}">
                <a16:creationId xmlns:a16="http://schemas.microsoft.com/office/drawing/2014/main" id="{7D5FF976-1A85-5307-15B4-E67E4D7ED681}"/>
              </a:ext>
            </a:extLst>
          </p:cNvPr>
          <p:cNvSpPr/>
          <p:nvPr/>
        </p:nvSpPr>
        <p:spPr>
          <a:xfrm>
            <a:off x="8053932" y="3323739"/>
            <a:ext cx="554809" cy="1451461"/>
          </a:xfrm>
          <a:prstGeom prst="curv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schemeClr val="tx1"/>
              </a:solidFill>
            </a:endParaRPr>
          </a:p>
        </p:txBody>
      </p:sp>
      <p:pic>
        <p:nvPicPr>
          <p:cNvPr id="2" name="Picture 42" descr="ID+ no UA Research Summit 2022 - ID+">
            <a:extLst>
              <a:ext uri="{FF2B5EF4-FFF2-40B4-BE49-F238E27FC236}">
                <a16:creationId xmlns:a16="http://schemas.microsoft.com/office/drawing/2014/main" id="{261CE17F-668B-5BF7-3DB5-07B07C24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6" y="70774"/>
            <a:ext cx="1052676" cy="51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50DDA452-11A2-F903-A5B2-3E5FF04F0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rcRect l="17028"/>
          <a:stretch/>
        </p:blipFill>
        <p:spPr>
          <a:xfrm>
            <a:off x="1497025" y="264753"/>
            <a:ext cx="1155634" cy="251835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260F2D00-987F-B8D3-F78F-A62D29C45AF3}"/>
              </a:ext>
            </a:extLst>
          </p:cNvPr>
          <p:cNvSpPr txBox="1"/>
          <p:nvPr/>
        </p:nvSpPr>
        <p:spPr>
          <a:xfrm>
            <a:off x="-2843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943879" y="376575"/>
            <a:ext cx="10742640" cy="1238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850"/>
              </a:lnSpc>
              <a:buNone/>
            </a:pPr>
            <a:r>
              <a:rPr lang="pt-PT" sz="3850" b="1" kern="0" spc="-39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Modelo de Domínio - Entidades Principais</a:t>
            </a:r>
            <a:endParaRPr lang="pt-PT" sz="3850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08C5DAC-AD52-7228-9B6C-DDB17195E6D6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F572B4-79B5-5664-9DB7-58CC83A0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79" y="1126273"/>
            <a:ext cx="10756364" cy="708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2" descr="ID+ no UA Research Summit 2022 - ID+">
            <a:extLst>
              <a:ext uri="{FF2B5EF4-FFF2-40B4-BE49-F238E27FC236}">
                <a16:creationId xmlns:a16="http://schemas.microsoft.com/office/drawing/2014/main" id="{818A72C8-E83B-A23C-F046-0899418E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5CA43B7-12EA-92B7-C160-3B889E40394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 l="17028"/>
          <a:stretch/>
        </p:blipFill>
        <p:spPr>
          <a:xfrm>
            <a:off x="230186" y="832033"/>
            <a:ext cx="1502083" cy="3273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77EBDEF-A5FF-58BA-7A36-21ABA9CF7D14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02" y="2189334"/>
            <a:ext cx="4515922" cy="4515922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712" y="2218670"/>
            <a:ext cx="4515922" cy="4515922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863798" y="887042"/>
            <a:ext cx="972835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Interações no Modelo de Domínio</a:t>
            </a:r>
            <a:endParaRPr lang="pt-PT" sz="4400" noProof="0"/>
          </a:p>
        </p:txBody>
      </p:sp>
      <p:sp>
        <p:nvSpPr>
          <p:cNvPr id="3" name="Text 1"/>
          <p:cNvSpPr/>
          <p:nvPr/>
        </p:nvSpPr>
        <p:spPr>
          <a:xfrm>
            <a:off x="1440309" y="287119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Cliente</a:t>
            </a:r>
            <a:endParaRPr lang="pt-PT" sz="2200" noProof="0"/>
          </a:p>
        </p:txBody>
      </p:sp>
      <p:sp>
        <p:nvSpPr>
          <p:cNvPr id="4" name="Text 2"/>
          <p:cNvSpPr/>
          <p:nvPr/>
        </p:nvSpPr>
        <p:spPr>
          <a:xfrm>
            <a:off x="421967" y="3369826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Inicia o processo buscando e agendando serviços</a:t>
            </a:r>
            <a:endParaRPr lang="pt-PT" sz="1900" noProof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102" y="2218670"/>
            <a:ext cx="4515922" cy="4515922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611" y="3188137"/>
            <a:ext cx="369213" cy="461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385098" y="261708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Agendamento</a:t>
            </a:r>
            <a:endParaRPr lang="pt-PT" sz="2200" noProof="0"/>
          </a:p>
        </p:txBody>
      </p:sp>
      <p:sp>
        <p:nvSpPr>
          <p:cNvPr id="8" name="Text 4"/>
          <p:cNvSpPr/>
          <p:nvPr/>
        </p:nvSpPr>
        <p:spPr>
          <a:xfrm>
            <a:off x="10385098" y="3115714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Conecta cliente e prestador com data e hora</a:t>
            </a:r>
            <a:endParaRPr lang="pt-PT" sz="1900" noProof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6825" y="3248172"/>
            <a:ext cx="369213" cy="461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458866" y="5292734"/>
            <a:ext cx="306032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Prestador</a:t>
            </a:r>
            <a:endParaRPr lang="pt-PT" sz="2200" noProof="0"/>
          </a:p>
        </p:txBody>
      </p:sp>
      <p:sp>
        <p:nvSpPr>
          <p:cNvPr id="12" name="Text 6"/>
          <p:cNvSpPr/>
          <p:nvPr/>
        </p:nvSpPr>
        <p:spPr>
          <a:xfrm>
            <a:off x="10458866" y="5791367"/>
            <a:ext cx="417153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Executa o serviço conforme agendado</a:t>
            </a:r>
            <a:endParaRPr lang="pt-PT" sz="1900" noProof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8102" y="2189334"/>
            <a:ext cx="4515922" cy="451592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6314" y="5376531"/>
            <a:ext cx="369213" cy="46160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489965" y="532847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Avaliação</a:t>
            </a:r>
            <a:endParaRPr lang="pt-PT" sz="2200" noProof="0"/>
          </a:p>
        </p:txBody>
      </p:sp>
      <p:sp>
        <p:nvSpPr>
          <p:cNvPr id="16" name="Text 8"/>
          <p:cNvSpPr/>
          <p:nvPr/>
        </p:nvSpPr>
        <p:spPr>
          <a:xfrm>
            <a:off x="471623" y="5827104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Cliente fornece feedback sobre o serviço</a:t>
            </a:r>
            <a:endParaRPr lang="pt-PT" sz="1900" noProof="0"/>
          </a:p>
        </p:txBody>
      </p:sp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7004" y="5097668"/>
            <a:ext cx="369213" cy="461605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C93269-529E-A006-485B-D4BBBF0FB313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2" name="Seta: Curvada Para a Esquerda 21">
            <a:extLst>
              <a:ext uri="{FF2B5EF4-FFF2-40B4-BE49-F238E27FC236}">
                <a16:creationId xmlns:a16="http://schemas.microsoft.com/office/drawing/2014/main" id="{DFCB8649-A147-3E20-9270-983280227BCC}"/>
              </a:ext>
            </a:extLst>
          </p:cNvPr>
          <p:cNvSpPr/>
          <p:nvPr/>
        </p:nvSpPr>
        <p:spPr>
          <a:xfrm rot="16200000">
            <a:off x="7034704" y="506371"/>
            <a:ext cx="845939" cy="3601844"/>
          </a:xfrm>
          <a:prstGeom prst="curvedLeftArrow">
            <a:avLst>
              <a:gd name="adj1" fmla="val 25000"/>
              <a:gd name="adj2" fmla="val 50000"/>
              <a:gd name="adj3" fmla="val 2768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schemeClr val="tx1"/>
              </a:solidFill>
            </a:endParaRPr>
          </a:p>
        </p:txBody>
      </p:sp>
      <p:sp>
        <p:nvSpPr>
          <p:cNvPr id="23" name="Seta: Curvada Para a Esquerda 22">
            <a:extLst>
              <a:ext uri="{FF2B5EF4-FFF2-40B4-BE49-F238E27FC236}">
                <a16:creationId xmlns:a16="http://schemas.microsoft.com/office/drawing/2014/main" id="{D4025EA4-CF34-A62C-831F-615CAC601445}"/>
              </a:ext>
            </a:extLst>
          </p:cNvPr>
          <p:cNvSpPr/>
          <p:nvPr/>
        </p:nvSpPr>
        <p:spPr>
          <a:xfrm>
            <a:off x="9329884" y="2792399"/>
            <a:ext cx="830548" cy="3601844"/>
          </a:xfrm>
          <a:prstGeom prst="curvedLeftArrow">
            <a:avLst>
              <a:gd name="adj1" fmla="val 25000"/>
              <a:gd name="adj2" fmla="val 50000"/>
              <a:gd name="adj3" fmla="val 2768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schemeClr val="tx1"/>
              </a:solidFill>
            </a:endParaRPr>
          </a:p>
        </p:txBody>
      </p:sp>
      <p:sp>
        <p:nvSpPr>
          <p:cNvPr id="24" name="Seta: Curvada Para a Esquerda 23">
            <a:extLst>
              <a:ext uri="{FF2B5EF4-FFF2-40B4-BE49-F238E27FC236}">
                <a16:creationId xmlns:a16="http://schemas.microsoft.com/office/drawing/2014/main" id="{11D1330A-820F-4C8A-305B-5CE54DAFEE68}"/>
              </a:ext>
            </a:extLst>
          </p:cNvPr>
          <p:cNvSpPr/>
          <p:nvPr/>
        </p:nvSpPr>
        <p:spPr>
          <a:xfrm rot="5400000">
            <a:off x="7103660" y="4968384"/>
            <a:ext cx="830548" cy="3601844"/>
          </a:xfrm>
          <a:prstGeom prst="curvedLeftArrow">
            <a:avLst>
              <a:gd name="adj1" fmla="val 25000"/>
              <a:gd name="adj2" fmla="val 50000"/>
              <a:gd name="adj3" fmla="val 2768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schemeClr val="tx1"/>
              </a:solidFill>
            </a:endParaRPr>
          </a:p>
        </p:txBody>
      </p:sp>
      <p:sp>
        <p:nvSpPr>
          <p:cNvPr id="25" name="Seta: Curvada Para a Esquerda 24">
            <a:extLst>
              <a:ext uri="{FF2B5EF4-FFF2-40B4-BE49-F238E27FC236}">
                <a16:creationId xmlns:a16="http://schemas.microsoft.com/office/drawing/2014/main" id="{965181A6-3BB2-C3D9-1927-3E13EE60C6FE}"/>
              </a:ext>
            </a:extLst>
          </p:cNvPr>
          <p:cNvSpPr/>
          <p:nvPr/>
        </p:nvSpPr>
        <p:spPr>
          <a:xfrm rot="10800000">
            <a:off x="4708467" y="2751858"/>
            <a:ext cx="830548" cy="3601844"/>
          </a:xfrm>
          <a:prstGeom prst="curvedLeftArrow">
            <a:avLst>
              <a:gd name="adj1" fmla="val 25000"/>
              <a:gd name="adj2" fmla="val 50000"/>
              <a:gd name="adj3" fmla="val 2768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>
              <a:solidFill>
                <a:schemeClr val="bg1"/>
              </a:solidFill>
            </a:endParaRPr>
          </a:p>
        </p:txBody>
      </p:sp>
      <p:pic>
        <p:nvPicPr>
          <p:cNvPr id="20" name="Picture 42" descr="ID+ no UA Research Summit 2022 - ID+">
            <a:extLst>
              <a:ext uri="{FF2B5EF4-FFF2-40B4-BE49-F238E27FC236}">
                <a16:creationId xmlns:a16="http://schemas.microsoft.com/office/drawing/2014/main" id="{946AC80C-E3DC-E3E1-D6D6-EB39FA13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270A14E-3726-E71D-D5B4-52DC03C5282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D245CCE8-D30A-7C5F-75B2-90E514D8CAA9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8</a:t>
            </a:r>
            <a:endParaRPr lang="pt-PT" sz="20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11" grpId="0" animBg="1"/>
      <p:bldP spid="12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078945"/>
            <a:ext cx="7611547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8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Requisitos Não Funcionais </a:t>
            </a:r>
            <a:endParaRPr lang="pt-PT" sz="4800" noProof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82" y="2560796"/>
            <a:ext cx="2128957" cy="136243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08" y="3192304"/>
            <a:ext cx="347067" cy="4338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41455" y="280761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Usabilidade</a:t>
            </a:r>
            <a:endParaRPr lang="pt-PT" sz="2200" noProof="0"/>
          </a:p>
        </p:txBody>
      </p:sp>
      <p:sp>
        <p:nvSpPr>
          <p:cNvPr id="6" name="Text 2"/>
          <p:cNvSpPr/>
          <p:nvPr/>
        </p:nvSpPr>
        <p:spPr>
          <a:xfrm>
            <a:off x="6141455" y="3306247"/>
            <a:ext cx="42830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Fontes e cores que facilitem a legibilidade</a:t>
            </a:r>
            <a:endParaRPr lang="pt-PT" sz="1900" noProof="0"/>
          </a:p>
        </p:txBody>
      </p:sp>
      <p:sp>
        <p:nvSpPr>
          <p:cNvPr id="7" name="Shape 3"/>
          <p:cNvSpPr/>
          <p:nvPr/>
        </p:nvSpPr>
        <p:spPr>
          <a:xfrm>
            <a:off x="5956313" y="3938826"/>
            <a:ext cx="7678665" cy="46077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263" y="3984903"/>
            <a:ext cx="4257913" cy="136243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627" y="4449128"/>
            <a:ext cx="347067" cy="43386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205993" y="423172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Desempenho</a:t>
            </a:r>
            <a:endParaRPr lang="pt-PT" sz="2200" noProof="0"/>
          </a:p>
        </p:txBody>
      </p:sp>
      <p:sp>
        <p:nvSpPr>
          <p:cNvPr id="11" name="Text 5"/>
          <p:cNvSpPr/>
          <p:nvPr/>
        </p:nvSpPr>
        <p:spPr>
          <a:xfrm>
            <a:off x="7205993" y="4730353"/>
            <a:ext cx="516290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Carregamento da página inicial em até 2 segundos</a:t>
            </a:r>
            <a:endParaRPr lang="pt-PT" sz="1900" noProof="0"/>
          </a:p>
        </p:txBody>
      </p:sp>
      <p:sp>
        <p:nvSpPr>
          <p:cNvPr id="12" name="Shape 6"/>
          <p:cNvSpPr/>
          <p:nvPr/>
        </p:nvSpPr>
        <p:spPr>
          <a:xfrm>
            <a:off x="7020852" y="5362932"/>
            <a:ext cx="6614126" cy="46078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725" y="5409010"/>
            <a:ext cx="6386870" cy="136243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6627" y="5873234"/>
            <a:ext cx="347067" cy="43386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8270412" y="565582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Segurança</a:t>
            </a:r>
            <a:endParaRPr lang="pt-PT" sz="2200" noProof="0"/>
          </a:p>
        </p:txBody>
      </p:sp>
      <p:sp>
        <p:nvSpPr>
          <p:cNvPr id="16" name="Text 8"/>
          <p:cNvSpPr/>
          <p:nvPr/>
        </p:nvSpPr>
        <p:spPr>
          <a:xfrm>
            <a:off x="8270412" y="6154460"/>
            <a:ext cx="3978831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2FA (Autenticação de 2 fatores)</a:t>
            </a:r>
            <a:endParaRPr lang="pt-PT" sz="1900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3961FEA-75E3-C2D7-0C6E-DAFCDEF35340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8" name="Picture 42" descr="ID+ no UA Research Summit 2022 - ID+">
            <a:extLst>
              <a:ext uri="{FF2B5EF4-FFF2-40B4-BE49-F238E27FC236}">
                <a16:creationId xmlns:a16="http://schemas.microsoft.com/office/drawing/2014/main" id="{AF3A20C9-0A2E-2CB2-AE63-10794DCF2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A285F95-DA0C-A6B4-65F7-B79166A07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08C689-44FC-032C-DB13-9797F44A928F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1</cp:revision>
  <dcterms:created xsi:type="dcterms:W3CDTF">2025-03-23T10:44:57Z</dcterms:created>
  <dcterms:modified xsi:type="dcterms:W3CDTF">2025-03-24T15:46:03Z</dcterms:modified>
</cp:coreProperties>
</file>