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67" r:id="rId4"/>
    <p:sldId id="268" r:id="rId5"/>
    <p:sldId id="269" r:id="rId6"/>
    <p:sldId id="260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2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7976D-3FF2-4754-BC91-D5AEFC485A03}" v="5" dt="2024-12-12T22:18:33.274"/>
    <p1510:client id="{5BB58AE4-6FF0-2ABB-2A0A-D19B123FA247}" v="170" dt="2024-12-11T23:18:48.034"/>
    <p1510:client id="{B204885D-45EA-0884-16F3-441FB49A60C8}" v="275" dt="2024-12-12T00:02:00.392"/>
    <p1510:client id="{BF71F86C-0E7B-34D9-ADB6-8B05AF22666D}" v="371" dt="2024-12-12T11:41:52.335"/>
    <p1510:client id="{D68C1C44-FAFF-D70F-819E-129C76DEC7D6}" v="19" dt="2024-12-12T03:08:54.189"/>
    <p1510:client id="{DF0DB8EF-BB44-4552-800D-F9A69B99BDDB}" v="971" dt="2024-12-12T12:26:06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4660"/>
  </p:normalViewPr>
  <p:slideViewPr>
    <p:cSldViewPr snapToGrid="0">
      <p:cViewPr varScale="1">
        <p:scale>
          <a:sx n="78" d="100"/>
          <a:sy n="78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ilizador Convidado" providerId="Windows Live" clId="Web-{5BB58AE4-6FF0-2ABB-2A0A-D19B123FA247}"/>
    <pc:docChg chg="modSld">
      <pc:chgData name="Utilizador Convidado" userId="" providerId="Windows Live" clId="Web-{5BB58AE4-6FF0-2ABB-2A0A-D19B123FA247}" dt="2024-12-11T23:18:47.644" v="105" actId="20577"/>
      <pc:docMkLst>
        <pc:docMk/>
      </pc:docMkLst>
      <pc:sldChg chg="addSp delSp modSp">
        <pc:chgData name="Utilizador Convidado" userId="" providerId="Windows Live" clId="Web-{5BB58AE4-6FF0-2ABB-2A0A-D19B123FA247}" dt="2024-12-11T23:18:47.644" v="105" actId="20577"/>
        <pc:sldMkLst>
          <pc:docMk/>
          <pc:sldMk cId="2828067592" sldId="258"/>
        </pc:sldMkLst>
        <pc:spChg chg="add mod">
          <ac:chgData name="Utilizador Convidado" userId="" providerId="Windows Live" clId="Web-{5BB58AE4-6FF0-2ABB-2A0A-D19B123FA247}" dt="2024-12-11T23:17:46.733" v="58" actId="20577"/>
          <ac:spMkLst>
            <pc:docMk/>
            <pc:sldMk cId="2828067592" sldId="258"/>
            <ac:spMk id="2" creationId="{4656B0BC-BB4F-5F55-C164-209F541A17E7}"/>
          </ac:spMkLst>
        </pc:spChg>
        <pc:spChg chg="add mod ord">
          <ac:chgData name="Utilizador Convidado" userId="" providerId="Windows Live" clId="Web-{5BB58AE4-6FF0-2ABB-2A0A-D19B123FA247}" dt="2024-12-11T23:16:27.011" v="30"/>
          <ac:spMkLst>
            <pc:docMk/>
            <pc:sldMk cId="2828067592" sldId="258"/>
            <ac:spMk id="3" creationId="{E5D575CA-CF85-A3B4-F32C-E202CFAAE378}"/>
          </ac:spMkLst>
        </pc:spChg>
        <pc:spChg chg="add del">
          <ac:chgData name="Utilizador Convidado" userId="" providerId="Windows Live" clId="Web-{5BB58AE4-6FF0-2ABB-2A0A-D19B123FA247}" dt="2024-12-11T23:16:08.167" v="25"/>
          <ac:spMkLst>
            <pc:docMk/>
            <pc:sldMk cId="2828067592" sldId="258"/>
            <ac:spMk id="4" creationId="{55C04A64-865F-FC40-BF3E-DF51451004E1}"/>
          </ac:spMkLst>
        </pc:spChg>
        <pc:spChg chg="mod">
          <ac:chgData name="Utilizador Convidado" userId="" providerId="Windows Live" clId="Web-{5BB58AE4-6FF0-2ABB-2A0A-D19B123FA247}" dt="2024-12-11T23:15:35.603" v="19" actId="14100"/>
          <ac:spMkLst>
            <pc:docMk/>
            <pc:sldMk cId="2828067592" sldId="258"/>
            <ac:spMk id="6" creationId="{48885C3F-4E97-4EA3-ECFA-A5709E0B3DF8}"/>
          </ac:spMkLst>
        </pc:spChg>
        <pc:spChg chg="add del">
          <ac:chgData name="Utilizador Convidado" userId="" providerId="Windows Live" clId="Web-{5BB58AE4-6FF0-2ABB-2A0A-D19B123FA247}" dt="2024-12-11T23:16:14.339" v="27"/>
          <ac:spMkLst>
            <pc:docMk/>
            <pc:sldMk cId="2828067592" sldId="258"/>
            <ac:spMk id="9" creationId="{C1F4904F-619B-C135-5201-1D8BA4977994}"/>
          </ac:spMkLst>
        </pc:spChg>
        <pc:spChg chg="mod">
          <ac:chgData name="Utilizador Convidado" userId="" providerId="Windows Live" clId="Web-{5BB58AE4-6FF0-2ABB-2A0A-D19B123FA247}" dt="2024-12-11T23:15:22.024" v="15" actId="1076"/>
          <ac:spMkLst>
            <pc:docMk/>
            <pc:sldMk cId="2828067592" sldId="258"/>
            <ac:spMk id="13" creationId="{6D9C771E-C06E-EF67-13E3-05CA91693A74}"/>
          </ac:spMkLst>
        </pc:spChg>
        <pc:spChg chg="mod">
          <ac:chgData name="Utilizador Convidado" userId="" providerId="Windows Live" clId="Web-{5BB58AE4-6FF0-2ABB-2A0A-D19B123FA247}" dt="2024-12-11T23:15:22.040" v="16" actId="1076"/>
          <ac:spMkLst>
            <pc:docMk/>
            <pc:sldMk cId="2828067592" sldId="258"/>
            <ac:spMk id="14" creationId="{36CBCEC6-717E-DB5E-9380-0289876AC104}"/>
          </ac:spMkLst>
        </pc:spChg>
        <pc:spChg chg="mod">
          <ac:chgData name="Utilizador Convidado" userId="" providerId="Windows Live" clId="Web-{5BB58AE4-6FF0-2ABB-2A0A-D19B123FA247}" dt="2024-12-11T23:15:26.634" v="17" actId="1076"/>
          <ac:spMkLst>
            <pc:docMk/>
            <pc:sldMk cId="2828067592" sldId="258"/>
            <ac:spMk id="15" creationId="{02D26ED0-7932-C344-AEF2-B08E847F33D4}"/>
          </ac:spMkLst>
        </pc:spChg>
        <pc:spChg chg="mod">
          <ac:chgData name="Utilizador Convidado" userId="" providerId="Windows Live" clId="Web-{5BB58AE4-6FF0-2ABB-2A0A-D19B123FA247}" dt="2024-12-11T23:15:03.243" v="11" actId="1076"/>
          <ac:spMkLst>
            <pc:docMk/>
            <pc:sldMk cId="2828067592" sldId="258"/>
            <ac:spMk id="16" creationId="{71B6D9BF-BAFF-0139-3CC4-5292E9C12459}"/>
          </ac:spMkLst>
        </pc:spChg>
        <pc:spChg chg="mod">
          <ac:chgData name="Utilizador Convidado" userId="" providerId="Windows Live" clId="Web-{5BB58AE4-6FF0-2ABB-2A0A-D19B123FA247}" dt="2024-12-11T23:15:03.258" v="12" actId="1076"/>
          <ac:spMkLst>
            <pc:docMk/>
            <pc:sldMk cId="2828067592" sldId="258"/>
            <ac:spMk id="17" creationId="{D029945C-989F-520B-8D4A-B084F61EC664}"/>
          </ac:spMkLst>
        </pc:spChg>
        <pc:spChg chg="mod">
          <ac:chgData name="Utilizador Convidado" userId="" providerId="Windows Live" clId="Web-{5BB58AE4-6FF0-2ABB-2A0A-D19B123FA247}" dt="2024-12-11T23:14:47.383" v="5" actId="1076"/>
          <ac:spMkLst>
            <pc:docMk/>
            <pc:sldMk cId="2828067592" sldId="258"/>
            <ac:spMk id="18" creationId="{E382B73E-D418-685D-02D7-2A8A21BD9D28}"/>
          </ac:spMkLst>
        </pc:spChg>
        <pc:spChg chg="mod">
          <ac:chgData name="Utilizador Convidado" userId="" providerId="Windows Live" clId="Web-{5BB58AE4-6FF0-2ABB-2A0A-D19B123FA247}" dt="2024-12-11T23:14:47.398" v="6" actId="1076"/>
          <ac:spMkLst>
            <pc:docMk/>
            <pc:sldMk cId="2828067592" sldId="258"/>
            <ac:spMk id="19" creationId="{BD4117F0-9AFB-9739-6DC7-FE8C632CEF96}"/>
          </ac:spMkLst>
        </pc:spChg>
        <pc:spChg chg="mod">
          <ac:chgData name="Utilizador Convidado" userId="" providerId="Windows Live" clId="Web-{5BB58AE4-6FF0-2ABB-2A0A-D19B123FA247}" dt="2024-12-11T23:14:54.930" v="9" actId="1076"/>
          <ac:spMkLst>
            <pc:docMk/>
            <pc:sldMk cId="2828067592" sldId="258"/>
            <ac:spMk id="20" creationId="{DDBB2C0D-B2ED-42BF-F8B2-3EBDD2F2BC38}"/>
          </ac:spMkLst>
        </pc:spChg>
        <pc:spChg chg="mod">
          <ac:chgData name="Utilizador Convidado" userId="" providerId="Windows Live" clId="Web-{5BB58AE4-6FF0-2ABB-2A0A-D19B123FA247}" dt="2024-12-11T23:14:47.414" v="7" actId="1076"/>
          <ac:spMkLst>
            <pc:docMk/>
            <pc:sldMk cId="2828067592" sldId="258"/>
            <ac:spMk id="21" creationId="{6648E654-CD7C-9449-E819-F602702441EA}"/>
          </ac:spMkLst>
        </pc:spChg>
        <pc:spChg chg="mod">
          <ac:chgData name="Utilizador Convidado" userId="" providerId="Windows Live" clId="Web-{5BB58AE4-6FF0-2ABB-2A0A-D19B123FA247}" dt="2024-12-11T23:14:47.429" v="8" actId="1076"/>
          <ac:spMkLst>
            <pc:docMk/>
            <pc:sldMk cId="2828067592" sldId="258"/>
            <ac:spMk id="22" creationId="{48C362CF-CE2A-0A1E-D85A-33DD92E23840}"/>
          </ac:spMkLst>
        </pc:spChg>
        <pc:spChg chg="add mod">
          <ac:chgData name="Utilizador Convidado" userId="" providerId="Windows Live" clId="Web-{5BB58AE4-6FF0-2ABB-2A0A-D19B123FA247}" dt="2024-12-11T23:17:28.123" v="52" actId="20577"/>
          <ac:spMkLst>
            <pc:docMk/>
            <pc:sldMk cId="2828067592" sldId="258"/>
            <ac:spMk id="24" creationId="{51C330E1-636F-23D2-F2DE-7162B56DE99E}"/>
          </ac:spMkLst>
        </pc:spChg>
        <pc:spChg chg="add del mod">
          <ac:chgData name="Utilizador Convidado" userId="" providerId="Windows Live" clId="Web-{5BB58AE4-6FF0-2ABB-2A0A-D19B123FA247}" dt="2024-12-11T23:17:37.420" v="56"/>
          <ac:spMkLst>
            <pc:docMk/>
            <pc:sldMk cId="2828067592" sldId="258"/>
            <ac:spMk id="25" creationId="{F6673629-4474-EE05-4E63-941AD9747410}"/>
          </ac:spMkLst>
        </pc:spChg>
        <pc:spChg chg="add mod">
          <ac:chgData name="Utilizador Convidado" userId="" providerId="Windows Live" clId="Web-{5BB58AE4-6FF0-2ABB-2A0A-D19B123FA247}" dt="2024-12-11T23:18:47.644" v="105" actId="20577"/>
          <ac:spMkLst>
            <pc:docMk/>
            <pc:sldMk cId="2828067592" sldId="258"/>
            <ac:spMk id="26" creationId="{FBE57616-12C6-C02A-69A6-6349A4795D9D}"/>
          </ac:spMkLst>
        </pc:spChg>
      </pc:sldChg>
    </pc:docChg>
  </pc:docChgLst>
  <pc:docChgLst>
    <pc:chgData name="Utilizador Convidado" providerId="Windows Live" clId="Web-{B204885D-45EA-0884-16F3-441FB49A60C8}"/>
    <pc:docChg chg="modSld">
      <pc:chgData name="Utilizador Convidado" userId="" providerId="Windows Live" clId="Web-{B204885D-45EA-0884-16F3-441FB49A60C8}" dt="2024-12-12T00:01:59.736" v="188" actId="20577"/>
      <pc:docMkLst>
        <pc:docMk/>
      </pc:docMkLst>
      <pc:sldChg chg="addSp modSp">
        <pc:chgData name="Utilizador Convidado" userId="" providerId="Windows Live" clId="Web-{B204885D-45EA-0884-16F3-441FB49A60C8}" dt="2024-12-11T23:46:35.361" v="53" actId="1076"/>
        <pc:sldMkLst>
          <pc:docMk/>
          <pc:sldMk cId="2005906842" sldId="260"/>
        </pc:sldMkLst>
        <pc:spChg chg="mod">
          <ac:chgData name="Utilizador Convidado" userId="" providerId="Windows Live" clId="Web-{B204885D-45EA-0884-16F3-441FB49A60C8}" dt="2024-12-11T23:46:32.486" v="52" actId="14100"/>
          <ac:spMkLst>
            <pc:docMk/>
            <pc:sldMk cId="2005906842" sldId="260"/>
            <ac:spMk id="3" creationId="{9A3A9163-2F21-B1ED-CD94-43DBA386C291}"/>
          </ac:spMkLst>
        </pc:spChg>
        <pc:picChg chg="add mod modCrop">
          <ac:chgData name="Utilizador Convidado" userId="" providerId="Windows Live" clId="Web-{B204885D-45EA-0884-16F3-441FB49A60C8}" dt="2024-12-11T23:46:35.361" v="53" actId="1076"/>
          <ac:picMkLst>
            <pc:docMk/>
            <pc:sldMk cId="2005906842" sldId="260"/>
            <ac:picMk id="2" creationId="{F3D9858F-EBBD-E8DC-DE92-F19A82FBD6F9}"/>
          </ac:picMkLst>
        </pc:picChg>
      </pc:sldChg>
      <pc:sldChg chg="addSp delSp modSp">
        <pc:chgData name="Utilizador Convidado" userId="" providerId="Windows Live" clId="Web-{B204885D-45EA-0884-16F3-441FB49A60C8}" dt="2024-12-11T23:37:46.356" v="22" actId="1076"/>
        <pc:sldMkLst>
          <pc:docMk/>
          <pc:sldMk cId="1463532095" sldId="261"/>
        </pc:sldMkLst>
        <pc:spChg chg="mod">
          <ac:chgData name="Utilizador Convidado" userId="" providerId="Windows Live" clId="Web-{B204885D-45EA-0884-16F3-441FB49A60C8}" dt="2024-12-11T23:37:32.996" v="19" actId="20577"/>
          <ac:spMkLst>
            <pc:docMk/>
            <pc:sldMk cId="1463532095" sldId="261"/>
            <ac:spMk id="15" creationId="{7640F684-AACB-4EC2-EA6F-40A8CBDA3B08}"/>
          </ac:spMkLst>
        </pc:spChg>
        <pc:picChg chg="add mod modCrop">
          <ac:chgData name="Utilizador Convidado" userId="" providerId="Windows Live" clId="Web-{B204885D-45EA-0884-16F3-441FB49A60C8}" dt="2024-12-11T23:37:46.356" v="22" actId="1076"/>
          <ac:picMkLst>
            <pc:docMk/>
            <pc:sldMk cId="1463532095" sldId="261"/>
            <ac:picMk id="2" creationId="{EE3B1E9B-71FA-3D7A-B76D-47065A63A2B5}"/>
          </ac:picMkLst>
        </pc:picChg>
        <pc:picChg chg="del">
          <ac:chgData name="Utilizador Convidado" userId="" providerId="Windows Live" clId="Web-{B204885D-45EA-0884-16F3-441FB49A60C8}" dt="2024-12-11T23:35:32.816" v="0"/>
          <ac:picMkLst>
            <pc:docMk/>
            <pc:sldMk cId="1463532095" sldId="261"/>
            <ac:picMk id="4098" creationId="{19CF6C15-61CE-24C9-8F7B-1322F363B240}"/>
          </ac:picMkLst>
        </pc:picChg>
      </pc:sldChg>
      <pc:sldChg chg="addSp delSp modSp">
        <pc:chgData name="Utilizador Convidado" userId="" providerId="Windows Live" clId="Web-{B204885D-45EA-0884-16F3-441FB49A60C8}" dt="2024-12-12T00:01:59.736" v="188" actId="20577"/>
        <pc:sldMkLst>
          <pc:docMk/>
          <pc:sldMk cId="619209299" sldId="266"/>
        </pc:sldMkLst>
        <pc:spChg chg="del mod">
          <ac:chgData name="Utilizador Convidado" userId="" providerId="Windows Live" clId="Web-{B204885D-45EA-0884-16F3-441FB49A60C8}" dt="2024-12-11T23:48:26.962" v="57"/>
          <ac:spMkLst>
            <pc:docMk/>
            <pc:sldMk cId="619209299" sldId="266"/>
            <ac:spMk id="2" creationId="{D62DADBB-F2D1-8868-005F-25803B9D6F57}"/>
          </ac:spMkLst>
        </pc:spChg>
        <pc:spChg chg="del">
          <ac:chgData name="Utilizador Convidado" userId="" providerId="Windows Live" clId="Web-{B204885D-45EA-0884-16F3-441FB49A60C8}" dt="2024-12-11T23:49:01.543" v="73"/>
          <ac:spMkLst>
            <pc:docMk/>
            <pc:sldMk cId="619209299" sldId="266"/>
            <ac:spMk id="3" creationId="{04DA2ACA-E0EF-846F-0035-48AAB0B88EE7}"/>
          </ac:spMkLst>
        </pc:spChg>
        <pc:spChg chg="add mod">
          <ac:chgData name="Utilizador Convidado" userId="" providerId="Windows Live" clId="Web-{B204885D-45EA-0884-16F3-441FB49A60C8}" dt="2024-12-11T23:48:52.558" v="72" actId="20577"/>
          <ac:spMkLst>
            <pc:docMk/>
            <pc:sldMk cId="619209299" sldId="266"/>
            <ac:spMk id="6" creationId="{F5F6A629-D1A7-6A29-5D84-7A315826FCF2}"/>
          </ac:spMkLst>
        </pc:spChg>
        <pc:spChg chg="add mod">
          <ac:chgData name="Utilizador Convidado" userId="" providerId="Windows Live" clId="Web-{B204885D-45EA-0884-16F3-441FB49A60C8}" dt="2024-12-11T23:57:52.469" v="163" actId="1076"/>
          <ac:spMkLst>
            <pc:docMk/>
            <pc:sldMk cId="619209299" sldId="266"/>
            <ac:spMk id="11" creationId="{53E8391D-9F10-B522-E6EE-DB02D947F0B2}"/>
          </ac:spMkLst>
        </pc:spChg>
        <pc:spChg chg="add del mod">
          <ac:chgData name="Utilizador Convidado" userId="" providerId="Windows Live" clId="Web-{B204885D-45EA-0884-16F3-441FB49A60C8}" dt="2024-12-11T23:56:33.198" v="112"/>
          <ac:spMkLst>
            <pc:docMk/>
            <pc:sldMk cId="619209299" sldId="266"/>
            <ac:spMk id="12" creationId="{0850A707-F3DF-450B-A105-89ACC601700C}"/>
          </ac:spMkLst>
        </pc:spChg>
        <pc:spChg chg="add mod">
          <ac:chgData name="Utilizador Convidado" userId="" providerId="Windows Live" clId="Web-{B204885D-45EA-0884-16F3-441FB49A60C8}" dt="2024-12-12T00:01:17.155" v="167" actId="20577"/>
          <ac:spMkLst>
            <pc:docMk/>
            <pc:sldMk cId="619209299" sldId="266"/>
            <ac:spMk id="13" creationId="{26DD802B-110C-1969-5BC6-09E7F89D14AB}"/>
          </ac:spMkLst>
        </pc:spChg>
        <pc:spChg chg="add mod">
          <ac:chgData name="Utilizador Convidado" userId="" providerId="Windows Live" clId="Web-{B204885D-45EA-0884-16F3-441FB49A60C8}" dt="2024-12-12T00:01:59.736" v="188" actId="20577"/>
          <ac:spMkLst>
            <pc:docMk/>
            <pc:sldMk cId="619209299" sldId="266"/>
            <ac:spMk id="14" creationId="{12A5F76D-C83D-1EC9-570F-146AB42E721A}"/>
          </ac:spMkLst>
        </pc:spChg>
        <pc:picChg chg="del">
          <ac:chgData name="Utilizador Convidado" userId="" providerId="Windows Live" clId="Web-{B204885D-45EA-0884-16F3-441FB49A60C8}" dt="2024-12-11T23:48:10.555" v="54"/>
          <ac:picMkLst>
            <pc:docMk/>
            <pc:sldMk cId="619209299" sldId="266"/>
            <ac:picMk id="4" creationId="{FA31B4A0-EE1A-8ECC-823C-9ED8CE6BDB8B}"/>
          </ac:picMkLst>
        </pc:picChg>
        <pc:picChg chg="add del mod modCrop">
          <ac:chgData name="Utilizador Convidado" userId="" providerId="Windows Live" clId="Web-{B204885D-45EA-0884-16F3-441FB49A60C8}" dt="2024-12-11T23:50:43.550" v="81"/>
          <ac:picMkLst>
            <pc:docMk/>
            <pc:sldMk cId="619209299" sldId="266"/>
            <ac:picMk id="7" creationId="{5CCF7701-CB59-0391-4FFB-5D6A5340C0AB}"/>
          </ac:picMkLst>
        </pc:picChg>
        <pc:picChg chg="add mod">
          <ac:chgData name="Utilizador Convidado" userId="" providerId="Windows Live" clId="Web-{B204885D-45EA-0884-16F3-441FB49A60C8}" dt="2024-12-11T23:52:08.993" v="84" actId="1076"/>
          <ac:picMkLst>
            <pc:docMk/>
            <pc:sldMk cId="619209299" sldId="266"/>
            <ac:picMk id="8" creationId="{E2A4FA80-2C22-BACB-1DE1-8410E0EFB539}"/>
          </ac:picMkLst>
        </pc:picChg>
        <pc:picChg chg="add mod">
          <ac:chgData name="Utilizador Convidado" userId="" providerId="Windows Live" clId="Web-{B204885D-45EA-0884-16F3-441FB49A60C8}" dt="2024-12-11T23:58:00.189" v="165" actId="1076"/>
          <ac:picMkLst>
            <pc:docMk/>
            <pc:sldMk cId="619209299" sldId="266"/>
            <ac:picMk id="9" creationId="{6A42B1B0-6706-67CC-E347-E67D445C39D8}"/>
          </ac:picMkLst>
        </pc:picChg>
        <pc:picChg chg="add mod">
          <ac:chgData name="Utilizador Convidado" userId="" providerId="Windows Live" clId="Web-{B204885D-45EA-0884-16F3-441FB49A60C8}" dt="2024-12-11T23:54:49.816" v="90" actId="14100"/>
          <ac:picMkLst>
            <pc:docMk/>
            <pc:sldMk cId="619209299" sldId="266"/>
            <ac:picMk id="10" creationId="{C4404653-B5F1-C1E1-F459-6218C232CD16}"/>
          </ac:picMkLst>
        </pc:picChg>
      </pc:sldChg>
    </pc:docChg>
  </pc:docChgLst>
  <pc:docChgLst>
    <pc:chgData name="Guest User" providerId="Windows Live" clId="Web-{D68C1C44-FAFF-D70F-819E-129C76DEC7D6}"/>
    <pc:docChg chg="modSld">
      <pc:chgData name="Guest User" userId="" providerId="Windows Live" clId="Web-{D68C1C44-FAFF-D70F-819E-129C76DEC7D6}" dt="2024-12-12T03:08:54.189" v="17" actId="20577"/>
      <pc:docMkLst>
        <pc:docMk/>
      </pc:docMkLst>
      <pc:sldChg chg="modSp">
        <pc:chgData name="Guest User" userId="" providerId="Windows Live" clId="Web-{D68C1C44-FAFF-D70F-819E-129C76DEC7D6}" dt="2024-12-12T03:08:54.189" v="17" actId="20577"/>
        <pc:sldMkLst>
          <pc:docMk/>
          <pc:sldMk cId="2496902685" sldId="256"/>
        </pc:sldMkLst>
        <pc:spChg chg="mod">
          <ac:chgData name="Guest User" userId="" providerId="Windows Live" clId="Web-{D68C1C44-FAFF-D70F-819E-129C76DEC7D6}" dt="2024-12-12T03:08:54.189" v="17" actId="20577"/>
          <ac:spMkLst>
            <pc:docMk/>
            <pc:sldMk cId="2496902685" sldId="256"/>
            <ac:spMk id="2" creationId="{2951D909-74B1-0766-EE2D-29420E339AD1}"/>
          </ac:spMkLst>
        </pc:spChg>
        <pc:spChg chg="mod">
          <ac:chgData name="Guest User" userId="" providerId="Windows Live" clId="Web-{D68C1C44-FAFF-D70F-819E-129C76DEC7D6}" dt="2024-12-12T03:08:50.048" v="16" actId="20577"/>
          <ac:spMkLst>
            <pc:docMk/>
            <pc:sldMk cId="2496902685" sldId="256"/>
            <ac:spMk id="3" creationId="{4E4BC019-DB84-4781-02DF-0AF90498B227}"/>
          </ac:spMkLst>
        </pc:spChg>
      </pc:sldChg>
    </pc:docChg>
  </pc:docChgLst>
  <pc:docChgLst>
    <pc:chgData name="Guest User" providerId="Windows Live" clId="Web-{BF71F86C-0E7B-34D9-ADB6-8B05AF22666D}"/>
    <pc:docChg chg="addSld delSld modSld sldOrd">
      <pc:chgData name="Guest User" userId="" providerId="Windows Live" clId="Web-{BF71F86C-0E7B-34D9-ADB6-8B05AF22666D}" dt="2024-12-12T11:41:51.976" v="195" actId="1076"/>
      <pc:docMkLst>
        <pc:docMk/>
      </pc:docMkLst>
      <pc:sldChg chg="ord">
        <pc:chgData name="Guest User" userId="" providerId="Windows Live" clId="Web-{BF71F86C-0E7B-34D9-ADB6-8B05AF22666D}" dt="2024-12-12T11:26:49.763" v="0"/>
        <pc:sldMkLst>
          <pc:docMk/>
          <pc:sldMk cId="2005906842" sldId="260"/>
        </pc:sldMkLst>
      </pc:sldChg>
      <pc:sldChg chg="addSp delSp modSp add del ord">
        <pc:chgData name="Guest User" userId="" providerId="Windows Live" clId="Web-{BF71F86C-0E7B-34D9-ADB6-8B05AF22666D}" dt="2024-12-12T11:41:51.976" v="195" actId="1076"/>
        <pc:sldMkLst>
          <pc:docMk/>
          <pc:sldMk cId="1315521807" sldId="268"/>
        </pc:sldMkLst>
        <pc:spChg chg="add mod">
          <ac:chgData name="Guest User" userId="" providerId="Windows Live" clId="Web-{BF71F86C-0E7B-34D9-ADB6-8B05AF22666D}" dt="2024-12-12T11:41:51.976" v="195" actId="1076"/>
          <ac:spMkLst>
            <pc:docMk/>
            <pc:sldMk cId="1315521807" sldId="268"/>
            <ac:spMk id="3" creationId="{5AA4B196-7F30-FFEE-3063-5E9660C6D1B6}"/>
          </ac:spMkLst>
        </pc:spChg>
        <pc:spChg chg="mod">
          <ac:chgData name="Guest User" userId="" providerId="Windows Live" clId="Web-{BF71F86C-0E7B-34D9-ADB6-8B05AF22666D}" dt="2024-12-12T11:38:02.227" v="96" actId="20577"/>
          <ac:spMkLst>
            <pc:docMk/>
            <pc:sldMk cId="1315521807" sldId="268"/>
            <ac:spMk id="6" creationId="{5D304A01-69D6-93CA-56FA-5B66AACA7458}"/>
          </ac:spMkLst>
        </pc:spChg>
        <pc:spChg chg="del">
          <ac:chgData name="Guest User" userId="" providerId="Windows Live" clId="Web-{BF71F86C-0E7B-34D9-ADB6-8B05AF22666D}" dt="2024-12-12T11:40:47.581" v="163"/>
          <ac:spMkLst>
            <pc:docMk/>
            <pc:sldMk cId="1315521807" sldId="268"/>
            <ac:spMk id="17" creationId="{AD2C9D8C-81C7-4322-08A5-3F1A2FC2E43D}"/>
          </ac:spMkLst>
        </pc:spChg>
        <pc:grpChg chg="del">
          <ac:chgData name="Guest User" userId="" providerId="Windows Live" clId="Web-{BF71F86C-0E7B-34D9-ADB6-8B05AF22666D}" dt="2024-12-12T11:32:10.377" v="4"/>
          <ac:grpSpMkLst>
            <pc:docMk/>
            <pc:sldMk cId="1315521807" sldId="268"/>
            <ac:grpSpMk id="22" creationId="{59EE3A76-5380-2BE5-5C50-CBF96245F3DD}"/>
          </ac:grpSpMkLst>
        </pc:grpChg>
        <pc:picChg chg="add mod">
          <ac:chgData name="Guest User" userId="" providerId="Windows Live" clId="Web-{BF71F86C-0E7B-34D9-ADB6-8B05AF22666D}" dt="2024-12-12T11:34:36.183" v="8" actId="1076"/>
          <ac:picMkLst>
            <pc:docMk/>
            <pc:sldMk cId="1315521807" sldId="268"/>
            <ac:picMk id="2" creationId="{D5EB43F5-A710-8354-90D8-49BED1917A82}"/>
          </ac:picMkLst>
        </pc:picChg>
      </pc:sldChg>
    </pc:docChg>
  </pc:docChgLst>
  <pc:docChgLst>
    <pc:chgData name="Paulo Lacerda" userId="d2bd7532be8a02a2" providerId="LiveId" clId="{DF0DB8EF-BB44-4552-800D-F9A69B99BDDB}"/>
    <pc:docChg chg="undo redo custSel addSld delSld modSld sldOrd">
      <pc:chgData name="Paulo Lacerda" userId="d2bd7532be8a02a2" providerId="LiveId" clId="{DF0DB8EF-BB44-4552-800D-F9A69B99BDDB}" dt="2024-12-12T12:26:06.304" v="2907"/>
      <pc:docMkLst>
        <pc:docMk/>
      </pc:docMkLst>
      <pc:sldChg chg="addSp delSp modSp mod">
        <pc:chgData name="Paulo Lacerda" userId="d2bd7532be8a02a2" providerId="LiveId" clId="{DF0DB8EF-BB44-4552-800D-F9A69B99BDDB}" dt="2024-12-12T12:15:25.262" v="2779" actId="1076"/>
        <pc:sldMkLst>
          <pc:docMk/>
          <pc:sldMk cId="2496902685" sldId="256"/>
        </pc:sldMkLst>
        <pc:spChg chg="mod">
          <ac:chgData name="Paulo Lacerda" userId="d2bd7532be8a02a2" providerId="LiveId" clId="{DF0DB8EF-BB44-4552-800D-F9A69B99BDDB}" dt="2024-12-12T10:39:43.554" v="2748" actId="1076"/>
          <ac:spMkLst>
            <pc:docMk/>
            <pc:sldMk cId="2496902685" sldId="256"/>
            <ac:spMk id="2" creationId="{2951D909-74B1-0766-EE2D-29420E339AD1}"/>
          </ac:spMkLst>
        </pc:spChg>
        <pc:spChg chg="mod">
          <ac:chgData name="Paulo Lacerda" userId="d2bd7532be8a02a2" providerId="LiveId" clId="{DF0DB8EF-BB44-4552-800D-F9A69B99BDDB}" dt="2024-12-12T12:15:25.262" v="2779" actId="1076"/>
          <ac:spMkLst>
            <pc:docMk/>
            <pc:sldMk cId="2496902685" sldId="256"/>
            <ac:spMk id="3" creationId="{4E4BC019-DB84-4781-02DF-0AF90498B227}"/>
          </ac:spMkLst>
        </pc:spChg>
        <pc:spChg chg="add mod">
          <ac:chgData name="Paulo Lacerda" userId="d2bd7532be8a02a2" providerId="LiveId" clId="{DF0DB8EF-BB44-4552-800D-F9A69B99BDDB}" dt="2024-12-12T10:39:43.554" v="2748" actId="1076"/>
          <ac:spMkLst>
            <pc:docMk/>
            <pc:sldMk cId="2496902685" sldId="256"/>
            <ac:spMk id="7" creationId="{CA540249-79D0-B8E7-CBB7-0DA9C58E4465}"/>
          </ac:spMkLst>
        </pc:spChg>
        <pc:picChg chg="add mod">
          <ac:chgData name="Paulo Lacerda" userId="d2bd7532be8a02a2" providerId="LiveId" clId="{DF0DB8EF-BB44-4552-800D-F9A69B99BDDB}" dt="2024-12-12T10:39:43.554" v="2748" actId="1076"/>
          <ac:picMkLst>
            <pc:docMk/>
            <pc:sldMk cId="2496902685" sldId="256"/>
            <ac:picMk id="4" creationId="{3D59C53F-4278-3317-CA97-E92A8577DA69}"/>
          </ac:picMkLst>
        </pc:picChg>
        <pc:picChg chg="add mod">
          <ac:chgData name="Paulo Lacerda" userId="d2bd7532be8a02a2" providerId="LiveId" clId="{DF0DB8EF-BB44-4552-800D-F9A69B99BDDB}" dt="2024-12-12T12:15:08.531" v="2778" actId="1076"/>
          <ac:picMkLst>
            <pc:docMk/>
            <pc:sldMk cId="2496902685" sldId="256"/>
            <ac:picMk id="5" creationId="{336B2A51-4E8C-A695-A6E6-50E4BCB280F1}"/>
          </ac:picMkLst>
        </pc:picChg>
        <pc:picChg chg="add mod">
          <ac:chgData name="Paulo Lacerda" userId="d2bd7532be8a02a2" providerId="LiveId" clId="{DF0DB8EF-BB44-4552-800D-F9A69B99BDDB}" dt="2024-12-12T10:16:32.117" v="2554"/>
          <ac:picMkLst>
            <pc:docMk/>
            <pc:sldMk cId="2496902685" sldId="256"/>
            <ac:picMk id="6" creationId="{2020C4F2-D979-7B5C-B719-1D7E2908D978}"/>
          </ac:picMkLst>
        </pc:picChg>
        <pc:picChg chg="add del mod">
          <ac:chgData name="Paulo Lacerda" userId="d2bd7532be8a02a2" providerId="LiveId" clId="{DF0DB8EF-BB44-4552-800D-F9A69B99BDDB}" dt="2024-12-11T16:20:16.838" v="9" actId="478"/>
          <ac:picMkLst>
            <pc:docMk/>
            <pc:sldMk cId="2496902685" sldId="256"/>
            <ac:picMk id="1026" creationId="{55E95EA6-F966-264A-5CCB-1311A350A248}"/>
          </ac:picMkLst>
        </pc:picChg>
        <pc:picChg chg="add mod">
          <ac:chgData name="Paulo Lacerda" userId="d2bd7532be8a02a2" providerId="LiveId" clId="{DF0DB8EF-BB44-4552-800D-F9A69B99BDDB}" dt="2024-12-12T10:39:43.554" v="2748" actId="1076"/>
          <ac:picMkLst>
            <pc:docMk/>
            <pc:sldMk cId="2496902685" sldId="256"/>
            <ac:picMk id="1026" creationId="{702CA071-A4FE-CC34-C7F9-E7097804503D}"/>
          </ac:picMkLst>
        </pc:picChg>
        <pc:picChg chg="add del mod">
          <ac:chgData name="Paulo Lacerda" userId="d2bd7532be8a02a2" providerId="LiveId" clId="{DF0DB8EF-BB44-4552-800D-F9A69B99BDDB}" dt="2024-12-11T19:40:01.914" v="418" actId="478"/>
          <ac:picMkLst>
            <pc:docMk/>
            <pc:sldMk cId="2496902685" sldId="256"/>
            <ac:picMk id="1028" creationId="{2294CAE2-ED8A-9939-F9B7-68836E009852}"/>
          </ac:picMkLst>
        </pc:picChg>
        <pc:picChg chg="add del mod">
          <ac:chgData name="Paulo Lacerda" userId="d2bd7532be8a02a2" providerId="LiveId" clId="{DF0DB8EF-BB44-4552-800D-F9A69B99BDDB}" dt="2024-12-11T19:40:09.967" v="419" actId="478"/>
          <ac:picMkLst>
            <pc:docMk/>
            <pc:sldMk cId="2496902685" sldId="256"/>
            <ac:picMk id="1030" creationId="{32C90568-7368-F1BE-13E2-F841C37D0E01}"/>
          </ac:picMkLst>
        </pc:picChg>
        <pc:picChg chg="add mod">
          <ac:chgData name="Paulo Lacerda" userId="d2bd7532be8a02a2" providerId="LiveId" clId="{DF0DB8EF-BB44-4552-800D-F9A69B99BDDB}" dt="2024-12-11T20:10:34.671" v="811" actId="1076"/>
          <ac:picMkLst>
            <pc:docMk/>
            <pc:sldMk cId="2496902685" sldId="256"/>
            <ac:picMk id="1032" creationId="{CF9AB042-CB65-AFA0-8BFA-52F6D624480B}"/>
          </ac:picMkLst>
        </pc:picChg>
      </pc:sldChg>
      <pc:sldChg chg="addSp delSp modSp new add del mod">
        <pc:chgData name="Paulo Lacerda" userId="d2bd7532be8a02a2" providerId="LiveId" clId="{DF0DB8EF-BB44-4552-800D-F9A69B99BDDB}" dt="2024-12-11T20:00:59.888" v="653" actId="47"/>
        <pc:sldMkLst>
          <pc:docMk/>
          <pc:sldMk cId="2885098871" sldId="257"/>
        </pc:sldMkLst>
        <pc:spChg chg="mod">
          <ac:chgData name="Paulo Lacerda" userId="d2bd7532be8a02a2" providerId="LiveId" clId="{DF0DB8EF-BB44-4552-800D-F9A69B99BDDB}" dt="2024-12-11T19:41:03.189" v="456" actId="20577"/>
          <ac:spMkLst>
            <pc:docMk/>
            <pc:sldMk cId="2885098871" sldId="257"/>
            <ac:spMk id="2" creationId="{4972E84B-7C70-B7BB-D8E7-8D4A7084DFEB}"/>
          </ac:spMkLst>
        </pc:spChg>
        <pc:spChg chg="add mod">
          <ac:chgData name="Paulo Lacerda" userId="d2bd7532be8a02a2" providerId="LiveId" clId="{DF0DB8EF-BB44-4552-800D-F9A69B99BDDB}" dt="2024-12-11T19:41:39.774" v="463" actId="1076"/>
          <ac:spMkLst>
            <pc:docMk/>
            <pc:sldMk cId="2885098871" sldId="257"/>
            <ac:spMk id="4" creationId="{287D3B84-D039-43E5-B663-45600F60CDD0}"/>
          </ac:spMkLst>
        </pc:spChg>
        <pc:spChg chg="add del mod">
          <ac:chgData name="Paulo Lacerda" userId="d2bd7532be8a02a2" providerId="LiveId" clId="{DF0DB8EF-BB44-4552-800D-F9A69B99BDDB}" dt="2024-12-11T19:41:35.997" v="461" actId="478"/>
          <ac:spMkLst>
            <pc:docMk/>
            <pc:sldMk cId="2885098871" sldId="257"/>
            <ac:spMk id="5" creationId="{BB04606B-7AE0-4D8C-9AD1-76B7A0235528}"/>
          </ac:spMkLst>
        </pc:spChg>
        <pc:spChg chg="add mod">
          <ac:chgData name="Paulo Lacerda" userId="d2bd7532be8a02a2" providerId="LiveId" clId="{DF0DB8EF-BB44-4552-800D-F9A69B99BDDB}" dt="2024-12-11T19:42:54.055" v="491" actId="1076"/>
          <ac:spMkLst>
            <pc:docMk/>
            <pc:sldMk cId="2885098871" sldId="257"/>
            <ac:spMk id="6" creationId="{B613BC8D-D147-A62B-2BF1-73857227410E}"/>
          </ac:spMkLst>
        </pc:spChg>
        <pc:spChg chg="add mod">
          <ac:chgData name="Paulo Lacerda" userId="d2bd7532be8a02a2" providerId="LiveId" clId="{DF0DB8EF-BB44-4552-800D-F9A69B99BDDB}" dt="2024-12-11T19:42:53.810" v="490" actId="1076"/>
          <ac:spMkLst>
            <pc:docMk/>
            <pc:sldMk cId="2885098871" sldId="257"/>
            <ac:spMk id="7" creationId="{54268049-AD02-5E17-AB7C-CDE7B851987C}"/>
          </ac:spMkLst>
        </pc:spChg>
      </pc:sldChg>
      <pc:sldChg chg="addSp delSp modSp new mod setBg">
        <pc:chgData name="Paulo Lacerda" userId="d2bd7532be8a02a2" providerId="LiveId" clId="{DF0DB8EF-BB44-4552-800D-F9A69B99BDDB}" dt="2024-12-12T12:15:38.415" v="2782" actId="20577"/>
        <pc:sldMkLst>
          <pc:docMk/>
          <pc:sldMk cId="2828067592" sldId="258"/>
        </pc:sldMkLst>
        <pc:spChg chg="add del">
          <ac:chgData name="Paulo Lacerda" userId="d2bd7532be8a02a2" providerId="LiveId" clId="{DF0DB8EF-BB44-4552-800D-F9A69B99BDDB}" dt="2024-12-11T19:50:05.036" v="503" actId="478"/>
          <ac:spMkLst>
            <pc:docMk/>
            <pc:sldMk cId="2828067592" sldId="258"/>
            <ac:spMk id="2" creationId="{53C00AC8-3F35-FEED-7564-0B92DE43095B}"/>
          </ac:spMkLst>
        </pc:spChg>
        <pc:spChg chg="add del">
          <ac:chgData name="Paulo Lacerda" userId="d2bd7532be8a02a2" providerId="LiveId" clId="{DF0DB8EF-BB44-4552-800D-F9A69B99BDDB}" dt="2024-12-11T19:50:12.756" v="506" actId="478"/>
          <ac:spMkLst>
            <pc:docMk/>
            <pc:sldMk cId="2828067592" sldId="258"/>
            <ac:spMk id="3" creationId="{B7399EEB-13F3-AA34-776E-A129601C5DA0}"/>
          </ac:spMkLst>
        </pc:spChg>
        <pc:spChg chg="add mod">
          <ac:chgData name="Paulo Lacerda" userId="d2bd7532be8a02a2" providerId="LiveId" clId="{DF0DB8EF-BB44-4552-800D-F9A69B99BDDB}" dt="2024-12-12T10:27:41.529" v="2719" actId="20577"/>
          <ac:spMkLst>
            <pc:docMk/>
            <pc:sldMk cId="2828067592" sldId="258"/>
            <ac:spMk id="4" creationId="{9275EC67-42D8-4141-E38A-2A2743185355}"/>
          </ac:spMkLst>
        </pc:spChg>
        <pc:spChg chg="add mod">
          <ac:chgData name="Paulo Lacerda" userId="d2bd7532be8a02a2" providerId="LiveId" clId="{DF0DB8EF-BB44-4552-800D-F9A69B99BDDB}" dt="2024-12-11T20:18:15.725" v="867" actId="20577"/>
          <ac:spMkLst>
            <pc:docMk/>
            <pc:sldMk cId="2828067592" sldId="258"/>
            <ac:spMk id="5" creationId="{358BA543-ECA4-7B9C-EF0D-B57990744C80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6" creationId="{48885C3F-4E97-4EA3-ECFA-A5709E0B3DF8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7" creationId="{4E24F6D4-A5C3-7D55-B8F0-E2937CF577AD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8" creationId="{7B9E06A2-67EB-E049-CEF7-6B8B74412178}"/>
          </ac:spMkLst>
        </pc:spChg>
        <pc:spChg chg="add del">
          <ac:chgData name="Paulo Lacerda" userId="d2bd7532be8a02a2" providerId="LiveId" clId="{DF0DB8EF-BB44-4552-800D-F9A69B99BDDB}" dt="2024-12-11T19:49:49.462" v="500" actId="26606"/>
          <ac:spMkLst>
            <pc:docMk/>
            <pc:sldMk cId="2828067592" sldId="258"/>
            <ac:spMk id="9" creationId="{42A4FC2C-047E-45A5-965D-8E1E3BF09BC6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0" creationId="{C92CE399-998D-6A08-F3F9-169E3DD2AD44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1" creationId="{25D2A1E0-EB3E-6788-7415-03EE3A8E6A77}"/>
          </ac:spMkLst>
        </pc:spChg>
        <pc:spChg chg="add mod">
          <ac:chgData name="Paulo Lacerda" userId="d2bd7532be8a02a2" providerId="LiveId" clId="{DF0DB8EF-BB44-4552-800D-F9A69B99BDDB}" dt="2024-12-12T10:43:45.539" v="2758" actId="14100"/>
          <ac:spMkLst>
            <pc:docMk/>
            <pc:sldMk cId="2828067592" sldId="258"/>
            <ac:spMk id="12" creationId="{A112D6DD-1E2F-FA46-DDE3-49DCE914000C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3" creationId="{6D9C771E-C06E-EF67-13E3-05CA91693A74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4" creationId="{36CBCEC6-717E-DB5E-9380-0289876AC104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5" creationId="{02D26ED0-7932-C344-AEF2-B08E847F33D4}"/>
          </ac:spMkLst>
        </pc:spChg>
        <pc:spChg chg="add mod">
          <ac:chgData name="Paulo Lacerda" userId="d2bd7532be8a02a2" providerId="LiveId" clId="{DF0DB8EF-BB44-4552-800D-F9A69B99BDDB}" dt="2024-12-12T10:43:38.843" v="2756" actId="1076"/>
          <ac:spMkLst>
            <pc:docMk/>
            <pc:sldMk cId="2828067592" sldId="258"/>
            <ac:spMk id="16" creationId="{71B6D9BF-BAFF-0139-3CC4-5292E9C12459}"/>
          </ac:spMkLst>
        </pc:spChg>
        <pc:spChg chg="add mod">
          <ac:chgData name="Paulo Lacerda" userId="d2bd7532be8a02a2" providerId="LiveId" clId="{DF0DB8EF-BB44-4552-800D-F9A69B99BDDB}" dt="2024-12-12T10:43:41.527" v="2757" actId="1076"/>
          <ac:spMkLst>
            <pc:docMk/>
            <pc:sldMk cId="2828067592" sldId="258"/>
            <ac:spMk id="17" creationId="{D029945C-989F-520B-8D4A-B084F61EC664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8" creationId="{E382B73E-D418-685D-02D7-2A8A21BD9D28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19" creationId="{BD4117F0-9AFB-9739-6DC7-FE8C632CEF96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20" creationId="{DDBB2C0D-B2ED-42BF-F8B2-3EBDD2F2BC38}"/>
          </ac:spMkLst>
        </pc:spChg>
        <pc:spChg chg="add mod">
          <ac:chgData name="Paulo Lacerda" userId="d2bd7532be8a02a2" providerId="LiveId" clId="{DF0DB8EF-BB44-4552-800D-F9A69B99BDDB}" dt="2024-12-11T19:50:10.776" v="505"/>
          <ac:spMkLst>
            <pc:docMk/>
            <pc:sldMk cId="2828067592" sldId="258"/>
            <ac:spMk id="21" creationId="{6648E654-CD7C-9449-E819-F602702441EA}"/>
          </ac:spMkLst>
        </pc:spChg>
        <pc:spChg chg="add mod">
          <ac:chgData name="Paulo Lacerda" userId="d2bd7532be8a02a2" providerId="LiveId" clId="{DF0DB8EF-BB44-4552-800D-F9A69B99BDDB}" dt="2024-12-12T12:15:38.415" v="2782" actId="20577"/>
          <ac:spMkLst>
            <pc:docMk/>
            <pc:sldMk cId="2828067592" sldId="258"/>
            <ac:spMk id="22" creationId="{48C362CF-CE2A-0A1E-D85A-33DD92E23840}"/>
          </ac:spMkLst>
        </pc:spChg>
        <pc:picChg chg="add mod">
          <ac:chgData name="Paulo Lacerda" userId="d2bd7532be8a02a2" providerId="LiveId" clId="{DF0DB8EF-BB44-4552-800D-F9A69B99BDDB}" dt="2024-12-11T19:49:49.462" v="500" actId="26606"/>
          <ac:picMkLst>
            <pc:docMk/>
            <pc:sldMk cId="2828067592" sldId="258"/>
            <ac:picMk id="4" creationId="{837CD56A-8119-5B8C-09C5-E2C562CEEA4F}"/>
          </ac:picMkLst>
        </pc:picChg>
        <pc:picChg chg="add mod">
          <ac:chgData name="Paulo Lacerda" userId="d2bd7532be8a02a2" providerId="LiveId" clId="{DF0DB8EF-BB44-4552-800D-F9A69B99BDDB}" dt="2024-12-11T20:10:36.430" v="812"/>
          <ac:picMkLst>
            <pc:docMk/>
            <pc:sldMk cId="2828067592" sldId="258"/>
            <ac:picMk id="23" creationId="{6B8FB3E8-544B-DE69-5976-C9A9F4F962F2}"/>
          </ac:picMkLst>
        </pc:picChg>
        <pc:picChg chg="add del mod">
          <ac:chgData name="Paulo Lacerda" userId="d2bd7532be8a02a2" providerId="LiveId" clId="{DF0DB8EF-BB44-4552-800D-F9A69B99BDDB}" dt="2024-12-11T20:05:01.224" v="696" actId="478"/>
          <ac:picMkLst>
            <pc:docMk/>
            <pc:sldMk cId="2828067592" sldId="258"/>
            <ac:picMk id="5122" creationId="{A6F44257-274E-2DD6-88E6-6F48B374C3A2}"/>
          </ac:picMkLst>
        </pc:picChg>
        <pc:picChg chg="add mod">
          <ac:chgData name="Paulo Lacerda" userId="d2bd7532be8a02a2" providerId="LiveId" clId="{DF0DB8EF-BB44-4552-800D-F9A69B99BDDB}" dt="2024-12-12T10:43:49.177" v="2759" actId="1076"/>
          <ac:picMkLst>
            <pc:docMk/>
            <pc:sldMk cId="2828067592" sldId="258"/>
            <ac:picMk id="5124" creationId="{D2782623-B292-BE17-B9DF-A0F1C6C81CA1}"/>
          </ac:picMkLst>
        </pc:picChg>
      </pc:sldChg>
      <pc:sldChg chg="add del">
        <pc:chgData name="Paulo Lacerda" userId="d2bd7532be8a02a2" providerId="LiveId" clId="{DF0DB8EF-BB44-4552-800D-F9A69B99BDDB}" dt="2024-12-11T19:50:45.633" v="515" actId="47"/>
        <pc:sldMkLst>
          <pc:docMk/>
          <pc:sldMk cId="0" sldId="259"/>
        </pc:sldMkLst>
      </pc:sldChg>
      <pc:sldChg chg="addSp delSp modSp new mod">
        <pc:chgData name="Paulo Lacerda" userId="d2bd7532be8a02a2" providerId="LiveId" clId="{DF0DB8EF-BB44-4552-800D-F9A69B99BDDB}" dt="2024-12-12T12:19:19.952" v="2899" actId="20577"/>
        <pc:sldMkLst>
          <pc:docMk/>
          <pc:sldMk cId="2005906842" sldId="260"/>
        </pc:sldMkLst>
        <pc:spChg chg="del">
          <ac:chgData name="Paulo Lacerda" userId="d2bd7532be8a02a2" providerId="LiveId" clId="{DF0DB8EF-BB44-4552-800D-F9A69B99BDDB}" dt="2024-12-11T19:50:26.689" v="509" actId="478"/>
          <ac:spMkLst>
            <pc:docMk/>
            <pc:sldMk cId="2005906842" sldId="260"/>
            <ac:spMk id="2" creationId="{075FA1EF-1FA2-7C73-E834-445FF411A3C9}"/>
          </ac:spMkLst>
        </pc:spChg>
        <pc:spChg chg="mod">
          <ac:chgData name="Paulo Lacerda" userId="d2bd7532be8a02a2" providerId="LiveId" clId="{DF0DB8EF-BB44-4552-800D-F9A69B99BDDB}" dt="2024-12-12T08:50:12.386" v="1159" actId="403"/>
          <ac:spMkLst>
            <pc:docMk/>
            <pc:sldMk cId="2005906842" sldId="260"/>
            <ac:spMk id="3" creationId="{9A3A9163-2F21-B1ED-CD94-43DBA386C291}"/>
          </ac:spMkLst>
        </pc:spChg>
        <pc:spChg chg="add del mod">
          <ac:chgData name="Paulo Lacerda" userId="d2bd7532be8a02a2" providerId="LiveId" clId="{DF0DB8EF-BB44-4552-800D-F9A69B99BDDB}" dt="2024-12-12T08:55:14.807" v="1178" actId="21"/>
          <ac:spMkLst>
            <pc:docMk/>
            <pc:sldMk cId="2005906842" sldId="260"/>
            <ac:spMk id="4" creationId="{EDBF405B-006F-3D2F-4BDB-253836A2991F}"/>
          </ac:spMkLst>
        </pc:spChg>
        <pc:spChg chg="add mod">
          <ac:chgData name="Paulo Lacerda" userId="d2bd7532be8a02a2" providerId="LiveId" clId="{DF0DB8EF-BB44-4552-800D-F9A69B99BDDB}" dt="2024-12-12T12:19:19.952" v="2899" actId="20577"/>
          <ac:spMkLst>
            <pc:docMk/>
            <pc:sldMk cId="2005906842" sldId="260"/>
            <ac:spMk id="6" creationId="{E861DD83-641A-8F2D-A3BA-C48ADBFCE78D}"/>
          </ac:spMkLst>
        </pc:spChg>
        <pc:picChg chg="add mod">
          <ac:chgData name="Paulo Lacerda" userId="d2bd7532be8a02a2" providerId="LiveId" clId="{DF0DB8EF-BB44-4552-800D-F9A69B99BDDB}" dt="2024-12-11T20:10:37.260" v="813"/>
          <ac:picMkLst>
            <pc:docMk/>
            <pc:sldMk cId="2005906842" sldId="260"/>
            <ac:picMk id="5" creationId="{58D74681-5FFA-CBE7-78BE-ECBA881E146C}"/>
          </ac:picMkLst>
        </pc:picChg>
      </pc:sldChg>
      <pc:sldChg chg="addSp delSp modSp new mod">
        <pc:chgData name="Paulo Lacerda" userId="d2bd7532be8a02a2" providerId="LiveId" clId="{DF0DB8EF-BB44-4552-800D-F9A69B99BDDB}" dt="2024-12-12T12:19:29.704" v="2903" actId="20577"/>
        <pc:sldMkLst>
          <pc:docMk/>
          <pc:sldMk cId="1463532095" sldId="261"/>
        </pc:sldMkLst>
        <pc:spChg chg="del">
          <ac:chgData name="Paulo Lacerda" userId="d2bd7532be8a02a2" providerId="LiveId" clId="{DF0DB8EF-BB44-4552-800D-F9A69B99BDDB}" dt="2024-12-11T19:51:04.608" v="520" actId="478"/>
          <ac:spMkLst>
            <pc:docMk/>
            <pc:sldMk cId="1463532095" sldId="261"/>
            <ac:spMk id="2" creationId="{9C811E59-9218-158E-49A2-31E9F3B1B6E2}"/>
          </ac:spMkLst>
        </pc:spChg>
        <pc:spChg chg="del">
          <ac:chgData name="Paulo Lacerda" userId="d2bd7532be8a02a2" providerId="LiveId" clId="{DF0DB8EF-BB44-4552-800D-F9A69B99BDDB}" dt="2024-12-11T19:50:50.084" v="516" actId="478"/>
          <ac:spMkLst>
            <pc:docMk/>
            <pc:sldMk cId="1463532095" sldId="261"/>
            <ac:spMk id="3" creationId="{397E03F2-BC99-D915-A2A3-76C3C738719F}"/>
          </ac:spMkLst>
        </pc:spChg>
        <pc:spChg chg="add mod">
          <ac:chgData name="Paulo Lacerda" userId="d2bd7532be8a02a2" providerId="LiveId" clId="{DF0DB8EF-BB44-4552-800D-F9A69B99BDDB}" dt="2024-12-12T12:17:34.683" v="2853" actId="14100"/>
          <ac:spMkLst>
            <pc:docMk/>
            <pc:sldMk cId="1463532095" sldId="261"/>
            <ac:spMk id="3" creationId="{5FFCD679-D987-CCFA-EB3A-250BDFAC3998}"/>
          </ac:spMkLst>
        </pc:spChg>
        <pc:spChg chg="add del mod">
          <ac:chgData name="Paulo Lacerda" userId="d2bd7532be8a02a2" providerId="LiveId" clId="{DF0DB8EF-BB44-4552-800D-F9A69B99BDDB}" dt="2024-12-12T12:17:19.499" v="2807" actId="478"/>
          <ac:spMkLst>
            <pc:docMk/>
            <pc:sldMk cId="1463532095" sldId="261"/>
            <ac:spMk id="4" creationId="{56CE29F8-3D08-0AF1-DEFA-F4B03874D393}"/>
          </ac:spMkLst>
        </pc:spChg>
        <pc:spChg chg="add mod">
          <ac:chgData name="Paulo Lacerda" userId="d2bd7532be8a02a2" providerId="LiveId" clId="{DF0DB8EF-BB44-4552-800D-F9A69B99BDDB}" dt="2024-12-11T19:50:57.653" v="518" actId="164"/>
          <ac:spMkLst>
            <pc:docMk/>
            <pc:sldMk cId="1463532095" sldId="261"/>
            <ac:spMk id="6" creationId="{7416F4F7-CD3F-4B12-CC05-98E5AE05E8CF}"/>
          </ac:spMkLst>
        </pc:spChg>
        <pc:spChg chg="add mod">
          <ac:chgData name="Paulo Lacerda" userId="d2bd7532be8a02a2" providerId="LiveId" clId="{DF0DB8EF-BB44-4552-800D-F9A69B99BDDB}" dt="2024-12-12T09:50:00.023" v="2325" actId="20577"/>
          <ac:spMkLst>
            <pc:docMk/>
            <pc:sldMk cId="1463532095" sldId="261"/>
            <ac:spMk id="7" creationId="{9EF448A5-A330-9734-1071-17F828CBF84B}"/>
          </ac:spMkLst>
        </pc:spChg>
        <pc:spChg chg="add mod">
          <ac:chgData name="Paulo Lacerda" userId="d2bd7532be8a02a2" providerId="LiveId" clId="{DF0DB8EF-BB44-4552-800D-F9A69B99BDDB}" dt="2024-12-11T19:50:57.653" v="518" actId="164"/>
          <ac:spMkLst>
            <pc:docMk/>
            <pc:sldMk cId="1463532095" sldId="261"/>
            <ac:spMk id="9" creationId="{2F735854-2394-BD48-633C-1C248F21852F}"/>
          </ac:spMkLst>
        </pc:spChg>
        <pc:spChg chg="add mod">
          <ac:chgData name="Paulo Lacerda" userId="d2bd7532be8a02a2" providerId="LiveId" clId="{DF0DB8EF-BB44-4552-800D-F9A69B99BDDB}" dt="2024-12-12T09:51:14.166" v="2426" actId="20577"/>
          <ac:spMkLst>
            <pc:docMk/>
            <pc:sldMk cId="1463532095" sldId="261"/>
            <ac:spMk id="10" creationId="{832013F8-BD10-E571-6202-AA34EA9833D1}"/>
          </ac:spMkLst>
        </pc:spChg>
        <pc:spChg chg="add mod">
          <ac:chgData name="Paulo Lacerda" userId="d2bd7532be8a02a2" providerId="LiveId" clId="{DF0DB8EF-BB44-4552-800D-F9A69B99BDDB}" dt="2024-12-11T19:50:57.653" v="518" actId="164"/>
          <ac:spMkLst>
            <pc:docMk/>
            <pc:sldMk cId="1463532095" sldId="261"/>
            <ac:spMk id="12" creationId="{1AB9F35B-88A7-F71D-61AC-137BDF51A7EC}"/>
          </ac:spMkLst>
        </pc:spChg>
        <pc:spChg chg="add mod">
          <ac:chgData name="Paulo Lacerda" userId="d2bd7532be8a02a2" providerId="LiveId" clId="{DF0DB8EF-BB44-4552-800D-F9A69B99BDDB}" dt="2024-12-12T08:48:55.544" v="1135" actId="790"/>
          <ac:spMkLst>
            <pc:docMk/>
            <pc:sldMk cId="1463532095" sldId="261"/>
            <ac:spMk id="13" creationId="{23A1D2F0-491C-57C7-E9B9-258C117693FD}"/>
          </ac:spMkLst>
        </pc:spChg>
        <pc:spChg chg="add mod">
          <ac:chgData name="Paulo Lacerda" userId="d2bd7532be8a02a2" providerId="LiveId" clId="{DF0DB8EF-BB44-4552-800D-F9A69B99BDDB}" dt="2024-12-12T12:19:29.704" v="2903" actId="20577"/>
          <ac:spMkLst>
            <pc:docMk/>
            <pc:sldMk cId="1463532095" sldId="261"/>
            <ac:spMk id="15" creationId="{7640F684-AACB-4EC2-EA6F-40A8CBDA3B08}"/>
          </ac:spMkLst>
        </pc:spChg>
        <pc:grpChg chg="add mod">
          <ac:chgData name="Paulo Lacerda" userId="d2bd7532be8a02a2" providerId="LiveId" clId="{DF0DB8EF-BB44-4552-800D-F9A69B99BDDB}" dt="2024-12-11T19:51:15.622" v="524" actId="14100"/>
          <ac:grpSpMkLst>
            <pc:docMk/>
            <pc:sldMk cId="1463532095" sldId="261"/>
            <ac:grpSpMk id="14" creationId="{554E1508-E057-6A8D-4FB6-3B378262BF7F}"/>
          </ac:grpSpMkLst>
        </pc:grpChg>
        <pc:picChg chg="mod">
          <ac:chgData name="Paulo Lacerda" userId="d2bd7532be8a02a2" providerId="LiveId" clId="{DF0DB8EF-BB44-4552-800D-F9A69B99BDDB}" dt="2024-12-12T10:31:18.714" v="2735" actId="1076"/>
          <ac:picMkLst>
            <pc:docMk/>
            <pc:sldMk cId="1463532095" sldId="261"/>
            <ac:picMk id="2" creationId="{EE3B1E9B-71FA-3D7A-B76D-47065A63A2B5}"/>
          </ac:picMkLst>
        </pc:picChg>
        <pc:picChg chg="add mod">
          <ac:chgData name="Paulo Lacerda" userId="d2bd7532be8a02a2" providerId="LiveId" clId="{DF0DB8EF-BB44-4552-800D-F9A69B99BDDB}" dt="2024-12-11T19:50:57.653" v="518" actId="164"/>
          <ac:picMkLst>
            <pc:docMk/>
            <pc:sldMk cId="1463532095" sldId="261"/>
            <ac:picMk id="5" creationId="{4C8F341E-E483-FDCA-8F96-29343BD735F2}"/>
          </ac:picMkLst>
        </pc:picChg>
        <pc:picChg chg="add mod">
          <ac:chgData name="Paulo Lacerda" userId="d2bd7532be8a02a2" providerId="LiveId" clId="{DF0DB8EF-BB44-4552-800D-F9A69B99BDDB}" dt="2024-12-11T19:50:57.653" v="518" actId="164"/>
          <ac:picMkLst>
            <pc:docMk/>
            <pc:sldMk cId="1463532095" sldId="261"/>
            <ac:picMk id="8" creationId="{9E3C9C57-466C-5AE1-3C27-45D9E9845629}"/>
          </ac:picMkLst>
        </pc:picChg>
        <pc:picChg chg="add mod">
          <ac:chgData name="Paulo Lacerda" userId="d2bd7532be8a02a2" providerId="LiveId" clId="{DF0DB8EF-BB44-4552-800D-F9A69B99BDDB}" dt="2024-12-11T19:50:57.653" v="518" actId="164"/>
          <ac:picMkLst>
            <pc:docMk/>
            <pc:sldMk cId="1463532095" sldId="261"/>
            <ac:picMk id="11" creationId="{3D69B652-0A4F-55A1-301A-7C7137F1CE11}"/>
          </ac:picMkLst>
        </pc:picChg>
        <pc:picChg chg="add mod">
          <ac:chgData name="Paulo Lacerda" userId="d2bd7532be8a02a2" providerId="LiveId" clId="{DF0DB8EF-BB44-4552-800D-F9A69B99BDDB}" dt="2024-12-11T20:10:37.722" v="814"/>
          <ac:picMkLst>
            <pc:docMk/>
            <pc:sldMk cId="1463532095" sldId="261"/>
            <ac:picMk id="16" creationId="{122C7078-5FE5-A8EB-40E1-851E05C8C543}"/>
          </ac:picMkLst>
        </pc:picChg>
        <pc:picChg chg="add mod">
          <ac:chgData name="Paulo Lacerda" userId="d2bd7532be8a02a2" providerId="LiveId" clId="{DF0DB8EF-BB44-4552-800D-F9A69B99BDDB}" dt="2024-12-11T20:03:32.257" v="681" actId="1076"/>
          <ac:picMkLst>
            <pc:docMk/>
            <pc:sldMk cId="1463532095" sldId="261"/>
            <ac:picMk id="4098" creationId="{19CF6C15-61CE-24C9-8F7B-1322F363B240}"/>
          </ac:picMkLst>
        </pc:picChg>
      </pc:sldChg>
      <pc:sldChg chg="addSp delSp modSp new mod">
        <pc:chgData name="Paulo Lacerda" userId="d2bd7532be8a02a2" providerId="LiveId" clId="{DF0DB8EF-BB44-4552-800D-F9A69B99BDDB}" dt="2024-12-12T10:47:30.460" v="2777" actId="1076"/>
        <pc:sldMkLst>
          <pc:docMk/>
          <pc:sldMk cId="4060817599" sldId="262"/>
        </pc:sldMkLst>
        <pc:spChg chg="del">
          <ac:chgData name="Paulo Lacerda" userId="d2bd7532be8a02a2" providerId="LiveId" clId="{DF0DB8EF-BB44-4552-800D-F9A69B99BDDB}" dt="2024-12-11T19:51:35.326" v="525" actId="478"/>
          <ac:spMkLst>
            <pc:docMk/>
            <pc:sldMk cId="4060817599" sldId="262"/>
            <ac:spMk id="2" creationId="{15B5F0D3-6811-524C-D720-4C9596455B9A}"/>
          </ac:spMkLst>
        </pc:spChg>
        <pc:spChg chg="add del mod">
          <ac:chgData name="Paulo Lacerda" userId="d2bd7532be8a02a2" providerId="LiveId" clId="{DF0DB8EF-BB44-4552-800D-F9A69B99BDDB}" dt="2024-12-11T21:53:06.360" v="1029" actId="478"/>
          <ac:spMkLst>
            <pc:docMk/>
            <pc:sldMk cId="4060817599" sldId="262"/>
            <ac:spMk id="2" creationId="{B787AA9D-B07C-3FF3-FD9E-38E3529B9E36}"/>
          </ac:spMkLst>
        </pc:spChg>
        <pc:spChg chg="del">
          <ac:chgData name="Paulo Lacerda" userId="d2bd7532be8a02a2" providerId="LiveId" clId="{DF0DB8EF-BB44-4552-800D-F9A69B99BDDB}" dt="2024-12-11T19:51:37.126" v="526" actId="478"/>
          <ac:spMkLst>
            <pc:docMk/>
            <pc:sldMk cId="4060817599" sldId="262"/>
            <ac:spMk id="3" creationId="{338131FE-6EBF-7818-2AF1-FF75E83B9901}"/>
          </ac:spMkLst>
        </pc:spChg>
        <pc:spChg chg="add mod">
          <ac:chgData name="Paulo Lacerda" userId="d2bd7532be8a02a2" providerId="LiveId" clId="{DF0DB8EF-BB44-4552-800D-F9A69B99BDDB}" dt="2024-12-11T19:51:41.910" v="528" actId="1076"/>
          <ac:spMkLst>
            <pc:docMk/>
            <pc:sldMk cId="4060817599" sldId="262"/>
            <ac:spMk id="4" creationId="{A84A9CB0-977F-AFCC-8E97-C6937F1D8E23}"/>
          </ac:spMkLst>
        </pc:spChg>
        <pc:spChg chg="add mod">
          <ac:chgData name="Paulo Lacerda" userId="d2bd7532be8a02a2" providerId="LiveId" clId="{DF0DB8EF-BB44-4552-800D-F9A69B99BDDB}" dt="2024-12-11T21:55:28.532" v="1046" actId="20577"/>
          <ac:spMkLst>
            <pc:docMk/>
            <pc:sldMk cId="4060817599" sldId="262"/>
            <ac:spMk id="5" creationId="{60048770-6F57-619F-C145-B8080C1A517C}"/>
          </ac:spMkLst>
        </pc:spChg>
        <pc:spChg chg="add mod">
          <ac:chgData name="Paulo Lacerda" userId="d2bd7532be8a02a2" providerId="LiveId" clId="{DF0DB8EF-BB44-4552-800D-F9A69B99BDDB}" dt="2024-12-12T09:54:31.352" v="2457" actId="20577"/>
          <ac:spMkLst>
            <pc:docMk/>
            <pc:sldMk cId="4060817599" sldId="262"/>
            <ac:spMk id="6" creationId="{9B6FC333-1EE1-C12B-A3BB-D16FCC60765D}"/>
          </ac:spMkLst>
        </pc:spChg>
        <pc:spChg chg="add mod">
          <ac:chgData name="Paulo Lacerda" userId="d2bd7532be8a02a2" providerId="LiveId" clId="{DF0DB8EF-BB44-4552-800D-F9A69B99BDDB}" dt="2024-12-11T21:55:17.402" v="1041" actId="115"/>
          <ac:spMkLst>
            <pc:docMk/>
            <pc:sldMk cId="4060817599" sldId="262"/>
            <ac:spMk id="7" creationId="{233C3039-10D3-6E91-68A5-C4BD5119643A}"/>
          </ac:spMkLst>
        </pc:spChg>
        <pc:spChg chg="add mod">
          <ac:chgData name="Paulo Lacerda" userId="d2bd7532be8a02a2" providerId="LiveId" clId="{DF0DB8EF-BB44-4552-800D-F9A69B99BDDB}" dt="2024-12-11T21:55:02.909" v="1036" actId="207"/>
          <ac:spMkLst>
            <pc:docMk/>
            <pc:sldMk cId="4060817599" sldId="262"/>
            <ac:spMk id="8" creationId="{98451E0F-BABD-F4F1-0425-BEBCF9EAEE1E}"/>
          </ac:spMkLst>
        </pc:spChg>
        <pc:spChg chg="add mod">
          <ac:chgData name="Paulo Lacerda" userId="d2bd7532be8a02a2" providerId="LiveId" clId="{DF0DB8EF-BB44-4552-800D-F9A69B99BDDB}" dt="2024-12-11T21:53:16.089" v="1033" actId="1076"/>
          <ac:spMkLst>
            <pc:docMk/>
            <pc:sldMk cId="4060817599" sldId="262"/>
            <ac:spMk id="9" creationId="{4BE0D343-62C4-CADF-6752-834E351AC604}"/>
          </ac:spMkLst>
        </pc:spChg>
        <pc:spChg chg="add del mod">
          <ac:chgData name="Paulo Lacerda" userId="d2bd7532be8a02a2" providerId="LiveId" clId="{DF0DB8EF-BB44-4552-800D-F9A69B99BDDB}" dt="2024-12-11T19:52:50.290" v="530" actId="478"/>
          <ac:spMkLst>
            <pc:docMk/>
            <pc:sldMk cId="4060817599" sldId="262"/>
            <ac:spMk id="9" creationId="{A7C9296D-9CBA-D2DB-6849-4100A935F1F8}"/>
          </ac:spMkLst>
        </pc:spChg>
        <pc:spChg chg="add del mod">
          <ac:chgData name="Paulo Lacerda" userId="d2bd7532be8a02a2" providerId="LiveId" clId="{DF0DB8EF-BB44-4552-800D-F9A69B99BDDB}" dt="2024-12-11T19:52:50.290" v="530" actId="478"/>
          <ac:spMkLst>
            <pc:docMk/>
            <pc:sldMk cId="4060817599" sldId="262"/>
            <ac:spMk id="10" creationId="{88EE8549-4B07-1ED3-D805-FCB4F0A20C48}"/>
          </ac:spMkLst>
        </pc:spChg>
        <pc:spChg chg="add mod">
          <ac:chgData name="Paulo Lacerda" userId="d2bd7532be8a02a2" providerId="LiveId" clId="{DF0DB8EF-BB44-4552-800D-F9A69B99BDDB}" dt="2024-12-11T21:53:24.449" v="1035"/>
          <ac:spMkLst>
            <pc:docMk/>
            <pc:sldMk cId="4060817599" sldId="262"/>
            <ac:spMk id="11" creationId="{5C9F7828-D241-354D-F40C-A773DBAAEE41}"/>
          </ac:spMkLst>
        </pc:spChg>
        <pc:spChg chg="add del mod">
          <ac:chgData name="Paulo Lacerda" userId="d2bd7532be8a02a2" providerId="LiveId" clId="{DF0DB8EF-BB44-4552-800D-F9A69B99BDDB}" dt="2024-12-11T19:52:50.290" v="530" actId="478"/>
          <ac:spMkLst>
            <pc:docMk/>
            <pc:sldMk cId="4060817599" sldId="262"/>
            <ac:spMk id="11" creationId="{79C24E0C-54B7-BC32-A8F0-72BD4876B770}"/>
          </ac:spMkLst>
        </pc:spChg>
        <pc:spChg chg="add del mod">
          <ac:chgData name="Paulo Lacerda" userId="d2bd7532be8a02a2" providerId="LiveId" clId="{DF0DB8EF-BB44-4552-800D-F9A69B99BDDB}" dt="2024-12-11T19:52:50.290" v="530" actId="478"/>
          <ac:spMkLst>
            <pc:docMk/>
            <pc:sldMk cId="4060817599" sldId="262"/>
            <ac:spMk id="12" creationId="{22FE4BDB-CA50-3E71-E5AD-B0B02E133ECF}"/>
          </ac:spMkLst>
        </pc:spChg>
        <pc:spChg chg="add mod">
          <ac:chgData name="Paulo Lacerda" userId="d2bd7532be8a02a2" providerId="LiveId" clId="{DF0DB8EF-BB44-4552-800D-F9A69B99BDDB}" dt="2024-12-11T21:53:12.725" v="1031" actId="1076"/>
          <ac:spMkLst>
            <pc:docMk/>
            <pc:sldMk cId="4060817599" sldId="262"/>
            <ac:spMk id="13" creationId="{4E5F02B7-2130-6A5D-1305-E37041573744}"/>
          </ac:spMkLst>
        </pc:spChg>
        <pc:spChg chg="add del mod">
          <ac:chgData name="Paulo Lacerda" userId="d2bd7532be8a02a2" providerId="LiveId" clId="{DF0DB8EF-BB44-4552-800D-F9A69B99BDDB}" dt="2024-12-11T19:52:50.290" v="530" actId="478"/>
          <ac:spMkLst>
            <pc:docMk/>
            <pc:sldMk cId="4060817599" sldId="262"/>
            <ac:spMk id="13" creationId="{6CCF88E9-DE1F-E46E-9AFF-4AD3BF796077}"/>
          </ac:spMkLst>
        </pc:spChg>
        <pc:spChg chg="add del mod">
          <ac:chgData name="Paulo Lacerda" userId="d2bd7532be8a02a2" providerId="LiveId" clId="{DF0DB8EF-BB44-4552-800D-F9A69B99BDDB}" dt="2024-12-11T21:52:08.405" v="1020" actId="478"/>
          <ac:spMkLst>
            <pc:docMk/>
            <pc:sldMk cId="4060817599" sldId="262"/>
            <ac:spMk id="15" creationId="{7A69FE85-5336-4797-5074-BC14FAAAD21D}"/>
          </ac:spMkLst>
        </pc:spChg>
        <pc:spChg chg="add mod">
          <ac:chgData name="Paulo Lacerda" userId="d2bd7532be8a02a2" providerId="LiveId" clId="{DF0DB8EF-BB44-4552-800D-F9A69B99BDDB}" dt="2024-12-11T19:55:04.586" v="551" actId="1076"/>
          <ac:spMkLst>
            <pc:docMk/>
            <pc:sldMk cId="4060817599" sldId="262"/>
            <ac:spMk id="19" creationId="{9FE1895A-D985-3DD6-45AE-27C4F735A516}"/>
          </ac:spMkLst>
        </pc:spChg>
        <pc:spChg chg="add del mod">
          <ac:chgData name="Paulo Lacerda" userId="d2bd7532be8a02a2" providerId="LiveId" clId="{DF0DB8EF-BB44-4552-800D-F9A69B99BDDB}" dt="2024-12-11T21:53:03.248" v="1027" actId="478"/>
          <ac:spMkLst>
            <pc:docMk/>
            <pc:sldMk cId="4060817599" sldId="262"/>
            <ac:spMk id="20" creationId="{40CCD539-2604-D395-4F72-48E7ABD2D172}"/>
          </ac:spMkLst>
        </pc:spChg>
        <pc:spChg chg="add del mod">
          <ac:chgData name="Paulo Lacerda" userId="d2bd7532be8a02a2" providerId="LiveId" clId="{DF0DB8EF-BB44-4552-800D-F9A69B99BDDB}" dt="2024-12-11T21:52:48.525" v="1024" actId="22"/>
          <ac:spMkLst>
            <pc:docMk/>
            <pc:sldMk cId="4060817599" sldId="262"/>
            <ac:spMk id="22" creationId="{942FA0B8-3AB5-2963-8401-3A3126A52246}"/>
          </ac:spMkLst>
        </pc:spChg>
        <pc:spChg chg="add mod">
          <ac:chgData name="Paulo Lacerda" userId="d2bd7532be8a02a2" providerId="LiveId" clId="{DF0DB8EF-BB44-4552-800D-F9A69B99BDDB}" dt="2024-12-12T10:47:30.460" v="2777" actId="1076"/>
          <ac:spMkLst>
            <pc:docMk/>
            <pc:sldMk cId="4060817599" sldId="262"/>
            <ac:spMk id="24" creationId="{B4628A3A-BB82-6A1C-DF54-BF83CDE45A56}"/>
          </ac:spMkLst>
        </pc:spChg>
        <pc:grpChg chg="add mod">
          <ac:chgData name="Paulo Lacerda" userId="d2bd7532be8a02a2" providerId="LiveId" clId="{DF0DB8EF-BB44-4552-800D-F9A69B99BDDB}" dt="2024-12-11T19:55:07.856" v="552" actId="14100"/>
          <ac:grpSpMkLst>
            <pc:docMk/>
            <pc:sldMk cId="4060817599" sldId="262"/>
            <ac:grpSpMk id="17" creationId="{65682449-E1D0-83C4-AD15-CA666BBE89AC}"/>
          </ac:grpSpMkLst>
        </pc:grpChg>
        <pc:graphicFrameChg chg="add del mod">
          <ac:chgData name="Paulo Lacerda" userId="d2bd7532be8a02a2" providerId="LiveId" clId="{DF0DB8EF-BB44-4552-800D-F9A69B99BDDB}" dt="2024-12-11T19:54:48.955" v="545" actId="478"/>
          <ac:graphicFrameMkLst>
            <pc:docMk/>
            <pc:sldMk cId="4060817599" sldId="262"/>
            <ac:graphicFrameMk id="16" creationId="{CF9AB194-6EAF-D126-3596-3907B0D58A33}"/>
          </ac:graphicFrameMkLst>
        </pc:graphicFrameChg>
        <pc:graphicFrameChg chg="add mod">
          <ac:chgData name="Paulo Lacerda" userId="d2bd7532be8a02a2" providerId="LiveId" clId="{DF0DB8EF-BB44-4552-800D-F9A69B99BDDB}" dt="2024-12-11T19:55:28.582" v="561"/>
          <ac:graphicFrameMkLst>
            <pc:docMk/>
            <pc:sldMk cId="4060817599" sldId="262"/>
            <ac:graphicFrameMk id="18" creationId="{CF9AB194-6EAF-D126-3596-3907B0D58A33}"/>
          </ac:graphicFrameMkLst>
        </pc:graphicFrameChg>
        <pc:picChg chg="add mod">
          <ac:chgData name="Paulo Lacerda" userId="d2bd7532be8a02a2" providerId="LiveId" clId="{DF0DB8EF-BB44-4552-800D-F9A69B99BDDB}" dt="2024-12-11T20:10:38.051" v="815"/>
          <ac:picMkLst>
            <pc:docMk/>
            <pc:sldMk cId="4060817599" sldId="262"/>
            <ac:picMk id="21" creationId="{49A1DDBD-5535-AAE3-7851-67D3FA0FD79B}"/>
          </ac:picMkLst>
        </pc:picChg>
        <pc:picChg chg="add del mod">
          <ac:chgData name="Paulo Lacerda" userId="d2bd7532be8a02a2" providerId="LiveId" clId="{DF0DB8EF-BB44-4552-800D-F9A69B99BDDB}" dt="2024-12-11T20:10:40.617" v="817" actId="478"/>
          <ac:picMkLst>
            <pc:docMk/>
            <pc:sldMk cId="4060817599" sldId="262"/>
            <ac:picMk id="22" creationId="{45AE9807-3970-92A0-7879-DD5AABE891A7}"/>
          </ac:picMkLst>
        </pc:picChg>
        <pc:picChg chg="add del mod">
          <ac:chgData name="Paulo Lacerda" userId="d2bd7532be8a02a2" providerId="LiveId" clId="{DF0DB8EF-BB44-4552-800D-F9A69B99BDDB}" dt="2024-12-11T19:53:02.921" v="535" actId="478"/>
          <ac:picMkLst>
            <pc:docMk/>
            <pc:sldMk cId="4060817599" sldId="262"/>
            <ac:picMk id="2049" creationId="{D3C31229-F2DE-7F22-6EEF-9B4AF60E6290}"/>
          </ac:picMkLst>
        </pc:picChg>
      </pc:sldChg>
      <pc:sldChg chg="addSp delSp modSp new mod">
        <pc:chgData name="Paulo Lacerda" userId="d2bd7532be8a02a2" providerId="LiveId" clId="{DF0DB8EF-BB44-4552-800D-F9A69B99BDDB}" dt="2024-12-12T12:19:35.949" v="2905" actId="20577"/>
        <pc:sldMkLst>
          <pc:docMk/>
          <pc:sldMk cId="4265536109" sldId="263"/>
        </pc:sldMkLst>
        <pc:spChg chg="del">
          <ac:chgData name="Paulo Lacerda" userId="d2bd7532be8a02a2" providerId="LiveId" clId="{DF0DB8EF-BB44-4552-800D-F9A69B99BDDB}" dt="2024-12-11T19:56:14.260" v="578" actId="478"/>
          <ac:spMkLst>
            <pc:docMk/>
            <pc:sldMk cId="4265536109" sldId="263"/>
            <ac:spMk id="2" creationId="{C3638D8A-C46E-91BB-4030-15C7AA020E3E}"/>
          </ac:spMkLst>
        </pc:spChg>
        <pc:spChg chg="add mod">
          <ac:chgData name="Paulo Lacerda" userId="d2bd7532be8a02a2" providerId="LiveId" clId="{DF0DB8EF-BB44-4552-800D-F9A69B99BDDB}" dt="2024-12-12T12:17:52.993" v="2897" actId="20577"/>
          <ac:spMkLst>
            <pc:docMk/>
            <pc:sldMk cId="4265536109" sldId="263"/>
            <ac:spMk id="3" creationId="{9786334E-A5F1-E23D-D872-BB8433A4C115}"/>
          </ac:spMkLst>
        </pc:spChg>
        <pc:spChg chg="del">
          <ac:chgData name="Paulo Lacerda" userId="d2bd7532be8a02a2" providerId="LiveId" clId="{DF0DB8EF-BB44-4552-800D-F9A69B99BDDB}" dt="2024-12-11T19:56:15.127" v="579" actId="478"/>
          <ac:spMkLst>
            <pc:docMk/>
            <pc:sldMk cId="4265536109" sldId="263"/>
            <ac:spMk id="3" creationId="{FE1C99EE-AF5E-F7A5-D83D-CEA153D64DC1}"/>
          </ac:spMkLst>
        </pc:spChg>
        <pc:spChg chg="add del mod">
          <ac:chgData name="Paulo Lacerda" userId="d2bd7532be8a02a2" providerId="LiveId" clId="{DF0DB8EF-BB44-4552-800D-F9A69B99BDDB}" dt="2024-12-12T12:17:42.563" v="2855" actId="478"/>
          <ac:spMkLst>
            <pc:docMk/>
            <pc:sldMk cId="4265536109" sldId="263"/>
            <ac:spMk id="4" creationId="{E054F207-2EA3-8D51-CDDD-F5E7ACE3C8FC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5" creationId="{CC5C840A-A574-D6D6-EEE2-C7C0766B1BEA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6" creationId="{00C7D8DA-1AA4-0B59-3BB3-DF6CA842A05A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7" creationId="{87BF9373-9C3F-D46B-DA77-B8ED040C560E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8" creationId="{43AC618E-EE4A-7476-B433-B799044231EE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9" creationId="{ADD292CD-14C9-A7D7-A577-5B2A314720EF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0" creationId="{05F51CDC-61CA-4551-A2D9-E2EA8B69CCF3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1" creationId="{ECC44FC2-6734-17DE-B888-942AD99A3721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2" creationId="{D1E1BE6D-D30B-07C8-52CD-6CB866F66F11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3" creationId="{2B84764C-E8CD-DCDF-5644-DCA6941EF012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4" creationId="{6A4AEEE8-3558-50B1-27C3-65C213323789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5" creationId="{F28116E2-4FE6-C606-D6C4-EF2D8251F149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6" creationId="{583DF4B2-7C68-D2A9-509B-2C8EE9D1E1E1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7" creationId="{F5E5C573-183F-3822-5257-355332DF3B3C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8" creationId="{A5BD33FA-38C6-03D4-8E3D-641D506E42E5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19" creationId="{054AD04C-E3F8-DCE5-4F57-B91A2BD7BB3B}"/>
          </ac:spMkLst>
        </pc:spChg>
        <pc:spChg chg="add mod">
          <ac:chgData name="Paulo Lacerda" userId="d2bd7532be8a02a2" providerId="LiveId" clId="{DF0DB8EF-BB44-4552-800D-F9A69B99BDDB}" dt="2024-12-12T10:10:03.443" v="2493" actId="164"/>
          <ac:spMkLst>
            <pc:docMk/>
            <pc:sldMk cId="4265536109" sldId="263"/>
            <ac:spMk id="20" creationId="{2E85E39A-2038-6FF4-E6AF-A1DB215CE9E4}"/>
          </ac:spMkLst>
        </pc:spChg>
        <pc:spChg chg="add mod">
          <ac:chgData name="Paulo Lacerda" userId="d2bd7532be8a02a2" providerId="LiveId" clId="{DF0DB8EF-BB44-4552-800D-F9A69B99BDDB}" dt="2024-12-12T12:19:35.949" v="2905" actId="20577"/>
          <ac:spMkLst>
            <pc:docMk/>
            <pc:sldMk cId="4265536109" sldId="263"/>
            <ac:spMk id="23" creationId="{FD6D005A-E155-47D4-488B-1DAF4A15EBD4}"/>
          </ac:spMkLst>
        </pc:spChg>
        <pc:grpChg chg="add mod">
          <ac:chgData name="Paulo Lacerda" userId="d2bd7532be8a02a2" providerId="LiveId" clId="{DF0DB8EF-BB44-4552-800D-F9A69B99BDDB}" dt="2024-12-12T10:10:06.807" v="2494" actId="1076"/>
          <ac:grpSpMkLst>
            <pc:docMk/>
            <pc:sldMk cId="4265536109" sldId="263"/>
            <ac:grpSpMk id="2" creationId="{83D43356-0C74-52E0-3B8A-E76488D9F1B5}"/>
          </ac:grpSpMkLst>
        </pc:grpChg>
        <pc:grpChg chg="add mod">
          <ac:chgData name="Paulo Lacerda" userId="d2bd7532be8a02a2" providerId="LiveId" clId="{DF0DB8EF-BB44-4552-800D-F9A69B99BDDB}" dt="2024-12-12T10:10:15.521" v="2502" actId="1076"/>
          <ac:grpSpMkLst>
            <pc:docMk/>
            <pc:sldMk cId="4265536109" sldId="263"/>
            <ac:grpSpMk id="21" creationId="{822079EF-344D-53C8-143A-E6C6CC4EB064}"/>
          </ac:grpSpMkLst>
        </pc:grpChg>
        <pc:picChg chg="add mod">
          <ac:chgData name="Paulo Lacerda" userId="d2bd7532be8a02a2" providerId="LiveId" clId="{DF0DB8EF-BB44-4552-800D-F9A69B99BDDB}" dt="2024-12-11T20:05:55.672" v="700"/>
          <ac:picMkLst>
            <pc:docMk/>
            <pc:sldMk cId="4265536109" sldId="263"/>
            <ac:picMk id="22" creationId="{64BEE116-7268-3B2C-0444-E1B6D3C5C328}"/>
          </ac:picMkLst>
        </pc:picChg>
        <pc:picChg chg="add mod">
          <ac:chgData name="Paulo Lacerda" userId="d2bd7532be8a02a2" providerId="LiveId" clId="{DF0DB8EF-BB44-4552-800D-F9A69B99BDDB}" dt="2024-12-11T20:10:42.128" v="818"/>
          <ac:picMkLst>
            <pc:docMk/>
            <pc:sldMk cId="4265536109" sldId="263"/>
            <ac:picMk id="24" creationId="{030EEB75-CAD8-DCD7-EB7D-4DB9FD557FFE}"/>
          </ac:picMkLst>
        </pc:picChg>
        <pc:picChg chg="add del mod">
          <ac:chgData name="Paulo Lacerda" userId="d2bd7532be8a02a2" providerId="LiveId" clId="{DF0DB8EF-BB44-4552-800D-F9A69B99BDDB}" dt="2024-12-11T20:06:01.778" v="702" actId="478"/>
          <ac:picMkLst>
            <pc:docMk/>
            <pc:sldMk cId="4265536109" sldId="263"/>
            <ac:picMk id="3074" creationId="{12C10996-1226-3D51-CFA5-8B3C0EF8DB95}"/>
          </ac:picMkLst>
        </pc:picChg>
      </pc:sldChg>
      <pc:sldChg chg="addSp delSp modSp new mod">
        <pc:chgData name="Paulo Lacerda" userId="d2bd7532be8a02a2" providerId="LiveId" clId="{DF0DB8EF-BB44-4552-800D-F9A69B99BDDB}" dt="2024-12-11T22:41:37.040" v="1098" actId="20577"/>
        <pc:sldMkLst>
          <pc:docMk/>
          <pc:sldMk cId="1177054706" sldId="264"/>
        </pc:sldMkLst>
        <pc:spChg chg="del">
          <ac:chgData name="Paulo Lacerda" userId="d2bd7532be8a02a2" providerId="LiveId" clId="{DF0DB8EF-BB44-4552-800D-F9A69B99BDDB}" dt="2024-12-11T19:56:45.893" v="582" actId="478"/>
          <ac:spMkLst>
            <pc:docMk/>
            <pc:sldMk cId="1177054706" sldId="264"/>
            <ac:spMk id="2" creationId="{5DB9DA8E-406E-1ABA-D945-9153D556363E}"/>
          </ac:spMkLst>
        </pc:spChg>
        <pc:spChg chg="del">
          <ac:chgData name="Paulo Lacerda" userId="d2bd7532be8a02a2" providerId="LiveId" clId="{DF0DB8EF-BB44-4552-800D-F9A69B99BDDB}" dt="2024-12-11T19:56:46.973" v="583" actId="478"/>
          <ac:spMkLst>
            <pc:docMk/>
            <pc:sldMk cId="1177054706" sldId="264"/>
            <ac:spMk id="3" creationId="{23C6D8F3-BD6B-3A12-E04E-B2A8A83B4F6B}"/>
          </ac:spMkLst>
        </pc:spChg>
        <pc:spChg chg="add mod">
          <ac:chgData name="Paulo Lacerda" userId="d2bd7532be8a02a2" providerId="LiveId" clId="{DF0DB8EF-BB44-4552-800D-F9A69B99BDDB}" dt="2024-12-11T20:00:27.610" v="643" actId="1076"/>
          <ac:spMkLst>
            <pc:docMk/>
            <pc:sldMk cId="1177054706" sldId="264"/>
            <ac:spMk id="4" creationId="{F80396A0-33B3-39E7-6BA8-806883CDC04E}"/>
          </ac:spMkLst>
        </pc:spChg>
        <pc:spChg chg="add mod">
          <ac:chgData name="Paulo Lacerda" userId="d2bd7532be8a02a2" providerId="LiveId" clId="{DF0DB8EF-BB44-4552-800D-F9A69B99BDDB}" dt="2024-12-11T19:57:13.802" v="591" actId="164"/>
          <ac:spMkLst>
            <pc:docMk/>
            <pc:sldMk cId="1177054706" sldId="264"/>
            <ac:spMk id="5" creationId="{A8252203-AE3A-63E7-F477-12A3A3B6D477}"/>
          </ac:spMkLst>
        </pc:spChg>
        <pc:spChg chg="add del mod">
          <ac:chgData name="Paulo Lacerda" userId="d2bd7532be8a02a2" providerId="LiveId" clId="{DF0DB8EF-BB44-4552-800D-F9A69B99BDDB}" dt="2024-12-11T19:57:03.057" v="588" actId="478"/>
          <ac:spMkLst>
            <pc:docMk/>
            <pc:sldMk cId="1177054706" sldId="264"/>
            <ac:spMk id="6" creationId="{730623C7-C98A-2B04-F7C7-D99B1EB9B7D3}"/>
          </ac:spMkLst>
        </pc:spChg>
        <pc:spChg chg="add mod">
          <ac:chgData name="Paulo Lacerda" userId="d2bd7532be8a02a2" providerId="LiveId" clId="{DF0DB8EF-BB44-4552-800D-F9A69B99BDDB}" dt="2024-12-11T19:57:13.802" v="591" actId="164"/>
          <ac:spMkLst>
            <pc:docMk/>
            <pc:sldMk cId="1177054706" sldId="264"/>
            <ac:spMk id="7" creationId="{DF26620B-37B6-E98E-A347-3D0482744A75}"/>
          </ac:spMkLst>
        </pc:spChg>
        <pc:spChg chg="add mod">
          <ac:chgData name="Paulo Lacerda" userId="d2bd7532be8a02a2" providerId="LiveId" clId="{DF0DB8EF-BB44-4552-800D-F9A69B99BDDB}" dt="2024-12-11T21:39:18.132" v="871" actId="20577"/>
          <ac:spMkLst>
            <pc:docMk/>
            <pc:sldMk cId="1177054706" sldId="264"/>
            <ac:spMk id="8" creationId="{EDA169F4-1D9B-428D-1744-F71FE39E8377}"/>
          </ac:spMkLst>
        </pc:spChg>
        <pc:spChg chg="add mod">
          <ac:chgData name="Paulo Lacerda" userId="d2bd7532be8a02a2" providerId="LiveId" clId="{DF0DB8EF-BB44-4552-800D-F9A69B99BDDB}" dt="2024-12-11T19:58:17.748" v="606" actId="1076"/>
          <ac:spMkLst>
            <pc:docMk/>
            <pc:sldMk cId="1177054706" sldId="264"/>
            <ac:spMk id="10" creationId="{E73A5085-7384-A8A4-4932-EE5301F050C9}"/>
          </ac:spMkLst>
        </pc:spChg>
        <pc:spChg chg="add mod">
          <ac:chgData name="Paulo Lacerda" userId="d2bd7532be8a02a2" providerId="LiveId" clId="{DF0DB8EF-BB44-4552-800D-F9A69B99BDDB}" dt="2024-12-11T19:58:15.871" v="604" actId="164"/>
          <ac:spMkLst>
            <pc:docMk/>
            <pc:sldMk cId="1177054706" sldId="264"/>
            <ac:spMk id="12" creationId="{21B7452F-3B7C-A24F-DACD-1F3215FD06E8}"/>
          </ac:spMkLst>
        </pc:spChg>
        <pc:spChg chg="add mod">
          <ac:chgData name="Paulo Lacerda" userId="d2bd7532be8a02a2" providerId="LiveId" clId="{DF0DB8EF-BB44-4552-800D-F9A69B99BDDB}" dt="2024-12-11T19:58:15.871" v="604" actId="164"/>
          <ac:spMkLst>
            <pc:docMk/>
            <pc:sldMk cId="1177054706" sldId="264"/>
            <ac:spMk id="13" creationId="{EE117663-48BB-9052-2881-85DA67095FF1}"/>
          </ac:spMkLst>
        </pc:spChg>
        <pc:spChg chg="add mod">
          <ac:chgData name="Paulo Lacerda" userId="d2bd7532be8a02a2" providerId="LiveId" clId="{DF0DB8EF-BB44-4552-800D-F9A69B99BDDB}" dt="2024-12-11T20:00:33.956" v="646" actId="1076"/>
          <ac:spMkLst>
            <pc:docMk/>
            <pc:sldMk cId="1177054706" sldId="264"/>
            <ac:spMk id="15" creationId="{FBB92524-A0C8-6EFD-7EA4-E0668F67394A}"/>
          </ac:spMkLst>
        </pc:spChg>
        <pc:spChg chg="add mod">
          <ac:chgData name="Paulo Lacerda" userId="d2bd7532be8a02a2" providerId="LiveId" clId="{DF0DB8EF-BB44-4552-800D-F9A69B99BDDB}" dt="2024-12-11T20:00:44.456" v="649" actId="1076"/>
          <ac:spMkLst>
            <pc:docMk/>
            <pc:sldMk cId="1177054706" sldId="264"/>
            <ac:spMk id="18" creationId="{4F034E05-7633-D25E-0824-1F0086400947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19" creationId="{FDF067B2-6CF8-293A-32DA-CD158C0F228E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1" creationId="{7B5B7989-2306-0E7B-B0DD-2AE73300F1B0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2" creationId="{3DAC800A-F134-F4D1-7DBF-4E4CEA7BA4E7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3" creationId="{93E2C3D4-94CE-AAF4-63D1-51CD6FE97620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4" creationId="{4E6A2E3C-E5B5-F72D-217F-832034BE391D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6" creationId="{9EF91108-983A-8583-A4E1-1F5103A522BC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7" creationId="{49BBA2EE-3A9A-F676-6191-7ABD7B1F05D4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8" creationId="{8BAC0775-3F22-73D5-3C09-AF92B11B64A6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29" creationId="{461850D3-383F-EC55-340D-E35895DE4357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31" creationId="{DD2EE81E-9B9A-FD5F-E929-473321C1DB0A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32" creationId="{E552D77A-2ACE-B381-B4F3-DF861889A4E4}"/>
          </ac:spMkLst>
        </pc:spChg>
        <pc:spChg chg="add mod">
          <ac:chgData name="Paulo Lacerda" userId="d2bd7532be8a02a2" providerId="LiveId" clId="{DF0DB8EF-BB44-4552-800D-F9A69B99BDDB}" dt="2024-12-11T20:01:21.070" v="654"/>
          <ac:spMkLst>
            <pc:docMk/>
            <pc:sldMk cId="1177054706" sldId="264"/>
            <ac:spMk id="33" creationId="{4BE8BF86-55E1-8E34-6234-301B32729D0D}"/>
          </ac:spMkLst>
        </pc:spChg>
        <pc:grpChg chg="add mod">
          <ac:chgData name="Paulo Lacerda" userId="d2bd7532be8a02a2" providerId="LiveId" clId="{DF0DB8EF-BB44-4552-800D-F9A69B99BDDB}" dt="2024-12-11T20:00:32.434" v="645" actId="1076"/>
          <ac:grpSpMkLst>
            <pc:docMk/>
            <pc:sldMk cId="1177054706" sldId="264"/>
            <ac:grpSpMk id="9" creationId="{3D6FBEF1-0B52-9AF7-2340-1DEC3BA3822A}"/>
          </ac:grpSpMkLst>
        </pc:grpChg>
        <pc:grpChg chg="add mod">
          <ac:chgData name="Paulo Lacerda" userId="d2bd7532be8a02a2" providerId="LiveId" clId="{DF0DB8EF-BB44-4552-800D-F9A69B99BDDB}" dt="2024-12-11T20:00:30.926" v="644" actId="1076"/>
          <ac:grpSpMkLst>
            <pc:docMk/>
            <pc:sldMk cId="1177054706" sldId="264"/>
            <ac:grpSpMk id="14" creationId="{FC8BB31D-FB15-1BE8-DCE1-483F81E1A126}"/>
          </ac:grpSpMkLst>
        </pc:grpChg>
        <pc:graphicFrameChg chg="add del mod">
          <ac:chgData name="Paulo Lacerda" userId="d2bd7532be8a02a2" providerId="LiveId" clId="{DF0DB8EF-BB44-4552-800D-F9A69B99BDDB}" dt="2024-12-11T19:57:52.474" v="601" actId="478"/>
          <ac:graphicFrameMkLst>
            <pc:docMk/>
            <pc:sldMk cId="1177054706" sldId="264"/>
            <ac:graphicFrameMk id="11" creationId="{CF9AB194-6EAF-D126-3596-3907B0D58A33}"/>
          </ac:graphicFrameMkLst>
        </pc:graphicFrameChg>
        <pc:graphicFrameChg chg="add del mod">
          <ac:chgData name="Paulo Lacerda" userId="d2bd7532be8a02a2" providerId="LiveId" clId="{DF0DB8EF-BB44-4552-800D-F9A69B99BDDB}" dt="2024-12-11T19:59:25.253" v="623" actId="478"/>
          <ac:graphicFrameMkLst>
            <pc:docMk/>
            <pc:sldMk cId="1177054706" sldId="264"/>
            <ac:graphicFrameMk id="16" creationId="{8DF91D3D-A88C-E25B-12C1-4BD24C414EAE}"/>
          </ac:graphicFrameMkLst>
        </pc:graphicFrameChg>
        <pc:graphicFrameChg chg="add mod">
          <ac:chgData name="Paulo Lacerda" userId="d2bd7532be8a02a2" providerId="LiveId" clId="{DF0DB8EF-BB44-4552-800D-F9A69B99BDDB}" dt="2024-12-11T22:41:37.040" v="1098" actId="20577"/>
          <ac:graphicFrameMkLst>
            <pc:docMk/>
            <pc:sldMk cId="1177054706" sldId="264"/>
            <ac:graphicFrameMk id="17" creationId="{ACE90EB2-DB24-EC2D-06B8-62426A268EBE}"/>
          </ac:graphicFrameMkLst>
        </pc:graphicFrameChg>
        <pc:picChg chg="add mod">
          <ac:chgData name="Paulo Lacerda" userId="d2bd7532be8a02a2" providerId="LiveId" clId="{DF0DB8EF-BB44-4552-800D-F9A69B99BDDB}" dt="2024-12-11T20:01:21.070" v="654"/>
          <ac:picMkLst>
            <pc:docMk/>
            <pc:sldMk cId="1177054706" sldId="264"/>
            <ac:picMk id="20" creationId="{84123642-474C-20AA-D238-FEF6CF0BCB44}"/>
          </ac:picMkLst>
        </pc:picChg>
        <pc:picChg chg="add mod">
          <ac:chgData name="Paulo Lacerda" userId="d2bd7532be8a02a2" providerId="LiveId" clId="{DF0DB8EF-BB44-4552-800D-F9A69B99BDDB}" dt="2024-12-11T20:01:21.070" v="654"/>
          <ac:picMkLst>
            <pc:docMk/>
            <pc:sldMk cId="1177054706" sldId="264"/>
            <ac:picMk id="25" creationId="{643884D5-609A-5EBB-6CC6-D5908BD65300}"/>
          </ac:picMkLst>
        </pc:picChg>
        <pc:picChg chg="add mod">
          <ac:chgData name="Paulo Lacerda" userId="d2bd7532be8a02a2" providerId="LiveId" clId="{DF0DB8EF-BB44-4552-800D-F9A69B99BDDB}" dt="2024-12-11T20:01:21.070" v="654"/>
          <ac:picMkLst>
            <pc:docMk/>
            <pc:sldMk cId="1177054706" sldId="264"/>
            <ac:picMk id="30" creationId="{3BF24332-A06A-AB29-29A0-87B3DB6BF906}"/>
          </ac:picMkLst>
        </pc:picChg>
        <pc:picChg chg="add mod">
          <ac:chgData name="Paulo Lacerda" userId="d2bd7532be8a02a2" providerId="LiveId" clId="{DF0DB8EF-BB44-4552-800D-F9A69B99BDDB}" dt="2024-12-11T20:10:43.387" v="819"/>
          <ac:picMkLst>
            <pc:docMk/>
            <pc:sldMk cId="1177054706" sldId="264"/>
            <ac:picMk id="34" creationId="{D59484BD-1CB9-EEB1-C9E9-6FA5AC16019C}"/>
          </ac:picMkLst>
        </pc:picChg>
      </pc:sldChg>
      <pc:sldChg chg="addSp delSp modSp new mod setBg">
        <pc:chgData name="Paulo Lacerda" userId="d2bd7532be8a02a2" providerId="LiveId" clId="{DF0DB8EF-BB44-4552-800D-F9A69B99BDDB}" dt="2024-12-11T20:17:15.029" v="857" actId="20577"/>
        <pc:sldMkLst>
          <pc:docMk/>
          <pc:sldMk cId="782641795" sldId="265"/>
        </pc:sldMkLst>
        <pc:spChg chg="del">
          <ac:chgData name="Paulo Lacerda" userId="d2bd7532be8a02a2" providerId="LiveId" clId="{DF0DB8EF-BB44-4552-800D-F9A69B99BDDB}" dt="2024-12-11T20:01:24.565" v="656" actId="478"/>
          <ac:spMkLst>
            <pc:docMk/>
            <pc:sldMk cId="782641795" sldId="265"/>
            <ac:spMk id="2" creationId="{DBCBE99E-477D-41DA-5A61-465B9708288E}"/>
          </ac:spMkLst>
        </pc:spChg>
        <pc:spChg chg="del">
          <ac:chgData name="Paulo Lacerda" userId="d2bd7532be8a02a2" providerId="LiveId" clId="{DF0DB8EF-BB44-4552-800D-F9A69B99BDDB}" dt="2024-12-11T20:01:25.582" v="657" actId="478"/>
          <ac:spMkLst>
            <pc:docMk/>
            <pc:sldMk cId="782641795" sldId="265"/>
            <ac:spMk id="3" creationId="{DDE918E8-9EEF-EB73-203B-FE4906EA57BE}"/>
          </ac:spMkLst>
        </pc:spChg>
        <pc:spChg chg="add mod">
          <ac:chgData name="Paulo Lacerda" userId="d2bd7532be8a02a2" providerId="LiveId" clId="{DF0DB8EF-BB44-4552-800D-F9A69B99BDDB}" dt="2024-12-11T20:01:58.449" v="663" actId="1076"/>
          <ac:spMkLst>
            <pc:docMk/>
            <pc:sldMk cId="782641795" sldId="265"/>
            <ac:spMk id="4" creationId="{FAA83D20-D0D1-DDCA-C01F-3C9E8E04E0D9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6" creationId="{969E9EC2-8BDD-C963-6570-927C6C52F18F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7" creationId="{A2089278-44F1-5EA3-631A-67D2AE549BB8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8" creationId="{149AAC6D-0E29-2B49-6E95-A412E7AABF4F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9" creationId="{31F2FF62-AD2C-8DCA-4820-A19C87E7F963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1" creationId="{5594F581-2EEF-335B-851C-E4C51F401580}"/>
          </ac:spMkLst>
        </pc:spChg>
        <pc:spChg chg="add mod">
          <ac:chgData name="Paulo Lacerda" userId="d2bd7532be8a02a2" providerId="LiveId" clId="{DF0DB8EF-BB44-4552-800D-F9A69B99BDDB}" dt="2024-12-11T20:17:15.029" v="857" actId="20577"/>
          <ac:spMkLst>
            <pc:docMk/>
            <pc:sldMk cId="782641795" sldId="265"/>
            <ac:spMk id="12" creationId="{E354E06A-9712-CC4A-DA6E-43FA5CFB1381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3" creationId="{F2F86F26-692E-3EB6-50BF-F061150D2BEB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4" creationId="{6CCA3EBD-E612-5296-860E-269F80E2E46D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6" creationId="{D97D34C8-B9DD-47CB-61DE-091C606E446C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7" creationId="{1586519D-595A-1090-E1CA-9D7C0F845D0D}"/>
          </ac:spMkLst>
        </pc:spChg>
        <pc:spChg chg="add mod">
          <ac:chgData name="Paulo Lacerda" userId="d2bd7532be8a02a2" providerId="LiveId" clId="{DF0DB8EF-BB44-4552-800D-F9A69B99BDDB}" dt="2024-12-11T20:01:30.364" v="659" actId="164"/>
          <ac:spMkLst>
            <pc:docMk/>
            <pc:sldMk cId="782641795" sldId="265"/>
            <ac:spMk id="18" creationId="{925C4679-7710-45B3-7990-D609754BB603}"/>
          </ac:spMkLst>
        </pc:spChg>
        <pc:grpChg chg="add mod ord">
          <ac:chgData name="Paulo Lacerda" userId="d2bd7532be8a02a2" providerId="LiveId" clId="{DF0DB8EF-BB44-4552-800D-F9A69B99BDDB}" dt="2024-12-11T20:10:53.760" v="822" actId="26606"/>
          <ac:grpSpMkLst>
            <pc:docMk/>
            <pc:sldMk cId="782641795" sldId="265"/>
            <ac:grpSpMk id="19" creationId="{51812ACD-0A1C-FD06-44D3-6F1C39CBAA26}"/>
          </ac:grpSpMkLst>
        </pc:grpChg>
        <pc:picChg chg="add mod">
          <ac:chgData name="Paulo Lacerda" userId="d2bd7532be8a02a2" providerId="LiveId" clId="{DF0DB8EF-BB44-4552-800D-F9A69B99BDDB}" dt="2024-12-11T20:01:30.364" v="659" actId="164"/>
          <ac:picMkLst>
            <pc:docMk/>
            <pc:sldMk cId="782641795" sldId="265"/>
            <ac:picMk id="5" creationId="{3BD3501D-79DA-DAF2-43F7-E309CE6EA0D7}"/>
          </ac:picMkLst>
        </pc:picChg>
        <pc:picChg chg="add mod">
          <ac:chgData name="Paulo Lacerda" userId="d2bd7532be8a02a2" providerId="LiveId" clId="{DF0DB8EF-BB44-4552-800D-F9A69B99BDDB}" dt="2024-12-11T20:01:30.364" v="659" actId="164"/>
          <ac:picMkLst>
            <pc:docMk/>
            <pc:sldMk cId="782641795" sldId="265"/>
            <ac:picMk id="10" creationId="{9B2BE310-341D-2535-0D13-E38EE4A13D13}"/>
          </ac:picMkLst>
        </pc:picChg>
        <pc:picChg chg="add mod">
          <ac:chgData name="Paulo Lacerda" userId="d2bd7532be8a02a2" providerId="LiveId" clId="{DF0DB8EF-BB44-4552-800D-F9A69B99BDDB}" dt="2024-12-11T20:01:30.364" v="659" actId="164"/>
          <ac:picMkLst>
            <pc:docMk/>
            <pc:sldMk cId="782641795" sldId="265"/>
            <ac:picMk id="15" creationId="{74411691-2736-6A81-9413-93638937EB1E}"/>
          </ac:picMkLst>
        </pc:picChg>
        <pc:picChg chg="add mod">
          <ac:chgData name="Paulo Lacerda" userId="d2bd7532be8a02a2" providerId="LiveId" clId="{DF0DB8EF-BB44-4552-800D-F9A69B99BDDB}" dt="2024-12-11T20:10:44.392" v="820"/>
          <ac:picMkLst>
            <pc:docMk/>
            <pc:sldMk cId="782641795" sldId="265"/>
            <ac:picMk id="20" creationId="{451BC457-E18F-34C2-7558-3C3A70AD2E18}"/>
          </ac:picMkLst>
        </pc:picChg>
      </pc:sldChg>
      <pc:sldChg chg="addSp modSp new mod">
        <pc:chgData name="Paulo Lacerda" userId="d2bd7532be8a02a2" providerId="LiveId" clId="{DF0DB8EF-BB44-4552-800D-F9A69B99BDDB}" dt="2024-12-12T08:51:02.325" v="1170"/>
        <pc:sldMkLst>
          <pc:docMk/>
          <pc:sldMk cId="619209299" sldId="266"/>
        </pc:sldMkLst>
        <pc:spChg chg="mod">
          <ac:chgData name="Paulo Lacerda" userId="d2bd7532be8a02a2" providerId="LiveId" clId="{DF0DB8EF-BB44-4552-800D-F9A69B99BDDB}" dt="2024-12-11T21:57:07.449" v="1070" actId="20577"/>
          <ac:spMkLst>
            <pc:docMk/>
            <pc:sldMk cId="619209299" sldId="266"/>
            <ac:spMk id="2" creationId="{D62DADBB-F2D1-8868-005F-25803B9D6F57}"/>
          </ac:spMkLst>
        </pc:spChg>
        <pc:spChg chg="mod">
          <ac:chgData name="Paulo Lacerda" userId="d2bd7532be8a02a2" providerId="LiveId" clId="{DF0DB8EF-BB44-4552-800D-F9A69B99BDDB}" dt="2024-12-12T08:50:31.409" v="1163" actId="20577"/>
          <ac:spMkLst>
            <pc:docMk/>
            <pc:sldMk cId="619209299" sldId="266"/>
            <ac:spMk id="6" creationId="{F5F6A629-D1A7-6A29-5D84-7A315826FCF2}"/>
          </ac:spMkLst>
        </pc:spChg>
        <pc:spChg chg="mod">
          <ac:chgData name="Paulo Lacerda" userId="d2bd7532be8a02a2" providerId="LiveId" clId="{DF0DB8EF-BB44-4552-800D-F9A69B99BDDB}" dt="2024-12-12T08:50:38.782" v="1165" actId="1076"/>
          <ac:spMkLst>
            <pc:docMk/>
            <pc:sldMk cId="619209299" sldId="266"/>
            <ac:spMk id="11" creationId="{53E8391D-9F10-B522-E6EE-DB02D947F0B2}"/>
          </ac:spMkLst>
        </pc:spChg>
        <pc:spChg chg="mod">
          <ac:chgData name="Paulo Lacerda" userId="d2bd7532be8a02a2" providerId="LiveId" clId="{DF0DB8EF-BB44-4552-800D-F9A69B99BDDB}" dt="2024-12-12T08:50:40.799" v="1166" actId="1076"/>
          <ac:spMkLst>
            <pc:docMk/>
            <pc:sldMk cId="619209299" sldId="266"/>
            <ac:spMk id="13" creationId="{26DD802B-110C-1969-5BC6-09E7F89D14AB}"/>
          </ac:spMkLst>
        </pc:spChg>
        <pc:spChg chg="mod">
          <ac:chgData name="Paulo Lacerda" userId="d2bd7532be8a02a2" providerId="LiveId" clId="{DF0DB8EF-BB44-4552-800D-F9A69B99BDDB}" dt="2024-12-12T08:50:45.794" v="1167" actId="1076"/>
          <ac:spMkLst>
            <pc:docMk/>
            <pc:sldMk cId="619209299" sldId="266"/>
            <ac:spMk id="14" creationId="{12A5F76D-C83D-1EC9-570F-146AB42E721A}"/>
          </ac:spMkLst>
        </pc:spChg>
        <pc:picChg chg="add mod">
          <ac:chgData name="Paulo Lacerda" userId="d2bd7532be8a02a2" providerId="LiveId" clId="{DF0DB8EF-BB44-4552-800D-F9A69B99BDDB}" dt="2024-12-11T21:58:09.542" v="1072" actId="1076"/>
          <ac:picMkLst>
            <pc:docMk/>
            <pc:sldMk cId="619209299" sldId="266"/>
            <ac:picMk id="4" creationId="{FA31B4A0-EE1A-8ECC-823C-9ED8CE6BDB8B}"/>
          </ac:picMkLst>
        </pc:picChg>
        <pc:picChg chg="mod">
          <ac:chgData name="Paulo Lacerda" userId="d2bd7532be8a02a2" providerId="LiveId" clId="{DF0DB8EF-BB44-4552-800D-F9A69B99BDDB}" dt="2024-12-12T08:51:02.325" v="1170"/>
          <ac:picMkLst>
            <pc:docMk/>
            <pc:sldMk cId="619209299" sldId="266"/>
            <ac:picMk id="8" creationId="{E2A4FA80-2C22-BACB-1DE1-8410E0EFB539}"/>
          </ac:picMkLst>
        </pc:picChg>
        <pc:picChg chg="mod">
          <ac:chgData name="Paulo Lacerda" userId="d2bd7532be8a02a2" providerId="LiveId" clId="{DF0DB8EF-BB44-4552-800D-F9A69B99BDDB}" dt="2024-12-12T08:50:55.320" v="1169" actId="1076"/>
          <ac:picMkLst>
            <pc:docMk/>
            <pc:sldMk cId="619209299" sldId="266"/>
            <ac:picMk id="9" creationId="{6A42B1B0-6706-67CC-E347-E67D445C39D8}"/>
          </ac:picMkLst>
        </pc:picChg>
      </pc:sldChg>
      <pc:sldChg chg="addSp delSp modSp new del mod">
        <pc:chgData name="Paulo Lacerda" userId="d2bd7532be8a02a2" providerId="LiveId" clId="{DF0DB8EF-BB44-4552-800D-F9A69B99BDDB}" dt="2024-12-11T20:08:56.981" v="809" actId="47"/>
        <pc:sldMkLst>
          <pc:docMk/>
          <pc:sldMk cId="3574848934" sldId="266"/>
        </pc:sldMkLst>
        <pc:spChg chg="add mod">
          <ac:chgData name="Paulo Lacerda" userId="d2bd7532be8a02a2" providerId="LiveId" clId="{DF0DB8EF-BB44-4552-800D-F9A69B99BDDB}" dt="2024-12-11T20:05:47.432" v="698"/>
          <ac:spMkLst>
            <pc:docMk/>
            <pc:sldMk cId="3574848934" sldId="266"/>
            <ac:spMk id="6" creationId="{6F98533A-49AD-8694-5553-799F15731B9E}"/>
          </ac:spMkLst>
        </pc:spChg>
        <pc:grpChg chg="add del mod">
          <ac:chgData name="Paulo Lacerda" userId="d2bd7532be8a02a2" providerId="LiveId" clId="{DF0DB8EF-BB44-4552-800D-F9A69B99BDDB}" dt="2024-12-11T20:05:53.101" v="699" actId="478"/>
          <ac:grpSpMkLst>
            <pc:docMk/>
            <pc:sldMk cId="3574848934" sldId="266"/>
            <ac:grpSpMk id="4" creationId="{6A4E4D0E-E2C4-D74D-11C7-7E1D389FEDD4}"/>
          </ac:grpSpMkLst>
        </pc:grpChg>
        <pc:picChg chg="add mod">
          <ac:chgData name="Paulo Lacerda" userId="d2bd7532be8a02a2" providerId="LiveId" clId="{DF0DB8EF-BB44-4552-800D-F9A69B99BDDB}" dt="2024-12-11T20:05:47.432" v="698"/>
          <ac:picMkLst>
            <pc:docMk/>
            <pc:sldMk cId="3574848934" sldId="266"/>
            <ac:picMk id="5" creationId="{98F01FD0-AEF8-DB8D-2D56-3E450E7C0BDF}"/>
          </ac:picMkLst>
        </pc:picChg>
      </pc:sldChg>
      <pc:sldChg chg="addSp delSp modSp new mod ord">
        <pc:chgData name="Paulo Lacerda" userId="d2bd7532be8a02a2" providerId="LiveId" clId="{DF0DB8EF-BB44-4552-800D-F9A69B99BDDB}" dt="2024-12-12T10:34:03.319" v="2747" actId="20577"/>
        <pc:sldMkLst>
          <pc:docMk/>
          <pc:sldMk cId="2028813697" sldId="267"/>
        </pc:sldMkLst>
        <pc:spChg chg="add del mod">
          <ac:chgData name="Paulo Lacerda" userId="d2bd7532be8a02a2" providerId="LiveId" clId="{DF0DB8EF-BB44-4552-800D-F9A69B99BDDB}" dt="2024-12-12T09:03:22.757" v="1528" actId="478"/>
          <ac:spMkLst>
            <pc:docMk/>
            <pc:sldMk cId="2028813697" sldId="267"/>
            <ac:spMk id="2" creationId="{286C60D3-2551-7A7D-ABDE-659913CCBE69}"/>
          </ac:spMkLst>
        </pc:spChg>
        <pc:spChg chg="del mod">
          <ac:chgData name="Paulo Lacerda" userId="d2bd7532be8a02a2" providerId="LiveId" clId="{DF0DB8EF-BB44-4552-800D-F9A69B99BDDB}" dt="2024-12-12T08:55:18.460" v="1179" actId="478"/>
          <ac:spMkLst>
            <pc:docMk/>
            <pc:sldMk cId="2028813697" sldId="267"/>
            <ac:spMk id="2" creationId="{EE583373-DEB2-DE1C-53A5-74A1B61003C2}"/>
          </ac:spMkLst>
        </pc:spChg>
        <pc:spChg chg="add mod">
          <ac:chgData name="Paulo Lacerda" userId="d2bd7532be8a02a2" providerId="LiveId" clId="{DF0DB8EF-BB44-4552-800D-F9A69B99BDDB}" dt="2024-12-12T09:08:50.158" v="1593" actId="1076"/>
          <ac:spMkLst>
            <pc:docMk/>
            <pc:sldMk cId="2028813697" sldId="267"/>
            <ac:spMk id="3" creationId="{07D2CD0F-4414-D420-328D-5172FC361A8C}"/>
          </ac:spMkLst>
        </pc:spChg>
        <pc:spChg chg="del mod">
          <ac:chgData name="Paulo Lacerda" userId="d2bd7532be8a02a2" providerId="LiveId" clId="{DF0DB8EF-BB44-4552-800D-F9A69B99BDDB}" dt="2024-12-12T08:56:14.466" v="1234" actId="478"/>
          <ac:spMkLst>
            <pc:docMk/>
            <pc:sldMk cId="2028813697" sldId="267"/>
            <ac:spMk id="3" creationId="{87367077-9565-6010-14FB-0E2EF696B154}"/>
          </ac:spMkLst>
        </pc:spChg>
        <pc:spChg chg="add mod">
          <ac:chgData name="Paulo Lacerda" userId="d2bd7532be8a02a2" providerId="LiveId" clId="{DF0DB8EF-BB44-4552-800D-F9A69B99BDDB}" dt="2024-12-12T10:34:03.319" v="2747" actId="20577"/>
          <ac:spMkLst>
            <pc:docMk/>
            <pc:sldMk cId="2028813697" sldId="267"/>
            <ac:spMk id="4" creationId="{444C838D-5185-380F-A7A8-AAD767114EB0}"/>
          </ac:spMkLst>
        </pc:spChg>
        <pc:spChg chg="add mod">
          <ac:chgData name="Paulo Lacerda" userId="d2bd7532be8a02a2" providerId="LiveId" clId="{DF0DB8EF-BB44-4552-800D-F9A69B99BDDB}" dt="2024-12-12T09:15:22.129" v="1680" actId="20577"/>
          <ac:spMkLst>
            <pc:docMk/>
            <pc:sldMk cId="2028813697" sldId="267"/>
            <ac:spMk id="5" creationId="{6EE284B5-4980-808C-DDAE-2B538D835B61}"/>
          </ac:spMkLst>
        </pc:spChg>
        <pc:spChg chg="add del mod">
          <ac:chgData name="Paulo Lacerda" userId="d2bd7532be8a02a2" providerId="LiveId" clId="{DF0DB8EF-BB44-4552-800D-F9A69B99BDDB}" dt="2024-12-12T08:55:20.623" v="1181" actId="478"/>
          <ac:spMkLst>
            <pc:docMk/>
            <pc:sldMk cId="2028813697" sldId="267"/>
            <ac:spMk id="5" creationId="{9081AE2D-5AB3-C923-E611-3C78647EAE1D}"/>
          </ac:spMkLst>
        </pc:spChg>
        <pc:spChg chg="add mod">
          <ac:chgData name="Paulo Lacerda" userId="d2bd7532be8a02a2" providerId="LiveId" clId="{DF0DB8EF-BB44-4552-800D-F9A69B99BDDB}" dt="2024-12-12T08:55:38.988" v="1232" actId="6549"/>
          <ac:spMkLst>
            <pc:docMk/>
            <pc:sldMk cId="2028813697" sldId="267"/>
            <ac:spMk id="6" creationId="{A451AB68-1C9E-8376-067C-0FB2CC7C7457}"/>
          </ac:spMkLst>
        </pc:spChg>
        <pc:spChg chg="add mod">
          <ac:chgData name="Paulo Lacerda" userId="d2bd7532be8a02a2" providerId="LiveId" clId="{DF0DB8EF-BB44-4552-800D-F9A69B99BDDB}" dt="2024-12-12T08:56:01.173" v="1233"/>
          <ac:spMkLst>
            <pc:docMk/>
            <pc:sldMk cId="2028813697" sldId="267"/>
            <ac:spMk id="7" creationId="{9CAB0FCD-F73B-9922-80FA-7DE2205F907A}"/>
          </ac:spMkLst>
        </pc:spChg>
        <pc:spChg chg="add del mod">
          <ac:chgData name="Paulo Lacerda" userId="d2bd7532be8a02a2" providerId="LiveId" clId="{DF0DB8EF-BB44-4552-800D-F9A69B99BDDB}" dt="2024-12-12T09:09:44.582" v="1635" actId="478"/>
          <ac:spMkLst>
            <pc:docMk/>
            <pc:sldMk cId="2028813697" sldId="267"/>
            <ac:spMk id="7" creationId="{B76985CA-D070-937F-F45C-DF4298E25A9E}"/>
          </ac:spMkLst>
        </pc:spChg>
        <pc:spChg chg="add mod">
          <ac:chgData name="Paulo Lacerda" userId="d2bd7532be8a02a2" providerId="LiveId" clId="{DF0DB8EF-BB44-4552-800D-F9A69B99BDDB}" dt="2024-12-12T10:32:48.017" v="2737" actId="1076"/>
          <ac:spMkLst>
            <pc:docMk/>
            <pc:sldMk cId="2028813697" sldId="267"/>
            <ac:spMk id="7" creationId="{ED6DDB5C-803E-127F-61BE-3351D1CAA892}"/>
          </ac:spMkLst>
        </pc:spChg>
        <pc:spChg chg="add mod">
          <ac:chgData name="Paulo Lacerda" userId="d2bd7532be8a02a2" providerId="LiveId" clId="{DF0DB8EF-BB44-4552-800D-F9A69B99BDDB}" dt="2024-12-12T08:56:29.970" v="1265" actId="20577"/>
          <ac:spMkLst>
            <pc:docMk/>
            <pc:sldMk cId="2028813697" sldId="267"/>
            <ac:spMk id="8" creationId="{CA68F018-ADA9-5720-4B9E-3878D94CDF6D}"/>
          </ac:spMkLst>
        </pc:spChg>
        <pc:spChg chg="add mod">
          <ac:chgData name="Paulo Lacerda" userId="d2bd7532be8a02a2" providerId="LiveId" clId="{DF0DB8EF-BB44-4552-800D-F9A69B99BDDB}" dt="2024-12-12T09:27:36.166" v="2054" actId="403"/>
          <ac:spMkLst>
            <pc:docMk/>
            <pc:sldMk cId="2028813697" sldId="267"/>
            <ac:spMk id="9" creationId="{D8750C5A-5FEE-C1F1-71DE-D6F9687D8745}"/>
          </ac:spMkLst>
        </pc:spChg>
        <pc:spChg chg="add del">
          <ac:chgData name="Paulo Lacerda" userId="d2bd7532be8a02a2" providerId="LiveId" clId="{DF0DB8EF-BB44-4552-800D-F9A69B99BDDB}" dt="2024-12-12T09:09:54.530" v="1637" actId="478"/>
          <ac:spMkLst>
            <pc:docMk/>
            <pc:sldMk cId="2028813697" sldId="267"/>
            <ac:spMk id="10" creationId="{6DD40273-7DD1-3AAB-A258-F38EB9402A1F}"/>
          </ac:spMkLst>
        </pc:spChg>
        <pc:picChg chg="add mod">
          <ac:chgData name="Paulo Lacerda" userId="d2bd7532be8a02a2" providerId="LiveId" clId="{DF0DB8EF-BB44-4552-800D-F9A69B99BDDB}" dt="2024-12-12T09:10:30.798" v="1641" actId="14100"/>
          <ac:picMkLst>
            <pc:docMk/>
            <pc:sldMk cId="2028813697" sldId="267"/>
            <ac:picMk id="2" creationId="{6780D5F2-AD4C-008A-7C8B-4E31B6BFE6A1}"/>
          </ac:picMkLst>
        </pc:picChg>
        <pc:picChg chg="add mod">
          <ac:chgData name="Paulo Lacerda" userId="d2bd7532be8a02a2" providerId="LiveId" clId="{DF0DB8EF-BB44-4552-800D-F9A69B99BDDB}" dt="2024-12-12T10:32:59.568" v="2740" actId="1076"/>
          <ac:picMkLst>
            <pc:docMk/>
            <pc:sldMk cId="2028813697" sldId="267"/>
            <ac:picMk id="1026" creationId="{FFE35494-4BA9-D5F2-6125-348991706472}"/>
          </ac:picMkLst>
        </pc:picChg>
        <pc:picChg chg="add mod">
          <ac:chgData name="Paulo Lacerda" userId="d2bd7532be8a02a2" providerId="LiveId" clId="{DF0DB8EF-BB44-4552-800D-F9A69B99BDDB}" dt="2024-12-12T09:09:33.022" v="1626" actId="1076"/>
          <ac:picMkLst>
            <pc:docMk/>
            <pc:sldMk cId="2028813697" sldId="267"/>
            <ac:picMk id="1028" creationId="{8838E601-1408-2D26-9672-37FE2E594704}"/>
          </ac:picMkLst>
        </pc:picChg>
        <pc:picChg chg="add mod">
          <ac:chgData name="Paulo Lacerda" userId="d2bd7532be8a02a2" providerId="LiveId" clId="{DF0DB8EF-BB44-4552-800D-F9A69B99BDDB}" dt="2024-12-12T09:11:18.252" v="1651" actId="1076"/>
          <ac:picMkLst>
            <pc:docMk/>
            <pc:sldMk cId="2028813697" sldId="267"/>
            <ac:picMk id="2050" creationId="{3FA37C10-DDAE-4B94-6464-A14EBCE6F95C}"/>
          </ac:picMkLst>
        </pc:picChg>
        <pc:picChg chg="add mod">
          <ac:chgData name="Paulo Lacerda" userId="d2bd7532be8a02a2" providerId="LiveId" clId="{DF0DB8EF-BB44-4552-800D-F9A69B99BDDB}" dt="2024-12-12T09:10:25.450" v="1640" actId="1076"/>
          <ac:picMkLst>
            <pc:docMk/>
            <pc:sldMk cId="2028813697" sldId="267"/>
            <ac:picMk id="2052" creationId="{4828A7D9-F270-137A-7611-16AB2C473C43}"/>
          </ac:picMkLst>
        </pc:picChg>
      </pc:sldChg>
      <pc:sldChg chg="addSp delSp modSp new mod">
        <pc:chgData name="Paulo Lacerda" userId="d2bd7532be8a02a2" providerId="LiveId" clId="{DF0DB8EF-BB44-4552-800D-F9A69B99BDDB}" dt="2024-12-12T12:16:06.416" v="2787" actId="20577"/>
        <pc:sldMkLst>
          <pc:docMk/>
          <pc:sldMk cId="1315521807" sldId="268"/>
        </pc:sldMkLst>
        <pc:spChg chg="del">
          <ac:chgData name="Paulo Lacerda" userId="d2bd7532be8a02a2" providerId="LiveId" clId="{DF0DB8EF-BB44-4552-800D-F9A69B99BDDB}" dt="2024-12-12T09:06:20.039" v="1559" actId="478"/>
          <ac:spMkLst>
            <pc:docMk/>
            <pc:sldMk cId="1315521807" sldId="268"/>
            <ac:spMk id="2" creationId="{E53E5886-E8D3-8914-E1DF-91E7FEC345C3}"/>
          </ac:spMkLst>
        </pc:spChg>
        <pc:spChg chg="mod">
          <ac:chgData name="Paulo Lacerda" userId="d2bd7532be8a02a2" providerId="LiveId" clId="{DF0DB8EF-BB44-4552-800D-F9A69B99BDDB}" dt="2024-12-12T12:16:06.416" v="2787" actId="20577"/>
          <ac:spMkLst>
            <pc:docMk/>
            <pc:sldMk cId="1315521807" sldId="268"/>
            <ac:spMk id="3" creationId="{5AA4B196-7F30-FFEE-3063-5E9660C6D1B6}"/>
          </ac:spMkLst>
        </pc:spChg>
        <pc:spChg chg="del">
          <ac:chgData name="Paulo Lacerda" userId="d2bd7532be8a02a2" providerId="LiveId" clId="{DF0DB8EF-BB44-4552-800D-F9A69B99BDDB}" dt="2024-12-12T09:06:21.032" v="1560" actId="478"/>
          <ac:spMkLst>
            <pc:docMk/>
            <pc:sldMk cId="1315521807" sldId="268"/>
            <ac:spMk id="3" creationId="{BAEE6F83-70C3-92AB-9562-C46A8AC93AE3}"/>
          </ac:spMkLst>
        </pc:spChg>
        <pc:spChg chg="add del">
          <ac:chgData name="Paulo Lacerda" userId="d2bd7532be8a02a2" providerId="LiveId" clId="{DF0DB8EF-BB44-4552-800D-F9A69B99BDDB}" dt="2024-12-12T10:25:32.938" v="2636" actId="22"/>
          <ac:spMkLst>
            <pc:docMk/>
            <pc:sldMk cId="1315521807" sldId="268"/>
            <ac:spMk id="3" creationId="{D49D1A2B-1CB0-BB6A-EB31-FC141E586EB0}"/>
          </ac:spMkLst>
        </pc:spChg>
        <pc:spChg chg="add mod">
          <ac:chgData name="Paulo Lacerda" userId="d2bd7532be8a02a2" providerId="LiveId" clId="{DF0DB8EF-BB44-4552-800D-F9A69B99BDDB}" dt="2024-12-12T09:06:17.534" v="1558"/>
          <ac:spMkLst>
            <pc:docMk/>
            <pc:sldMk cId="1315521807" sldId="268"/>
            <ac:spMk id="4" creationId="{87915A9F-C390-6493-9C47-57263C66E682}"/>
          </ac:spMkLst>
        </pc:spChg>
        <pc:spChg chg="add mod">
          <ac:chgData name="Paulo Lacerda" userId="d2bd7532be8a02a2" providerId="LiveId" clId="{DF0DB8EF-BB44-4552-800D-F9A69B99BDDB}" dt="2024-12-12T09:15:15.134" v="1679" actId="20577"/>
          <ac:spMkLst>
            <pc:docMk/>
            <pc:sldMk cId="1315521807" sldId="268"/>
            <ac:spMk id="5" creationId="{899C8733-8193-02DC-2F8D-72B0C6211FFC}"/>
          </ac:spMkLst>
        </pc:spChg>
        <pc:spChg chg="add mod">
          <ac:chgData name="Paulo Lacerda" userId="d2bd7532be8a02a2" providerId="LiveId" clId="{DF0DB8EF-BB44-4552-800D-F9A69B99BDDB}" dt="2024-12-12T09:14:07.371" v="1658" actId="20577"/>
          <ac:spMkLst>
            <pc:docMk/>
            <pc:sldMk cId="1315521807" sldId="268"/>
            <ac:spMk id="6" creationId="{5D304A01-69D6-93CA-56FA-5B66AACA7458}"/>
          </ac:spMkLst>
        </pc:spChg>
        <pc:spChg chg="add del mod">
          <ac:chgData name="Paulo Lacerda" userId="d2bd7532be8a02a2" providerId="LiveId" clId="{DF0DB8EF-BB44-4552-800D-F9A69B99BDDB}" dt="2024-12-12T09:16:25.808" v="1685"/>
          <ac:spMkLst>
            <pc:docMk/>
            <pc:sldMk cId="1315521807" sldId="268"/>
            <ac:spMk id="7" creationId="{7B2C574B-A321-0057-CBBD-C3394CA7906F}"/>
          </ac:spMkLst>
        </pc:spChg>
        <pc:spChg chg="add mod">
          <ac:chgData name="Paulo Lacerda" userId="d2bd7532be8a02a2" providerId="LiveId" clId="{DF0DB8EF-BB44-4552-800D-F9A69B99BDDB}" dt="2024-12-12T10:27:53.479" v="2725" actId="20577"/>
          <ac:spMkLst>
            <pc:docMk/>
            <pc:sldMk cId="1315521807" sldId="268"/>
            <ac:spMk id="7" creationId="{ABBE6150-D99E-2314-C0EC-4F2A63C3BF37}"/>
          </ac:spMkLst>
        </pc:spChg>
        <pc:spChg chg="add mod">
          <ac:chgData name="Paulo Lacerda" userId="d2bd7532be8a02a2" providerId="LiveId" clId="{DF0DB8EF-BB44-4552-800D-F9A69B99BDDB}" dt="2024-12-12T09:25:10.065" v="2030" actId="164"/>
          <ac:spMkLst>
            <pc:docMk/>
            <pc:sldMk cId="1315521807" sldId="268"/>
            <ac:spMk id="8" creationId="{7F8E4C4C-2534-D407-84A9-81F8469C7D93}"/>
          </ac:spMkLst>
        </pc:spChg>
        <pc:spChg chg="add del">
          <ac:chgData name="Paulo Lacerda" userId="d2bd7532be8a02a2" providerId="LiveId" clId="{DF0DB8EF-BB44-4552-800D-F9A69B99BDDB}" dt="2024-12-12T09:17:24.756" v="1694" actId="478"/>
          <ac:spMkLst>
            <pc:docMk/>
            <pc:sldMk cId="1315521807" sldId="268"/>
            <ac:spMk id="9" creationId="{A6088274-CAB8-973B-CFFC-0865E8EFDC04}"/>
          </ac:spMkLst>
        </pc:spChg>
        <pc:spChg chg="add del mod">
          <ac:chgData name="Paulo Lacerda" userId="d2bd7532be8a02a2" providerId="LiveId" clId="{DF0DB8EF-BB44-4552-800D-F9A69B99BDDB}" dt="2024-12-12T09:20:31.473" v="1762" actId="478"/>
          <ac:spMkLst>
            <pc:docMk/>
            <pc:sldMk cId="1315521807" sldId="268"/>
            <ac:spMk id="16" creationId="{314E2404-7A4A-64EF-EB06-BC6BEAFA2CBE}"/>
          </ac:spMkLst>
        </pc:spChg>
        <pc:spChg chg="add mod">
          <ac:chgData name="Paulo Lacerda" userId="d2bd7532be8a02a2" providerId="LiveId" clId="{DF0DB8EF-BB44-4552-800D-F9A69B99BDDB}" dt="2024-12-12T09:25:16.005" v="2032" actId="1076"/>
          <ac:spMkLst>
            <pc:docMk/>
            <pc:sldMk cId="1315521807" sldId="268"/>
            <ac:spMk id="17" creationId="{AD2C9D8C-81C7-4322-08A5-3F1A2FC2E43D}"/>
          </ac:spMkLst>
        </pc:spChg>
        <pc:spChg chg="add del mod">
          <ac:chgData name="Paulo Lacerda" userId="d2bd7532be8a02a2" providerId="LiveId" clId="{DF0DB8EF-BB44-4552-800D-F9A69B99BDDB}" dt="2024-12-12T09:22:11.135" v="1833" actId="478"/>
          <ac:spMkLst>
            <pc:docMk/>
            <pc:sldMk cId="1315521807" sldId="268"/>
            <ac:spMk id="18" creationId="{3F460BF8-FD2E-98FC-5A9F-16655D2C2973}"/>
          </ac:spMkLst>
        </pc:spChg>
        <pc:grpChg chg="add mod">
          <ac:chgData name="Paulo Lacerda" userId="d2bd7532be8a02a2" providerId="LiveId" clId="{DF0DB8EF-BB44-4552-800D-F9A69B99BDDB}" dt="2024-12-12T09:24:52.948" v="2021" actId="164"/>
          <ac:grpSpMkLst>
            <pc:docMk/>
            <pc:sldMk cId="1315521807" sldId="268"/>
            <ac:grpSpMk id="20" creationId="{17B4975E-AD57-A72E-AB0F-933C12E38A7F}"/>
          </ac:grpSpMkLst>
        </pc:grpChg>
        <pc:grpChg chg="add mod">
          <ac:chgData name="Paulo Lacerda" userId="d2bd7532be8a02a2" providerId="LiveId" clId="{DF0DB8EF-BB44-4552-800D-F9A69B99BDDB}" dt="2024-12-12T09:25:06.173" v="2029" actId="164"/>
          <ac:grpSpMkLst>
            <pc:docMk/>
            <pc:sldMk cId="1315521807" sldId="268"/>
            <ac:grpSpMk id="21" creationId="{EAE572EC-5D3C-FC31-71C6-F60D04621278}"/>
          </ac:grpSpMkLst>
        </pc:grpChg>
        <pc:grpChg chg="add mod">
          <ac:chgData name="Paulo Lacerda" userId="d2bd7532be8a02a2" providerId="LiveId" clId="{DF0DB8EF-BB44-4552-800D-F9A69B99BDDB}" dt="2024-12-12T09:25:13.469" v="2031" actId="1076"/>
          <ac:grpSpMkLst>
            <pc:docMk/>
            <pc:sldMk cId="1315521807" sldId="268"/>
            <ac:grpSpMk id="22" creationId="{59EE3A76-5380-2BE5-5C50-CBF96245F3DD}"/>
          </ac:grpSpMkLst>
        </pc:grpChg>
        <pc:picChg chg="add del">
          <ac:chgData name="Paulo Lacerda" userId="d2bd7532be8a02a2" providerId="LiveId" clId="{DF0DB8EF-BB44-4552-800D-F9A69B99BDDB}" dt="2024-12-12T09:22:07.591" v="1832" actId="478"/>
          <ac:picMkLst>
            <pc:docMk/>
            <pc:sldMk cId="1315521807" sldId="268"/>
            <ac:picMk id="19" creationId="{C22C31B6-7F1A-C663-325A-986D4DABB0D8}"/>
          </ac:picMkLst>
        </pc:picChg>
        <pc:picChg chg="add del mod">
          <ac:chgData name="Paulo Lacerda" userId="d2bd7532be8a02a2" providerId="LiveId" clId="{DF0DB8EF-BB44-4552-800D-F9A69B99BDDB}" dt="2024-12-12T09:10:59.119" v="1649" actId="478"/>
          <ac:picMkLst>
            <pc:docMk/>
            <pc:sldMk cId="1315521807" sldId="268"/>
            <ac:picMk id="1026" creationId="{092E87D3-0CAB-FEBA-E857-90BFB62E1945}"/>
          </ac:picMkLst>
        </pc:picChg>
        <pc:picChg chg="add mod">
          <ac:chgData name="Paulo Lacerda" userId="d2bd7532be8a02a2" providerId="LiveId" clId="{DF0DB8EF-BB44-4552-800D-F9A69B99BDDB}" dt="2024-12-12T09:25:19.515" v="2035" actId="1076"/>
          <ac:picMkLst>
            <pc:docMk/>
            <pc:sldMk cId="1315521807" sldId="268"/>
            <ac:picMk id="1028" creationId="{187E72CF-5269-BFC1-D29B-609E1C1E5513}"/>
          </ac:picMkLst>
        </pc:picChg>
        <pc:cxnChg chg="add mod">
          <ac:chgData name="Paulo Lacerda" userId="d2bd7532be8a02a2" providerId="LiveId" clId="{DF0DB8EF-BB44-4552-800D-F9A69B99BDDB}" dt="2024-12-12T09:25:10.065" v="2030" actId="164"/>
          <ac:cxnSpMkLst>
            <pc:docMk/>
            <pc:sldMk cId="1315521807" sldId="268"/>
            <ac:cxnSpMk id="11" creationId="{67594498-6589-B330-D9C2-25662A42E558}"/>
          </ac:cxnSpMkLst>
        </pc:cxnChg>
        <pc:cxnChg chg="add mod">
          <ac:chgData name="Paulo Lacerda" userId="d2bd7532be8a02a2" providerId="LiveId" clId="{DF0DB8EF-BB44-4552-800D-F9A69B99BDDB}" dt="2024-12-12T09:25:10.065" v="2030" actId="164"/>
          <ac:cxnSpMkLst>
            <pc:docMk/>
            <pc:sldMk cId="1315521807" sldId="268"/>
            <ac:cxnSpMk id="13" creationId="{92F6796A-0D74-BE7C-7A2F-140FD39BB9DB}"/>
          </ac:cxnSpMkLst>
        </pc:cxnChg>
      </pc:sldChg>
      <pc:sldChg chg="addSp delSp modSp new mod ord">
        <pc:chgData name="Paulo Lacerda" userId="d2bd7532be8a02a2" providerId="LiveId" clId="{DF0DB8EF-BB44-4552-800D-F9A69B99BDDB}" dt="2024-12-12T12:26:06.304" v="2907"/>
        <pc:sldMkLst>
          <pc:docMk/>
          <pc:sldMk cId="1234729777" sldId="269"/>
        </pc:sldMkLst>
        <pc:spChg chg="del">
          <ac:chgData name="Paulo Lacerda" userId="d2bd7532be8a02a2" providerId="LiveId" clId="{DF0DB8EF-BB44-4552-800D-F9A69B99BDDB}" dt="2024-12-12T09:06:28.466" v="1564" actId="478"/>
          <ac:spMkLst>
            <pc:docMk/>
            <pc:sldMk cId="1234729777" sldId="269"/>
            <ac:spMk id="2" creationId="{F35CAA3C-67D8-F18B-A12F-2AB1EA760C21}"/>
          </ac:spMkLst>
        </pc:spChg>
        <pc:spChg chg="add mod">
          <ac:chgData name="Paulo Lacerda" userId="d2bd7532be8a02a2" providerId="LiveId" clId="{DF0DB8EF-BB44-4552-800D-F9A69B99BDDB}" dt="2024-12-12T12:19:24.535" v="2901" actId="20577"/>
          <ac:spMkLst>
            <pc:docMk/>
            <pc:sldMk cId="1234729777" sldId="269"/>
            <ac:spMk id="2" creationId="{F8367FA6-DAC3-67BF-866B-26AF917D7B08}"/>
          </ac:spMkLst>
        </pc:spChg>
        <pc:spChg chg="del">
          <ac:chgData name="Paulo Lacerda" userId="d2bd7532be8a02a2" providerId="LiveId" clId="{DF0DB8EF-BB44-4552-800D-F9A69B99BDDB}" dt="2024-12-12T09:06:27.891" v="1563" actId="478"/>
          <ac:spMkLst>
            <pc:docMk/>
            <pc:sldMk cId="1234729777" sldId="269"/>
            <ac:spMk id="3" creationId="{E429632D-EBE9-BC53-6794-EBDF563CB312}"/>
          </ac:spMkLst>
        </pc:spChg>
        <pc:spChg chg="add mod">
          <ac:chgData name="Paulo Lacerda" userId="d2bd7532be8a02a2" providerId="LiveId" clId="{DF0DB8EF-BB44-4552-800D-F9A69B99BDDB}" dt="2024-12-12T09:06:26.100" v="1562"/>
          <ac:spMkLst>
            <pc:docMk/>
            <pc:sldMk cId="1234729777" sldId="269"/>
            <ac:spMk id="4" creationId="{6AC1D796-1F2F-2BF8-AD42-B4BB2B1EB704}"/>
          </ac:spMkLst>
        </pc:spChg>
        <pc:spChg chg="add mod">
          <ac:chgData name="Paulo Lacerda" userId="d2bd7532be8a02a2" providerId="LiveId" clId="{DF0DB8EF-BB44-4552-800D-F9A69B99BDDB}" dt="2024-12-12T10:09:18.330" v="2491" actId="20577"/>
          <ac:spMkLst>
            <pc:docMk/>
            <pc:sldMk cId="1234729777" sldId="269"/>
            <ac:spMk id="5" creationId="{2B3B638C-3F8E-E3FC-A0E6-BE5733732146}"/>
          </ac:spMkLst>
        </pc:spChg>
        <pc:spChg chg="add mod">
          <ac:chgData name="Paulo Lacerda" userId="d2bd7532be8a02a2" providerId="LiveId" clId="{DF0DB8EF-BB44-4552-800D-F9A69B99BDDB}" dt="2024-12-12T10:44:47.609" v="2775" actId="20577"/>
          <ac:spMkLst>
            <pc:docMk/>
            <pc:sldMk cId="1234729777" sldId="269"/>
            <ac:spMk id="6" creationId="{B0B970D5-E917-3340-BFCE-14FDE929FE97}"/>
          </ac:spMkLst>
        </pc:spChg>
        <pc:spChg chg="add mod">
          <ac:chgData name="Paulo Lacerda" userId="d2bd7532be8a02a2" providerId="LiveId" clId="{DF0DB8EF-BB44-4552-800D-F9A69B99BDDB}" dt="2024-12-12T09:54:54.351" v="2485" actId="20577"/>
          <ac:spMkLst>
            <pc:docMk/>
            <pc:sldMk cId="1234729777" sldId="269"/>
            <ac:spMk id="12" creationId="{FDCC5263-404F-C38B-9BC2-3AA605C3DE61}"/>
          </ac:spMkLst>
        </pc:spChg>
        <pc:picChg chg="add del mod">
          <ac:chgData name="Paulo Lacerda" userId="d2bd7532be8a02a2" providerId="LiveId" clId="{DF0DB8EF-BB44-4552-800D-F9A69B99BDDB}" dt="2024-12-12T09:46:30.786" v="2301" actId="478"/>
          <ac:picMkLst>
            <pc:docMk/>
            <pc:sldMk cId="1234729777" sldId="269"/>
            <ac:picMk id="8" creationId="{3CA166CA-99DD-6898-E47B-E151C3A3FF70}"/>
          </ac:picMkLst>
        </pc:picChg>
        <pc:picChg chg="add mod">
          <ac:chgData name="Paulo Lacerda" userId="d2bd7532be8a02a2" providerId="LiveId" clId="{DF0DB8EF-BB44-4552-800D-F9A69B99BDDB}" dt="2024-12-12T09:47:35.487" v="2318" actId="1076"/>
          <ac:picMkLst>
            <pc:docMk/>
            <pc:sldMk cId="1234729777" sldId="269"/>
            <ac:picMk id="10" creationId="{DF2742EB-0DE4-2AC0-EDC6-DFCB12605EA8}"/>
          </ac:picMkLst>
        </pc:picChg>
        <pc:picChg chg="add mod">
          <ac:chgData name="Paulo Lacerda" userId="d2bd7532be8a02a2" providerId="LiveId" clId="{DF0DB8EF-BB44-4552-800D-F9A69B99BDDB}" dt="2024-12-12T09:46:54.304" v="2312" actId="1076"/>
          <ac:picMkLst>
            <pc:docMk/>
            <pc:sldMk cId="1234729777" sldId="269"/>
            <ac:picMk id="14" creationId="{0D2F4721-6A08-05EE-C223-1B2DC2762270}"/>
          </ac:picMkLst>
        </pc:picChg>
        <pc:picChg chg="add mod">
          <ac:chgData name="Paulo Lacerda" userId="d2bd7532be8a02a2" providerId="LiveId" clId="{DF0DB8EF-BB44-4552-800D-F9A69B99BDDB}" dt="2024-12-12T09:46:50.966" v="2311" actId="1076"/>
          <ac:picMkLst>
            <pc:docMk/>
            <pc:sldMk cId="1234729777" sldId="269"/>
            <ac:picMk id="15" creationId="{97E768D8-D8E6-3602-BC24-836573D9E4AC}"/>
          </ac:picMkLst>
        </pc:picChg>
        <pc:picChg chg="add del mod">
          <ac:chgData name="Paulo Lacerda" userId="d2bd7532be8a02a2" providerId="LiveId" clId="{DF0DB8EF-BB44-4552-800D-F9A69B99BDDB}" dt="2024-12-12T09:49:16.980" v="2324" actId="478"/>
          <ac:picMkLst>
            <pc:docMk/>
            <pc:sldMk cId="1234729777" sldId="269"/>
            <ac:picMk id="17" creationId="{D4E4326A-6F5D-C071-49B1-B2E8D37D8A31}"/>
          </ac:picMkLst>
        </pc:picChg>
        <pc:picChg chg="add del mod">
          <ac:chgData name="Paulo Lacerda" userId="d2bd7532be8a02a2" providerId="LiveId" clId="{DF0DB8EF-BB44-4552-800D-F9A69B99BDDB}" dt="2024-12-12T09:46:49.788" v="2310" actId="1076"/>
          <ac:picMkLst>
            <pc:docMk/>
            <pc:sldMk cId="1234729777" sldId="269"/>
            <ac:picMk id="3074" creationId="{B16353FB-E61A-79B3-A72B-7609140F9D49}"/>
          </ac:picMkLst>
        </pc:picChg>
      </pc:sldChg>
      <pc:sldMasterChg chg="delSldLayout">
        <pc:chgData name="Paulo Lacerda" userId="d2bd7532be8a02a2" providerId="LiveId" clId="{DF0DB8EF-BB44-4552-800D-F9A69B99BDDB}" dt="2024-12-11T19:50:45.633" v="515" actId="47"/>
        <pc:sldMasterMkLst>
          <pc:docMk/>
          <pc:sldMasterMk cId="4238815257" sldId="2147483648"/>
        </pc:sldMasterMkLst>
        <pc:sldLayoutChg chg="del">
          <pc:chgData name="Paulo Lacerda" userId="d2bd7532be8a02a2" providerId="LiveId" clId="{DF0DB8EF-BB44-4552-800D-F9A69B99BDDB}" dt="2024-12-11T19:50:45.633" v="515" actId="47"/>
          <pc:sldLayoutMkLst>
            <pc:docMk/>
            <pc:sldMasterMk cId="4238815257" sldId="2147483648"/>
            <pc:sldLayoutMk cId="957136854" sldId="2147483660"/>
          </pc:sldLayoutMkLst>
        </pc:sldLayoutChg>
      </pc:sldMasterChg>
    </pc:docChg>
  </pc:docChgLst>
  <pc:docChgLst>
    <pc:chgData name="Paulo Lacerda" userId="1543940a-75eb-43ef-a8ff-5bf5514b282c" providerId="ADAL" clId="{1DE7976D-3FF2-4754-BC91-D5AEFC485A03}"/>
    <pc:docChg chg="modSld">
      <pc:chgData name="Paulo Lacerda" userId="1543940a-75eb-43ef-a8ff-5bf5514b282c" providerId="ADAL" clId="{1DE7976D-3FF2-4754-BC91-D5AEFC485A03}" dt="2024-12-12T22:18:33.274" v="4"/>
      <pc:docMkLst>
        <pc:docMk/>
      </pc:docMkLst>
      <pc:sldChg chg="modSp">
        <pc:chgData name="Paulo Lacerda" userId="1543940a-75eb-43ef-a8ff-5bf5514b282c" providerId="ADAL" clId="{1DE7976D-3FF2-4754-BC91-D5AEFC485A03}" dt="2024-12-12T22:18:28.170" v="1" actId="1076"/>
        <pc:sldMkLst>
          <pc:docMk/>
          <pc:sldMk cId="2828067592" sldId="258"/>
        </pc:sldMkLst>
        <pc:picChg chg="mod">
          <ac:chgData name="Paulo Lacerda" userId="1543940a-75eb-43ef-a8ff-5bf5514b282c" providerId="ADAL" clId="{1DE7976D-3FF2-4754-BC91-D5AEFC485A03}" dt="2024-12-12T22:18:28.170" v="1" actId="1076"/>
          <ac:picMkLst>
            <pc:docMk/>
            <pc:sldMk cId="2828067592" sldId="258"/>
            <ac:picMk id="23" creationId="{6B8FB3E8-544B-DE69-5976-C9A9F4F962F2}"/>
          </ac:picMkLst>
        </pc:picChg>
      </pc:sldChg>
      <pc:sldChg chg="addSp modSp">
        <pc:chgData name="Paulo Lacerda" userId="1543940a-75eb-43ef-a8ff-5bf5514b282c" providerId="ADAL" clId="{1DE7976D-3FF2-4754-BC91-D5AEFC485A03}" dt="2024-12-12T22:18:32.174" v="3"/>
        <pc:sldMkLst>
          <pc:docMk/>
          <pc:sldMk cId="2028813697" sldId="267"/>
        </pc:sldMkLst>
        <pc:picChg chg="add mod">
          <ac:chgData name="Paulo Lacerda" userId="1543940a-75eb-43ef-a8ff-5bf5514b282c" providerId="ADAL" clId="{1DE7976D-3FF2-4754-BC91-D5AEFC485A03}" dt="2024-12-12T22:18:32.174" v="3"/>
          <ac:picMkLst>
            <pc:docMk/>
            <pc:sldMk cId="2028813697" sldId="267"/>
            <ac:picMk id="10" creationId="{24C96287-E9FF-3458-EF7A-8B915FC2675A}"/>
          </ac:picMkLst>
        </pc:picChg>
      </pc:sldChg>
      <pc:sldChg chg="addSp modSp">
        <pc:chgData name="Paulo Lacerda" userId="1543940a-75eb-43ef-a8ff-5bf5514b282c" providerId="ADAL" clId="{1DE7976D-3FF2-4754-BC91-D5AEFC485A03}" dt="2024-12-12T22:18:30.852" v="2"/>
        <pc:sldMkLst>
          <pc:docMk/>
          <pc:sldMk cId="1315521807" sldId="268"/>
        </pc:sldMkLst>
        <pc:picChg chg="add mod">
          <ac:chgData name="Paulo Lacerda" userId="1543940a-75eb-43ef-a8ff-5bf5514b282c" providerId="ADAL" clId="{1DE7976D-3FF2-4754-BC91-D5AEFC485A03}" dt="2024-12-12T22:18:30.852" v="2"/>
          <ac:picMkLst>
            <pc:docMk/>
            <pc:sldMk cId="1315521807" sldId="268"/>
            <ac:picMk id="8" creationId="{8352E9CA-EC23-58FD-C7AE-42991EF41687}"/>
          </ac:picMkLst>
        </pc:picChg>
      </pc:sldChg>
      <pc:sldChg chg="addSp modSp">
        <pc:chgData name="Paulo Lacerda" userId="1543940a-75eb-43ef-a8ff-5bf5514b282c" providerId="ADAL" clId="{1DE7976D-3FF2-4754-BC91-D5AEFC485A03}" dt="2024-12-12T22:18:33.274" v="4"/>
        <pc:sldMkLst>
          <pc:docMk/>
          <pc:sldMk cId="1234729777" sldId="269"/>
        </pc:sldMkLst>
        <pc:picChg chg="add mod">
          <ac:chgData name="Paulo Lacerda" userId="1543940a-75eb-43ef-a8ff-5bf5514b282c" providerId="ADAL" clId="{1DE7976D-3FF2-4754-BC91-D5AEFC485A03}" dt="2024-12-12T22:18:33.274" v="4"/>
          <ac:picMkLst>
            <pc:docMk/>
            <pc:sldMk cId="1234729777" sldId="269"/>
            <ac:picMk id="3" creationId="{4E66BE4F-3ECF-5E7D-CF02-61536EF3EC64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paulolacerda_ua_pt/Documents/Registo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apt33090-my.sharepoint.com/personal/paulolacerda_ua_pt/Documents/UA/2%20Ano/MCE/Guioes%20-%20Praticos/Eletro/Registo%20dad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Tensão</a:t>
            </a:r>
            <a:r>
              <a:rPr lang="en-US" baseline="0"/>
              <a:t> de Hall em função da corrente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'[Registo 2.xlsx]Parte A'!$C$1</c:f>
              <c:strCache>
                <c:ptCount val="1"/>
                <c:pt idx="0">
                  <c:v>V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1"/>
            <c:trendlineLbl>
              <c:layout>
                <c:manualLayout>
                  <c:x val="-8.0216785008969893E-2"/>
                  <c:y val="-2.8574171349030877E-4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900" b="0" i="0" u="none" strike="noStrike" kern="120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aseline="0" dirty="0"/>
                      <a:t>y = 0.1457x + 6E-05</a:t>
                    </a:r>
                    <a:endParaRPr lang="en-US" sz="1600" dirty="0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pt-PT"/>
                </a:p>
              </c:txPr>
            </c:trendlineLbl>
          </c:trendline>
          <c:xVal>
            <c:numRef>
              <c:f>'[Registo 2.xlsx]Parte A'!$B$2:$B$7</c:f>
              <c:numCache>
                <c:formatCode>General</c:formatCode>
                <c:ptCount val="6"/>
                <c:pt idx="0">
                  <c:v>2.9000000000000001E-2</c:v>
                </c:pt>
                <c:pt idx="1">
                  <c:v>0.04</c:v>
                </c:pt>
                <c:pt idx="2">
                  <c:v>5.0999999999999997E-2</c:v>
                </c:pt>
                <c:pt idx="3">
                  <c:v>7.4999999999999997E-2</c:v>
                </c:pt>
                <c:pt idx="4">
                  <c:v>0.13400000000000001</c:v>
                </c:pt>
                <c:pt idx="5">
                  <c:v>0.25800000000000001</c:v>
                </c:pt>
              </c:numCache>
            </c:numRef>
          </c:xVal>
          <c:yVal>
            <c:numRef>
              <c:f>'[Registo 2.xlsx]Parte A'!$C$2:$C$7</c:f>
              <c:numCache>
                <c:formatCode>General</c:formatCode>
                <c:ptCount val="6"/>
                <c:pt idx="0">
                  <c:v>4.1999999999999997E-3</c:v>
                </c:pt>
                <c:pt idx="1">
                  <c:v>5.7999999999999996E-3</c:v>
                </c:pt>
                <c:pt idx="2">
                  <c:v>7.6E-3</c:v>
                </c:pt>
                <c:pt idx="3">
                  <c:v>1.0800000000000001E-2</c:v>
                </c:pt>
                <c:pt idx="4">
                  <c:v>0.02</c:v>
                </c:pt>
                <c:pt idx="5">
                  <c:v>3.7499999999999999E-2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54A-4B2D-AF05-706C7D98B5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131584"/>
        <c:axId val="2126130144"/>
      </c:scatterChart>
      <c:valAx>
        <c:axId val="212613158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Corrente</a:t>
                </a:r>
                <a:r>
                  <a:rPr lang="pt-PT" baseline="0"/>
                  <a:t> elétrica (A)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26130144"/>
        <c:crosses val="autoZero"/>
        <c:crossBetween val="midCat"/>
      </c:valAx>
      <c:valAx>
        <c:axId val="212613014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/>
                  <a:t>Tensão</a:t>
                </a:r>
                <a:r>
                  <a:rPr lang="pt-PT" baseline="0"/>
                  <a:t> de Hall (V)</a:t>
                </a:r>
                <a:endParaRPr lang="pt-PT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212613158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P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pt-PT"/>
              <a:t>Campo</a:t>
            </a:r>
            <a:r>
              <a:rPr lang="pt-PT" baseline="0"/>
              <a:t> magnético das bobines</a:t>
            </a:r>
            <a:endParaRPr lang="pt-PT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PT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v>Bobine Nº1</c:v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'Parte B'!$D$31:$D$46</c:f>
              <c:numCache>
                <c:formatCode>General</c:formatCode>
                <c:ptCount val="16"/>
                <c:pt idx="0">
                  <c:v>0.2</c:v>
                </c:pt>
                <c:pt idx="1">
                  <c:v>0.19</c:v>
                </c:pt>
                <c:pt idx="2">
                  <c:v>0.18</c:v>
                </c:pt>
                <c:pt idx="3">
                  <c:v>0.17</c:v>
                </c:pt>
                <c:pt idx="4">
                  <c:v>0.16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  <c:pt idx="8">
                  <c:v>0.12</c:v>
                </c:pt>
                <c:pt idx="9">
                  <c:v>0.11</c:v>
                </c:pt>
                <c:pt idx="10">
                  <c:v>0.1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0.05</c:v>
                </c:pt>
              </c:numCache>
            </c:numRef>
          </c:xVal>
          <c:yVal>
            <c:numRef>
              <c:f>'Parte B'!$E$31:$E$46</c:f>
              <c:numCache>
                <c:formatCode>0.00000000</c:formatCode>
                <c:ptCount val="16"/>
                <c:pt idx="0">
                  <c:v>3.4686632825793118E-4</c:v>
                </c:pt>
                <c:pt idx="1">
                  <c:v>3.9770018670952459E-4</c:v>
                </c:pt>
                <c:pt idx="2">
                  <c:v>4.2760245638693244E-4</c:v>
                </c:pt>
                <c:pt idx="3">
                  <c:v>4.3059268335467324E-4</c:v>
                </c:pt>
                <c:pt idx="4">
                  <c:v>4.0667086761274693E-4</c:v>
                </c:pt>
                <c:pt idx="5">
                  <c:v>3.5284678219341277E-4</c:v>
                </c:pt>
                <c:pt idx="6">
                  <c:v>3.0201292374181936E-4</c:v>
                </c:pt>
                <c:pt idx="7">
                  <c:v>2.4519861135474446E-4</c:v>
                </c:pt>
                <c:pt idx="8">
                  <c:v>1.9137452593541034E-4</c:v>
                </c:pt>
                <c:pt idx="9">
                  <c:v>1.4652112141929851E-4</c:v>
                </c:pt>
                <c:pt idx="10">
                  <c:v>1.1362862477414987E-4</c:v>
                </c:pt>
                <c:pt idx="11">
                  <c:v>8.9706809032223591E-5</c:v>
                </c:pt>
                <c:pt idx="12">
                  <c:v>6.5784993290297295E-5</c:v>
                </c:pt>
                <c:pt idx="13">
                  <c:v>4.7843631483852584E-5</c:v>
                </c:pt>
                <c:pt idx="14">
                  <c:v>3.588272361288943E-5</c:v>
                </c:pt>
                <c:pt idx="15">
                  <c:v>2.6912042709667077E-5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01-405E-B48F-4C98D4BCBCD3}"/>
            </c:ext>
          </c:extLst>
        </c:ser>
        <c:ser>
          <c:idx val="1"/>
          <c:order val="1"/>
          <c:tx>
            <c:v>Bobine Nº2</c:v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xVal>
            <c:numRef>
              <c:f>'Parte B'!$G$31:$G$46</c:f>
              <c:numCache>
                <c:formatCode>General</c:formatCode>
                <c:ptCount val="16"/>
                <c:pt idx="0">
                  <c:v>0.2</c:v>
                </c:pt>
                <c:pt idx="1">
                  <c:v>0.19</c:v>
                </c:pt>
                <c:pt idx="2">
                  <c:v>0.18</c:v>
                </c:pt>
                <c:pt idx="3">
                  <c:v>0.17</c:v>
                </c:pt>
                <c:pt idx="4">
                  <c:v>0.16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  <c:pt idx="8">
                  <c:v>0.12</c:v>
                </c:pt>
                <c:pt idx="9">
                  <c:v>0.11</c:v>
                </c:pt>
                <c:pt idx="10">
                  <c:v>0.1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0.05</c:v>
                </c:pt>
              </c:numCache>
            </c:numRef>
          </c:xVal>
          <c:yVal>
            <c:numRef>
              <c:f>'Parte B'!$H$31:$H$46</c:f>
              <c:numCache>
                <c:formatCode>0.00000000</c:formatCode>
                <c:ptCount val="16"/>
                <c:pt idx="0">
                  <c:v>6.2794766322539993E-5</c:v>
                </c:pt>
                <c:pt idx="1">
                  <c:v>8.3726355096719991E-5</c:v>
                </c:pt>
                <c:pt idx="2">
                  <c:v>1.1063839780638001E-4</c:v>
                </c:pt>
                <c:pt idx="3">
                  <c:v>1.4054066748378001E-4</c:v>
                </c:pt>
                <c:pt idx="4">
                  <c:v>1.7941361806439999E-4</c:v>
                </c:pt>
                <c:pt idx="5">
                  <c:v>2.3024747651597999E-4</c:v>
                </c:pt>
                <c:pt idx="6">
                  <c:v>2.8706178890303998E-4</c:v>
                </c:pt>
                <c:pt idx="7">
                  <c:v>3.3789564735462005E-4</c:v>
                </c:pt>
                <c:pt idx="8">
                  <c:v>3.8573927883845999E-4</c:v>
                </c:pt>
                <c:pt idx="9">
                  <c:v>4.0667086761263997E-4</c:v>
                </c:pt>
                <c:pt idx="10">
                  <c:v>4.0966109458037995E-4</c:v>
                </c:pt>
                <c:pt idx="11">
                  <c:v>3.9171973277393995E-4</c:v>
                </c:pt>
                <c:pt idx="12">
                  <c:v>3.3789564735462005E-4</c:v>
                </c:pt>
                <c:pt idx="13">
                  <c:v>2.9603246980626003E-4</c:v>
                </c:pt>
                <c:pt idx="14">
                  <c:v>2.3622793045146001E-4</c:v>
                </c:pt>
                <c:pt idx="15">
                  <c:v>1.8539407199988001E-4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301-405E-B48F-4C98D4BCBCD3}"/>
            </c:ext>
          </c:extLst>
        </c:ser>
        <c:ser>
          <c:idx val="2"/>
          <c:order val="2"/>
          <c:tx>
            <c:v>Bobine 1+2</c:v>
          </c:tx>
          <c:spPr>
            <a:ln w="190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xVal>
            <c:numRef>
              <c:f>'Parte B'!$J$31:$J$46</c:f>
              <c:numCache>
                <c:formatCode>General</c:formatCode>
                <c:ptCount val="16"/>
                <c:pt idx="0">
                  <c:v>0.2</c:v>
                </c:pt>
                <c:pt idx="1">
                  <c:v>0.19</c:v>
                </c:pt>
                <c:pt idx="2">
                  <c:v>0.18</c:v>
                </c:pt>
                <c:pt idx="3">
                  <c:v>0.17</c:v>
                </c:pt>
                <c:pt idx="4">
                  <c:v>0.16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  <c:pt idx="8">
                  <c:v>0.12</c:v>
                </c:pt>
                <c:pt idx="9">
                  <c:v>0.11</c:v>
                </c:pt>
                <c:pt idx="10">
                  <c:v>0.1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0.05</c:v>
                </c:pt>
              </c:numCache>
            </c:numRef>
          </c:xVal>
          <c:yVal>
            <c:numRef>
              <c:f>'Parte B'!$K$31:$K$46</c:f>
              <c:numCache>
                <c:formatCode>0.00000000</c:formatCode>
                <c:ptCount val="16"/>
                <c:pt idx="0">
                  <c:v>4.0368064064489999E-4</c:v>
                </c:pt>
                <c:pt idx="1">
                  <c:v>4.7245586090292001E-4</c:v>
                </c:pt>
                <c:pt idx="2">
                  <c:v>5.2328971935450004E-4</c:v>
                </c:pt>
                <c:pt idx="3">
                  <c:v>5.6216266993512002E-4</c:v>
                </c:pt>
                <c:pt idx="4">
                  <c:v>5.7711380477382004E-4</c:v>
                </c:pt>
                <c:pt idx="5">
                  <c:v>5.860844856770401E-4</c:v>
                </c:pt>
                <c:pt idx="6">
                  <c:v>5.860844856770401E-4</c:v>
                </c:pt>
                <c:pt idx="7">
                  <c:v>5.860844856770401E-4</c:v>
                </c:pt>
                <c:pt idx="8">
                  <c:v>5.8010403174156002E-4</c:v>
                </c:pt>
                <c:pt idx="9">
                  <c:v>5.5917244296738004E-4</c:v>
                </c:pt>
                <c:pt idx="10">
                  <c:v>5.2029949238675995E-4</c:v>
                </c:pt>
                <c:pt idx="11">
                  <c:v>4.6348517999970001E-4</c:v>
                </c:pt>
                <c:pt idx="12">
                  <c:v>4.0069041367716001E-4</c:v>
                </c:pt>
                <c:pt idx="13">
                  <c:v>3.3191519341913998E-4</c:v>
                </c:pt>
                <c:pt idx="14">
                  <c:v>2.6613020012886005E-4</c:v>
                </c:pt>
                <c:pt idx="15">
                  <c:v>2.1230611470953999E-4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301-405E-B48F-4C98D4BCBCD3}"/>
            </c:ext>
          </c:extLst>
        </c:ser>
        <c:ser>
          <c:idx val="3"/>
          <c:order val="3"/>
          <c:tx>
            <c:v>Curva Teórica</c:v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'Parte B'!$M$31:$M$46</c:f>
              <c:numCache>
                <c:formatCode>General</c:formatCode>
                <c:ptCount val="16"/>
                <c:pt idx="0">
                  <c:v>0.2</c:v>
                </c:pt>
                <c:pt idx="1">
                  <c:v>0.19</c:v>
                </c:pt>
                <c:pt idx="2">
                  <c:v>0.18</c:v>
                </c:pt>
                <c:pt idx="3">
                  <c:v>0.17</c:v>
                </c:pt>
                <c:pt idx="4">
                  <c:v>0.16</c:v>
                </c:pt>
                <c:pt idx="5">
                  <c:v>0.15</c:v>
                </c:pt>
                <c:pt idx="6">
                  <c:v>0.14000000000000001</c:v>
                </c:pt>
                <c:pt idx="7">
                  <c:v>0.13</c:v>
                </c:pt>
                <c:pt idx="8">
                  <c:v>0.12</c:v>
                </c:pt>
                <c:pt idx="9">
                  <c:v>0.11</c:v>
                </c:pt>
                <c:pt idx="10">
                  <c:v>0.1</c:v>
                </c:pt>
                <c:pt idx="11">
                  <c:v>0.09</c:v>
                </c:pt>
                <c:pt idx="12">
                  <c:v>0.08</c:v>
                </c:pt>
                <c:pt idx="13">
                  <c:v>7.0000000000000007E-2</c:v>
                </c:pt>
                <c:pt idx="14">
                  <c:v>0.06</c:v>
                </c:pt>
                <c:pt idx="15">
                  <c:v>0.05</c:v>
                </c:pt>
              </c:numCache>
            </c:numRef>
          </c:xVal>
          <c:yVal>
            <c:numRef>
              <c:f>'Parte B'!$N$31:$N$46</c:f>
              <c:numCache>
                <c:formatCode>General</c:formatCode>
                <c:ptCount val="16"/>
                <c:pt idx="0">
                  <c:v>4.0966109458047119E-4</c:v>
                </c:pt>
                <c:pt idx="1">
                  <c:v>4.8142654180624459E-4</c:v>
                </c:pt>
                <c:pt idx="2">
                  <c:v>5.3824085419331249E-4</c:v>
                </c:pt>
                <c:pt idx="3">
                  <c:v>5.7113335083845327E-4</c:v>
                </c:pt>
                <c:pt idx="4">
                  <c:v>5.8608448567714689E-4</c:v>
                </c:pt>
                <c:pt idx="5">
                  <c:v>5.8309425870939281E-4</c:v>
                </c:pt>
                <c:pt idx="6">
                  <c:v>5.8907471264485933E-4</c:v>
                </c:pt>
                <c:pt idx="7">
                  <c:v>5.8309425870936452E-4</c:v>
                </c:pt>
                <c:pt idx="8">
                  <c:v>5.7711380477387035E-4</c:v>
                </c:pt>
                <c:pt idx="9">
                  <c:v>5.5319198903193846E-4</c:v>
                </c:pt>
                <c:pt idx="10">
                  <c:v>5.2328971935452985E-4</c:v>
                </c:pt>
                <c:pt idx="11">
                  <c:v>4.8142654180616354E-4</c:v>
                </c:pt>
                <c:pt idx="12">
                  <c:v>4.0368064064491734E-4</c:v>
                </c:pt>
                <c:pt idx="13">
                  <c:v>3.4387610129011259E-4</c:v>
                </c:pt>
                <c:pt idx="14">
                  <c:v>2.7211065406434944E-4</c:v>
                </c:pt>
                <c:pt idx="15">
                  <c:v>2.1230611470954709E-4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301-405E-B48F-4C98D4BCBCD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1011376"/>
        <c:axId val="1091031536"/>
      </c:scatterChart>
      <c:valAx>
        <c:axId val="10910113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sz="1000" b="0" i="0" u="none" strike="noStrike" baseline="0" dirty="0">
                    <a:effectLst/>
                  </a:rPr>
                  <a:t>Distância( ± 0,01 m)</a:t>
                </a:r>
                <a:r>
                  <a:rPr lang="pt-PT" sz="1000" b="0" i="0" u="none" strike="noStrike" baseline="0" dirty="0"/>
                  <a:t> </a:t>
                </a:r>
                <a:endParaRPr lang="pt-PT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1031536"/>
        <c:crosses val="autoZero"/>
        <c:crossBetween val="midCat"/>
      </c:valAx>
      <c:valAx>
        <c:axId val="10910315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pt-PT" dirty="0"/>
                  <a:t>Campo magnético (</a:t>
                </a:r>
                <a:r>
                  <a:rPr lang="pt-PT" dirty="0" err="1"/>
                  <a:t>mV</a:t>
                </a:r>
                <a:r>
                  <a:rPr lang="pt-PT" dirty="0"/>
                  <a:t> 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pt-PT"/>
            </a:p>
          </c:txPr>
        </c:title>
        <c:numFmt formatCode="0.000000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PT"/>
          </a:p>
        </c:txPr>
        <c:crossAx val="10910113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P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3840-2E2D-4082-A77E-FAC2B9892BC5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48FE1-3AE6-45AA-812C-1FFB3599134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54749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48FE1-3AE6-45AA-812C-1FFB3599134D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0435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48FE1-3AE6-45AA-812C-1FFB3599134D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462938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148FE1-3AE6-45AA-812C-1FFB3599134D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48846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839B8-EDE1-B29F-65D4-207F53270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0E8DFCB-10F1-574D-B059-0E8C07D7D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35945B2-7475-AE37-6968-0805AD6C9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6AECF6E-62A3-8033-C18E-A5B0641C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288DC16-77FA-84FF-DD03-8B0ABE9C6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01901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767BF-4681-CF76-7F74-EF929E0E2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AAB26D3B-8080-7804-9DB7-9F7FCE06E1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B299A0E-9C5D-1520-5321-12C4444D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B8ADBCB7-6859-9E66-3697-A63D4D2DB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E7D8B8E-6C55-ED4B-C51B-92793E1BA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2750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1AAC735-CBCC-C6A4-6032-F0ADE9FB68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58DCEEF3-ACFC-9297-8475-CFA00718C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826839C-CB14-DAF8-C918-FDD997EB8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8A26AA2-ACEE-BFB5-7774-34F32E672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58DE5830-E703-18A6-1EA9-95251AA2E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37825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0C1811-2EF1-FBEA-4382-968C1F1BB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19130-C7ED-1B1C-7B67-0A826B8E27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FD82FCE-98F2-5AF1-B55B-89500A767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DB9DF605-4203-CE38-9517-DA2F2014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E4AC01E-0125-7980-C86A-81639C326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890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DCA2D-D68E-2CDB-CEAF-62832A249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906BF9-1471-5DD0-2531-BB3F8177E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D4A1DE2-2F3A-37F9-0599-74B7FD716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9563E94-1BEC-4A06-1711-FB6A37CFA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8E1441A-9631-619A-9A9E-C9171B91B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5836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5BA3ED-24EC-9351-411E-E051DCA1C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C1C902-837F-817C-A272-67B402734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323EEE18-9AE2-8F74-D2B3-9FFCA42E6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BE4560-52E9-DF64-63BE-AED0416D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73C32A8-AE27-A9EE-BA60-CD275DE0C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61D9D960-E544-E619-89EC-71BFB881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59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C2D01-49BE-84D7-E807-104406B6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4017B0E-6975-5C5A-D890-1CE8C6E7A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D6588D3-7B20-960D-EF5C-EF11A164F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1330CF4-17EF-0DFF-8F21-F8D45993FA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3E9C14EB-4021-3661-7B18-72670EF59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476A5A65-C894-BE7A-4392-923B4ACB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E4393B3E-E5ED-F7BF-DF5B-B65DBE3A7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F450AC8-C02E-92CF-BF82-ABF72ACB6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6982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C3E1C-3E8F-E749-A050-FB97EEF28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3B6339D-0B5F-1833-7531-5095E40D3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15564B3E-12AD-0D8C-53A7-A27131E0B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51D69402-2533-8221-40D7-3ACAF079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7044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C0463D7-6B29-740E-3C44-7212CC69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680B5FB-114E-DA52-036C-13ED443F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C00B4D4-BFB2-A217-A4C0-E0E033EA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90337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2FCDD1-B341-D264-C99F-2FE855C98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F818414-74DF-69E6-514D-1B83B3416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09D2B3-3C65-2757-7E07-59E08D09CB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7882B064-D19C-803B-BDF2-080DD489E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5006510-957C-3058-6CBC-54BDFDB3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49FC46F-8CAA-981A-2844-DC86FC50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7973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953F-DBDA-3FB8-E3E9-0692BAA7E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72203FE3-06C0-22FE-80FE-22A3CC8C21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6EB7C6BA-A095-2DA7-C17D-DCBFF6D0F9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92D0FB4-47D1-F433-6BB4-FAA8DB1CB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81A9102-F150-EFB6-98A3-C889F672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55A5C72-A8AA-2C28-58D6-AF0438AFA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2630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AE6607E1-1B43-47B0-A8FB-93B3005F7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37D96B7-AFE2-26D8-ABA3-6EECF4B2E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5DE0F4-B050-7690-8E82-71FAF7C29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6B3BF5-7021-46D8-B443-6E85D915704F}" type="datetimeFigureOut">
              <a:rPr lang="pt-PT" smtClean="0"/>
              <a:t>12/12/2024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C30006-1CC2-F86F-5065-BBB10D406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C239107-B41D-7EBA-1A34-32BC574E0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E185-E458-4009-A2A0-42FC00B15A3B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38815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D59C53F-4278-3317-CA97-E92A8577DA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" t="16947" r="93506" b="12671"/>
          <a:stretch/>
        </p:blipFill>
        <p:spPr bwMode="auto">
          <a:xfrm>
            <a:off x="4007956" y="1739073"/>
            <a:ext cx="7392547" cy="3097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951D909-74B1-0766-EE2D-29420E339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5784" y="2364415"/>
            <a:ext cx="9316719" cy="923239"/>
          </a:xfrm>
        </p:spPr>
        <p:txBody>
          <a:bodyPr>
            <a:normAutofit/>
          </a:bodyPr>
          <a:lstStyle/>
          <a:p>
            <a:r>
              <a:rPr lang="pt-PT" sz="5400" b="1" dirty="0">
                <a:solidFill>
                  <a:srgbClr val="952A21"/>
                </a:solidFill>
              </a:rPr>
              <a:t>Bobinas de Helmholtz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4BC019-DB84-4781-02DF-0AF90498B2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588" y="404760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PT" sz="1600" dirty="0"/>
              <a:t>Paulo Lacerda 120202</a:t>
            </a:r>
          </a:p>
          <a:p>
            <a:r>
              <a:rPr lang="pt-PT" sz="1600" dirty="0"/>
              <a:t>Guilherme Goulart </a:t>
            </a:r>
            <a:r>
              <a:rPr lang="pt-PT" sz="1600" dirty="0">
                <a:ea typeface="+mn-lt"/>
                <a:cs typeface="+mn-lt"/>
              </a:rPr>
              <a:t>119255</a:t>
            </a:r>
          </a:p>
          <a:p>
            <a:r>
              <a:rPr lang="pt-PT" sz="1600" dirty="0"/>
              <a:t>Martim Calisto 112938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2CA071-A4FE-CC34-C7F9-E709780450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32"/>
          <a:stretch/>
        </p:blipFill>
        <p:spPr bwMode="auto">
          <a:xfrm>
            <a:off x="527029" y="994545"/>
            <a:ext cx="3480927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336B2A51-4E8C-A695-A6E6-50E4BCB280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89"/>
          <a:stretch/>
        </p:blipFill>
        <p:spPr bwMode="auto">
          <a:xfrm>
            <a:off x="11396416" y="994545"/>
            <a:ext cx="204172" cy="4400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TLAS &gt; About">
            <a:extLst>
              <a:ext uri="{FF2B5EF4-FFF2-40B4-BE49-F238E27FC236}">
                <a16:creationId xmlns:a16="http://schemas.microsoft.com/office/drawing/2014/main" id="{CF9AB042-CB65-AFA0-8BFA-52F6D6244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ítulo 1">
            <a:extLst>
              <a:ext uri="{FF2B5EF4-FFF2-40B4-BE49-F238E27FC236}">
                <a16:creationId xmlns:a16="http://schemas.microsoft.com/office/drawing/2014/main" id="{CA540249-79D0-B8E7-CBB7-0DA9C58E4465}"/>
              </a:ext>
            </a:extLst>
          </p:cNvPr>
          <p:cNvSpPr txBox="1">
            <a:spLocks/>
          </p:cNvSpPr>
          <p:nvPr/>
        </p:nvSpPr>
        <p:spPr>
          <a:xfrm>
            <a:off x="3045869" y="2980959"/>
            <a:ext cx="9316719" cy="9232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2800" b="1" dirty="0">
                <a:solidFill>
                  <a:srgbClr val="952A21"/>
                </a:solidFill>
              </a:rPr>
              <a:t>Trabalho prático 2</a:t>
            </a:r>
          </a:p>
        </p:txBody>
      </p:sp>
    </p:spTree>
    <p:extLst>
      <p:ext uri="{BB962C8B-B14F-4D97-AF65-F5344CB8AC3E}">
        <p14:creationId xmlns:p14="http://schemas.microsoft.com/office/powerpoint/2010/main" val="2496902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F80396A0-33B3-39E7-6BA8-806883CDC04E}"/>
              </a:ext>
            </a:extLst>
          </p:cNvPr>
          <p:cNvSpPr/>
          <p:nvPr/>
        </p:nvSpPr>
        <p:spPr>
          <a:xfrm>
            <a:off x="360795" y="213471"/>
            <a:ext cx="70044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Análise de Dados - Parte B</a:t>
            </a:r>
            <a:endParaRPr lang="en-US" sz="4450" dirty="0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3D6FBEF1-0B52-9AF7-2340-1DEC3BA3822A}"/>
              </a:ext>
            </a:extLst>
          </p:cNvPr>
          <p:cNvGrpSpPr/>
          <p:nvPr/>
        </p:nvGrpSpPr>
        <p:grpSpPr>
          <a:xfrm>
            <a:off x="401243" y="1079845"/>
            <a:ext cx="4831507" cy="1464365"/>
            <a:chOff x="793790" y="2482096"/>
            <a:chExt cx="3664863" cy="2402324"/>
          </a:xfrm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A8252203-AE3A-63E7-F477-12A3A3B6D477}"/>
                </a:ext>
              </a:extLst>
            </p:cNvPr>
            <p:cNvSpPr/>
            <p:nvPr/>
          </p:nvSpPr>
          <p:spPr>
            <a:xfrm>
              <a:off x="793790" y="2482096"/>
              <a:ext cx="3664863" cy="2402324"/>
            </a:xfrm>
            <a:prstGeom prst="roundRect">
              <a:avLst>
                <a:gd name="adj" fmla="val 3966"/>
              </a:avLst>
            </a:prstGeom>
            <a:solidFill>
              <a:srgbClr val="E2E3E9"/>
            </a:solidFill>
            <a:ln w="7620">
              <a:solidFill>
                <a:srgbClr val="C8C9CF"/>
              </a:solidFill>
              <a:prstDash val="soli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Text 2">
              <a:extLst>
                <a:ext uri="{FF2B5EF4-FFF2-40B4-BE49-F238E27FC236}">
                  <a16:creationId xmlns:a16="http://schemas.microsoft.com/office/drawing/2014/main" id="{DF26620B-37B6-E98E-A347-3D0482744A75}"/>
                </a:ext>
              </a:extLst>
            </p:cNvPr>
            <p:cNvSpPr/>
            <p:nvPr/>
          </p:nvSpPr>
          <p:spPr>
            <a:xfrm>
              <a:off x="1028224" y="2716530"/>
              <a:ext cx="3195995" cy="7086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Campo Magnético vs Posição</a:t>
              </a:r>
              <a:endParaRPr lang="en-US" sz="2200" dirty="0"/>
            </a:p>
          </p:txBody>
        </p:sp>
        <p:sp>
          <p:nvSpPr>
            <p:cNvPr id="8" name="Text 3">
              <a:extLst>
                <a:ext uri="{FF2B5EF4-FFF2-40B4-BE49-F238E27FC236}">
                  <a16:creationId xmlns:a16="http://schemas.microsoft.com/office/drawing/2014/main" id="{EDA169F4-1D9B-428D-1744-F71FE39E8377}"/>
                </a:ext>
              </a:extLst>
            </p:cNvPr>
            <p:cNvSpPr/>
            <p:nvPr/>
          </p:nvSpPr>
          <p:spPr>
            <a:xfrm>
              <a:off x="1028224" y="3561278"/>
              <a:ext cx="3195995" cy="108870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O </a:t>
              </a:r>
              <a:r>
                <a:rPr lang="en-US" sz="1750" dirty="0" err="1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gráfico</a:t>
              </a: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</a:t>
              </a:r>
              <a:r>
                <a:rPr lang="en-US" sz="1750" dirty="0" err="1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mostra</a:t>
              </a: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a variação do campo ao longo do eixo das bobinas.</a:t>
              </a:r>
              <a:endParaRPr lang="en-US" sz="1750" dirty="0"/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FC8BB31D-FB15-1BE8-DCE1-483F81E1A126}"/>
              </a:ext>
            </a:extLst>
          </p:cNvPr>
          <p:cNvGrpSpPr/>
          <p:nvPr/>
        </p:nvGrpSpPr>
        <p:grpSpPr>
          <a:xfrm>
            <a:off x="6485507" y="1079845"/>
            <a:ext cx="5389943" cy="1464364"/>
            <a:chOff x="793790" y="5111234"/>
            <a:chExt cx="7556421" cy="1685092"/>
          </a:xfrm>
        </p:grpSpPr>
        <p:sp>
          <p:nvSpPr>
            <p:cNvPr id="10" name="Shape 7">
              <a:extLst>
                <a:ext uri="{FF2B5EF4-FFF2-40B4-BE49-F238E27FC236}">
                  <a16:creationId xmlns:a16="http://schemas.microsoft.com/office/drawing/2014/main" id="{E73A5085-7384-A8A4-4932-EE5301F050C9}"/>
                </a:ext>
              </a:extLst>
            </p:cNvPr>
            <p:cNvSpPr/>
            <p:nvPr/>
          </p:nvSpPr>
          <p:spPr>
            <a:xfrm>
              <a:off x="793790" y="5111234"/>
              <a:ext cx="7556421" cy="1685092"/>
            </a:xfrm>
            <a:prstGeom prst="roundRect">
              <a:avLst>
                <a:gd name="adj" fmla="val 5654"/>
              </a:avLst>
            </a:prstGeom>
            <a:solidFill>
              <a:srgbClr val="E2E3E9"/>
            </a:solidFill>
            <a:ln w="7620">
              <a:solidFill>
                <a:srgbClr val="C8C9CF"/>
              </a:solidFill>
              <a:prstDash val="soli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Text 9">
              <a:extLst>
                <a:ext uri="{FF2B5EF4-FFF2-40B4-BE49-F238E27FC236}">
                  <a16:creationId xmlns:a16="http://schemas.microsoft.com/office/drawing/2014/main" id="{21B7452F-3B7C-A24F-DACD-1F3215FD06E8}"/>
                </a:ext>
              </a:extLst>
            </p:cNvPr>
            <p:cNvSpPr/>
            <p:nvPr/>
          </p:nvSpPr>
          <p:spPr>
            <a:xfrm>
              <a:off x="1028224" y="5836087"/>
              <a:ext cx="7087553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Verificado através da comparação de </a:t>
              </a:r>
              <a:r>
                <a:rPr lang="en-US" sz="1750" dirty="0" err="1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medições</a:t>
              </a: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individuais e combinadas.</a:t>
              </a:r>
              <a:endParaRPr lang="en-US" sz="1750" dirty="0"/>
            </a:p>
          </p:txBody>
        </p:sp>
        <p:sp>
          <p:nvSpPr>
            <p:cNvPr id="13" name="Text 8">
              <a:extLst>
                <a:ext uri="{FF2B5EF4-FFF2-40B4-BE49-F238E27FC236}">
                  <a16:creationId xmlns:a16="http://schemas.microsoft.com/office/drawing/2014/main" id="{EE117663-48BB-9052-2881-85DA67095FF1}"/>
                </a:ext>
              </a:extLst>
            </p:cNvPr>
            <p:cNvSpPr/>
            <p:nvPr/>
          </p:nvSpPr>
          <p:spPr>
            <a:xfrm>
              <a:off x="1028224" y="5345668"/>
              <a:ext cx="346769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Princípio da Sobreposição</a:t>
              </a:r>
              <a:endParaRPr lang="en-US" sz="2200" dirty="0"/>
            </a:p>
          </p:txBody>
        </p:sp>
      </p:grpSp>
      <p:sp>
        <p:nvSpPr>
          <p:cNvPr id="15" name="Seta: Para a Direita 14">
            <a:extLst>
              <a:ext uri="{FF2B5EF4-FFF2-40B4-BE49-F238E27FC236}">
                <a16:creationId xmlns:a16="http://schemas.microsoft.com/office/drawing/2014/main" id="{FBB92524-A0C8-6EFD-7EA4-E0668F67394A}"/>
              </a:ext>
            </a:extLst>
          </p:cNvPr>
          <p:cNvSpPr/>
          <p:nvPr/>
        </p:nvSpPr>
        <p:spPr>
          <a:xfrm>
            <a:off x="5541812" y="1684969"/>
            <a:ext cx="748094" cy="394835"/>
          </a:xfrm>
          <a:prstGeom prst="rightArrow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graphicFrame>
        <p:nvGraphicFramePr>
          <p:cNvPr id="17" name="Gráfico 16">
            <a:extLst>
              <a:ext uri="{FF2B5EF4-FFF2-40B4-BE49-F238E27FC236}">
                <a16:creationId xmlns:a16="http://schemas.microsoft.com/office/drawing/2014/main" id="{ACE90EB2-DB24-EC2D-06B8-62426A268E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039249"/>
              </p:ext>
            </p:extLst>
          </p:nvPr>
        </p:nvGraphicFramePr>
        <p:xfrm>
          <a:off x="1820723" y="2643807"/>
          <a:ext cx="8190271" cy="40882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4F034E05-7633-D25E-0824-1F0086400947}"/>
              </a:ext>
            </a:extLst>
          </p:cNvPr>
          <p:cNvSpPr txBox="1"/>
          <p:nvPr/>
        </p:nvSpPr>
        <p:spPr>
          <a:xfrm>
            <a:off x="3270430" y="6604084"/>
            <a:ext cx="676459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9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Gráfico 2- Representação gráfica da variação do campo magnético em função da posição da sonda de Hall nos diferentes estudos</a:t>
            </a:r>
            <a:endParaRPr lang="pt-PT" sz="9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PT" dirty="0"/>
          </a:p>
        </p:txBody>
      </p:sp>
      <p:pic>
        <p:nvPicPr>
          <p:cNvPr id="34" name="Picture 8" descr="ATLAS &gt; About">
            <a:extLst>
              <a:ext uri="{FF2B5EF4-FFF2-40B4-BE49-F238E27FC236}">
                <a16:creationId xmlns:a16="http://schemas.microsoft.com/office/drawing/2014/main" id="{D59484BD-1CB9-EEB1-C9E9-6FA5AC1601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7054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F5F6A629-D1A7-6A29-5D84-7A315826FCF2}"/>
              </a:ext>
            </a:extLst>
          </p:cNvPr>
          <p:cNvSpPr/>
          <p:nvPr/>
        </p:nvSpPr>
        <p:spPr>
          <a:xfrm>
            <a:off x="848475" y="589391"/>
            <a:ext cx="70044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50" dirty="0" err="1">
                <a:solidFill>
                  <a:srgbClr val="505468"/>
                </a:solidFill>
                <a:latin typeface="Instrument Sans Semi Bold"/>
                <a:ea typeface="Instrument Sans Semi Bold"/>
              </a:rPr>
              <a:t>Cálculo</a:t>
            </a:r>
            <a:r>
              <a:rPr lang="en-US" sz="4450" dirty="0">
                <a:solidFill>
                  <a:srgbClr val="505468"/>
                </a:solidFill>
                <a:latin typeface="Instrument Sans Semi Bold"/>
                <a:ea typeface="Instrument Sans Semi Bold"/>
              </a:rPr>
              <a:t> do </a:t>
            </a:r>
            <a:r>
              <a:rPr lang="en-US" sz="4450" dirty="0" err="1">
                <a:solidFill>
                  <a:srgbClr val="505468"/>
                </a:solidFill>
                <a:latin typeface="Instrument Sans Semi Bold"/>
                <a:ea typeface="Instrument Sans Semi Bold"/>
              </a:rPr>
              <a:t>número</a:t>
            </a:r>
            <a:r>
              <a:rPr lang="en-US" sz="4450" dirty="0">
                <a:solidFill>
                  <a:srgbClr val="505468"/>
                </a:solidFill>
                <a:latin typeface="Instrument Sans Semi Bold"/>
                <a:ea typeface="Instrument Sans Semi Bold"/>
              </a:rPr>
              <a:t> de </a:t>
            </a:r>
            <a:r>
              <a:rPr lang="en-US" sz="4450" dirty="0" err="1">
                <a:solidFill>
                  <a:srgbClr val="505468"/>
                </a:solidFill>
                <a:latin typeface="Instrument Sans Semi Bold"/>
                <a:ea typeface="Instrument Sans Semi Bold"/>
              </a:rPr>
              <a:t>espiras</a:t>
            </a:r>
            <a:r>
              <a:rPr lang="en-US" sz="4450" dirty="0">
                <a:solidFill>
                  <a:srgbClr val="505468"/>
                </a:solidFill>
                <a:latin typeface="Instrument Sans Semi Bold"/>
                <a:ea typeface="Instrument Sans Semi Bold"/>
              </a:rPr>
              <a:t> (N)</a:t>
            </a:r>
            <a:endParaRPr lang="pt-PT" dirty="0" err="1"/>
          </a:p>
        </p:txBody>
      </p:sp>
      <p:pic>
        <p:nvPicPr>
          <p:cNvPr id="8" name="Imagem 7" descr="Uma imagem com texto, Tipo de letra, file, diagrama&#10;&#10;Descrição gerada automaticamente">
            <a:extLst>
              <a:ext uri="{FF2B5EF4-FFF2-40B4-BE49-F238E27FC236}">
                <a16:creationId xmlns:a16="http://schemas.microsoft.com/office/drawing/2014/main" id="{E2A4FA80-2C22-BACB-1DE1-8410E0EFB5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8537" y="1859863"/>
            <a:ext cx="6715760" cy="974848"/>
          </a:xfrm>
          <a:prstGeom prst="rect">
            <a:avLst/>
          </a:prstGeom>
        </p:spPr>
      </p:pic>
      <p:pic>
        <p:nvPicPr>
          <p:cNvPr id="9" name="Imagem 8" descr="Uma imagem com texto, Tipo de letra, branco, tipografia&#10;&#10;Descrição gerada automaticamente">
            <a:extLst>
              <a:ext uri="{FF2B5EF4-FFF2-40B4-BE49-F238E27FC236}">
                <a16:creationId xmlns:a16="http://schemas.microsoft.com/office/drawing/2014/main" id="{6A42B1B0-6706-67CC-E347-E67D445C39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537" y="3321367"/>
            <a:ext cx="6086475" cy="581025"/>
          </a:xfrm>
          <a:prstGeom prst="rect">
            <a:avLst/>
          </a:prstGeom>
        </p:spPr>
      </p:pic>
      <p:pic>
        <p:nvPicPr>
          <p:cNvPr id="10" name="Imagem 9" descr="Uma imagem com texto, Tipo de letra, branco, file&#10;&#10;Descrição gerada automaticamente">
            <a:extLst>
              <a:ext uri="{FF2B5EF4-FFF2-40B4-BE49-F238E27FC236}">
                <a16:creationId xmlns:a16="http://schemas.microsoft.com/office/drawing/2014/main" id="{C4404653-B5F1-C1E1-F459-6218C232CD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537" y="4302125"/>
            <a:ext cx="6831965" cy="93599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3E8391D-9F10-B522-E6EE-DB02D947F0B2}"/>
              </a:ext>
            </a:extLst>
          </p:cNvPr>
          <p:cNvSpPr txBox="1"/>
          <p:nvPr/>
        </p:nvSpPr>
        <p:spPr>
          <a:xfrm>
            <a:off x="7944792" y="2162621"/>
            <a:ext cx="35864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B5F71"/>
                </a:solidFill>
                <a:latin typeface="Instrument Sans Medium"/>
              </a:rPr>
              <a:t>Campo </a:t>
            </a:r>
            <a:r>
              <a:rPr lang="en-US" err="1">
                <a:solidFill>
                  <a:srgbClr val="5B5F71"/>
                </a:solidFill>
                <a:latin typeface="Instrument Sans Medium"/>
              </a:rPr>
              <a:t>teórico</a:t>
            </a:r>
            <a:r>
              <a:rPr lang="en-US" dirty="0">
                <a:solidFill>
                  <a:srgbClr val="5B5F71"/>
                </a:solidFill>
                <a:latin typeface="Instrument Sans Medium"/>
              </a:rPr>
              <a:t> para 1 </a:t>
            </a:r>
            <a:r>
              <a:rPr lang="en-US" err="1">
                <a:solidFill>
                  <a:srgbClr val="5B5F71"/>
                </a:solidFill>
                <a:latin typeface="Instrument Sans Medium"/>
              </a:rPr>
              <a:t>espira</a:t>
            </a:r>
            <a:endParaRPr lang="en-US">
              <a:solidFill>
                <a:srgbClr val="5B5F71"/>
              </a:solidFill>
              <a:latin typeface="Instrument Sans Medium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6DD802B-110C-1969-5BC6-09E7F89D14AB}"/>
              </a:ext>
            </a:extLst>
          </p:cNvPr>
          <p:cNvSpPr txBox="1"/>
          <p:nvPr/>
        </p:nvSpPr>
        <p:spPr>
          <a:xfrm>
            <a:off x="7944792" y="3256061"/>
            <a:ext cx="417576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5B5F71"/>
                </a:solidFill>
                <a:latin typeface="Instrument Sans Medium"/>
              </a:rPr>
              <a:t>Campo </a:t>
            </a:r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obtido</a:t>
            </a:r>
            <a:r>
              <a:rPr lang="en-US" dirty="0">
                <a:solidFill>
                  <a:srgbClr val="5B5F71"/>
                </a:solidFill>
                <a:latin typeface="Instrument Sans Medium"/>
              </a:rPr>
              <a:t> e </a:t>
            </a:r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calculado</a:t>
            </a:r>
            <a:r>
              <a:rPr lang="en-US" dirty="0">
                <a:solidFill>
                  <a:srgbClr val="5B5F71"/>
                </a:solidFill>
                <a:latin typeface="Instrument Sans Medium"/>
              </a:rPr>
              <a:t> </a:t>
            </a:r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experimentalmente</a:t>
            </a:r>
            <a:r>
              <a:rPr lang="en-US" dirty="0">
                <a:solidFill>
                  <a:srgbClr val="5B5F71"/>
                </a:solidFill>
                <a:latin typeface="Instrument Sans Medium"/>
              </a:rPr>
              <a:t> para N </a:t>
            </a:r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espiras</a:t>
            </a:r>
            <a:endParaRPr lang="en-US" dirty="0">
              <a:solidFill>
                <a:srgbClr val="5B5F71"/>
              </a:solidFill>
              <a:latin typeface="Instrument Sans Medium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2A5F76D-C83D-1EC9-570F-146AB42E721A}"/>
              </a:ext>
            </a:extLst>
          </p:cNvPr>
          <p:cNvSpPr txBox="1"/>
          <p:nvPr/>
        </p:nvSpPr>
        <p:spPr>
          <a:xfrm>
            <a:off x="7944792" y="4510713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Número</a:t>
            </a:r>
            <a:r>
              <a:rPr lang="en-US" dirty="0">
                <a:solidFill>
                  <a:srgbClr val="5B5F71"/>
                </a:solidFill>
                <a:latin typeface="Instrument Sans Medium"/>
              </a:rPr>
              <a:t> de </a:t>
            </a:r>
            <a:r>
              <a:rPr lang="en-US" dirty="0" err="1">
                <a:solidFill>
                  <a:srgbClr val="5B5F71"/>
                </a:solidFill>
                <a:latin typeface="Instrument Sans Medium"/>
              </a:rPr>
              <a:t>espiras</a:t>
            </a:r>
            <a:endParaRPr lang="en-US" dirty="0">
              <a:solidFill>
                <a:srgbClr val="5B5F71"/>
              </a:solidFill>
              <a:latin typeface="Instrument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9209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51812ACD-0A1C-FD06-44D3-6F1C39CBAA26}"/>
              </a:ext>
            </a:extLst>
          </p:cNvPr>
          <p:cNvGrpSpPr/>
          <p:nvPr/>
        </p:nvGrpSpPr>
        <p:grpSpPr>
          <a:xfrm>
            <a:off x="570271" y="527484"/>
            <a:ext cx="10284544" cy="5961804"/>
            <a:chOff x="718871" y="649904"/>
            <a:chExt cx="13061066" cy="6607551"/>
          </a:xfrm>
        </p:grpSpPr>
        <p:sp>
          <p:nvSpPr>
            <p:cNvPr id="4" name="Text 0">
              <a:extLst>
                <a:ext uri="{FF2B5EF4-FFF2-40B4-BE49-F238E27FC236}">
                  <a16:creationId xmlns:a16="http://schemas.microsoft.com/office/drawing/2014/main" id="{FAA83D20-D0D1-DDCA-C01F-3C9E8E04E0D9}"/>
                </a:ext>
              </a:extLst>
            </p:cNvPr>
            <p:cNvSpPr/>
            <p:nvPr/>
          </p:nvSpPr>
          <p:spPr>
            <a:xfrm>
              <a:off x="718871" y="649904"/>
              <a:ext cx="6238517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505468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Resultados e Discussão</a:t>
              </a:r>
              <a:endParaRPr lang="en-US" sz="4450" dirty="0"/>
            </a:p>
          </p:txBody>
        </p:sp>
        <p:pic>
          <p:nvPicPr>
            <p:cNvPr id="5" name="Image 0" descr="preencoded.png">
              <a:extLst>
                <a:ext uri="{FF2B5EF4-FFF2-40B4-BE49-F238E27FC236}">
                  <a16:creationId xmlns:a16="http://schemas.microsoft.com/office/drawing/2014/main" id="{3BD3501D-79DA-DAF2-43F7-E309CE6EA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8348" y="2134553"/>
              <a:ext cx="2152055" cy="1669852"/>
            </a:xfrm>
            <a:prstGeom prst="rect">
              <a:avLst/>
            </a:prstGeom>
          </p:spPr>
        </p:pic>
        <p:sp>
          <p:nvSpPr>
            <p:cNvPr id="6" name="Text 1">
              <a:extLst>
                <a:ext uri="{FF2B5EF4-FFF2-40B4-BE49-F238E27FC236}">
                  <a16:creationId xmlns:a16="http://schemas.microsoft.com/office/drawing/2014/main" id="{969E9EC2-8BDD-C963-6570-927C6C52F18F}"/>
                </a:ext>
              </a:extLst>
            </p:cNvPr>
            <p:cNvSpPr/>
            <p:nvPr/>
          </p:nvSpPr>
          <p:spPr>
            <a:xfrm>
              <a:off x="3999428" y="2959179"/>
              <a:ext cx="109776" cy="45350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1</a:t>
              </a:r>
              <a:endParaRPr lang="en-US" sz="2200" dirty="0"/>
            </a:p>
          </p:txBody>
        </p:sp>
        <p:sp>
          <p:nvSpPr>
            <p:cNvPr id="7" name="Text 2">
              <a:extLst>
                <a:ext uri="{FF2B5EF4-FFF2-40B4-BE49-F238E27FC236}">
                  <a16:creationId xmlns:a16="http://schemas.microsoft.com/office/drawing/2014/main" id="{A2089278-44F1-5EA3-631A-67D2AE549BB8}"/>
                </a:ext>
              </a:extLst>
            </p:cNvPr>
            <p:cNvSpPr/>
            <p:nvPr/>
          </p:nvSpPr>
          <p:spPr>
            <a:xfrm>
              <a:off x="5357217" y="2542818"/>
              <a:ext cx="3462576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Calibração Bem-Sucedida</a:t>
              </a:r>
              <a:endParaRPr lang="en-US" sz="2200" dirty="0"/>
            </a:p>
          </p:txBody>
        </p:sp>
        <p:sp>
          <p:nvSpPr>
            <p:cNvPr id="8" name="Text 3">
              <a:extLst>
                <a:ext uri="{FF2B5EF4-FFF2-40B4-BE49-F238E27FC236}">
                  <a16:creationId xmlns:a16="http://schemas.microsoft.com/office/drawing/2014/main" id="{149AAC6D-0E29-2B49-6E95-A412E7AABF4F}"/>
                </a:ext>
              </a:extLst>
            </p:cNvPr>
            <p:cNvSpPr/>
            <p:nvPr/>
          </p:nvSpPr>
          <p:spPr>
            <a:xfrm>
              <a:off x="5357217" y="3033236"/>
              <a:ext cx="460498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Sonda de efeito Hall calibrada com precisão.</a:t>
              </a:r>
              <a:endParaRPr lang="en-US" sz="1750" dirty="0"/>
            </a:p>
          </p:txBody>
        </p:sp>
        <p:sp>
          <p:nvSpPr>
            <p:cNvPr id="9" name="Shape 4">
              <a:extLst>
                <a:ext uri="{FF2B5EF4-FFF2-40B4-BE49-F238E27FC236}">
                  <a16:creationId xmlns:a16="http://schemas.microsoft.com/office/drawing/2014/main" id="{31F2FF62-AD2C-8DCA-4820-A19C87E7F963}"/>
                </a:ext>
              </a:extLst>
            </p:cNvPr>
            <p:cNvSpPr/>
            <p:nvPr/>
          </p:nvSpPr>
          <p:spPr>
            <a:xfrm>
              <a:off x="5187077" y="3817501"/>
              <a:ext cx="8592860" cy="15240"/>
            </a:xfrm>
            <a:prstGeom prst="roundRect">
              <a:avLst>
                <a:gd name="adj" fmla="val 625116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pic>
          <p:nvPicPr>
            <p:cNvPr id="10" name="Image 1" descr="preencoded.png">
              <a:extLst>
                <a:ext uri="{FF2B5EF4-FFF2-40B4-BE49-F238E27FC236}">
                  <a16:creationId xmlns:a16="http://schemas.microsoft.com/office/drawing/2014/main" id="{9B2BE310-341D-2535-0D13-E38EE4A13D1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2381" y="3861078"/>
              <a:ext cx="4304109" cy="1669852"/>
            </a:xfrm>
            <a:prstGeom prst="rect">
              <a:avLst/>
            </a:prstGeom>
          </p:spPr>
        </p:pic>
        <p:sp>
          <p:nvSpPr>
            <p:cNvPr id="11" name="Text 5">
              <a:extLst>
                <a:ext uri="{FF2B5EF4-FFF2-40B4-BE49-F238E27FC236}">
                  <a16:creationId xmlns:a16="http://schemas.microsoft.com/office/drawing/2014/main" id="{5594F581-2EEF-335B-851C-E4C51F401580}"/>
                </a:ext>
              </a:extLst>
            </p:cNvPr>
            <p:cNvSpPr/>
            <p:nvPr/>
          </p:nvSpPr>
          <p:spPr>
            <a:xfrm>
              <a:off x="3975378" y="4469249"/>
              <a:ext cx="157877" cy="45350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2</a:t>
              </a:r>
              <a:endParaRPr lang="en-US" sz="2200" dirty="0"/>
            </a:p>
          </p:txBody>
        </p:sp>
        <p:sp>
          <p:nvSpPr>
            <p:cNvPr id="12" name="Text 6">
              <a:extLst>
                <a:ext uri="{FF2B5EF4-FFF2-40B4-BE49-F238E27FC236}">
                  <a16:creationId xmlns:a16="http://schemas.microsoft.com/office/drawing/2014/main" id="{E354E06A-9712-CC4A-DA6E-43FA5CFB1381}"/>
                </a:ext>
              </a:extLst>
            </p:cNvPr>
            <p:cNvSpPr/>
            <p:nvPr/>
          </p:nvSpPr>
          <p:spPr>
            <a:xfrm>
              <a:off x="6433304" y="4269343"/>
              <a:ext cx="4190762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Campos </a:t>
              </a:r>
              <a:r>
                <a:rPr lang="en-US" sz="2200" dirty="0" err="1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Magnéticos</a:t>
              </a:r>
              <a:endParaRPr lang="en-US" sz="2200" dirty="0"/>
            </a:p>
          </p:txBody>
        </p:sp>
        <p:sp>
          <p:nvSpPr>
            <p:cNvPr id="13" name="Text 7">
              <a:extLst>
                <a:ext uri="{FF2B5EF4-FFF2-40B4-BE49-F238E27FC236}">
                  <a16:creationId xmlns:a16="http://schemas.microsoft.com/office/drawing/2014/main" id="{F2F86F26-692E-3EB6-50BF-F061150D2BEB}"/>
                </a:ext>
              </a:extLst>
            </p:cNvPr>
            <p:cNvSpPr/>
            <p:nvPr/>
          </p:nvSpPr>
          <p:spPr>
            <a:xfrm>
              <a:off x="6433304" y="4759762"/>
              <a:ext cx="5937885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Características observadas ao longo do eixo das bobinas.</a:t>
              </a:r>
              <a:endParaRPr lang="en-US" sz="1750" dirty="0"/>
            </a:p>
          </p:txBody>
        </p:sp>
        <p:sp>
          <p:nvSpPr>
            <p:cNvPr id="14" name="Shape 8">
              <a:extLst>
                <a:ext uri="{FF2B5EF4-FFF2-40B4-BE49-F238E27FC236}">
                  <a16:creationId xmlns:a16="http://schemas.microsoft.com/office/drawing/2014/main" id="{6CCA3EBD-E612-5296-860E-269F80E2E46D}"/>
                </a:ext>
              </a:extLst>
            </p:cNvPr>
            <p:cNvSpPr/>
            <p:nvPr/>
          </p:nvSpPr>
          <p:spPr>
            <a:xfrm>
              <a:off x="6263164" y="5544026"/>
              <a:ext cx="7516773" cy="15240"/>
            </a:xfrm>
            <a:prstGeom prst="roundRect">
              <a:avLst>
                <a:gd name="adj" fmla="val 625116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pic>
          <p:nvPicPr>
            <p:cNvPr id="15" name="Image 2" descr="preencoded.png">
              <a:extLst>
                <a:ext uri="{FF2B5EF4-FFF2-40B4-BE49-F238E27FC236}">
                  <a16:creationId xmlns:a16="http://schemas.microsoft.com/office/drawing/2014/main" id="{74411691-2736-6A81-9413-93638937EB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6294" y="5587603"/>
              <a:ext cx="6456164" cy="1669852"/>
            </a:xfrm>
            <a:prstGeom prst="rect">
              <a:avLst/>
            </a:prstGeom>
          </p:spPr>
        </p:pic>
        <p:sp>
          <p:nvSpPr>
            <p:cNvPr id="16" name="Text 9">
              <a:extLst>
                <a:ext uri="{FF2B5EF4-FFF2-40B4-BE49-F238E27FC236}">
                  <a16:creationId xmlns:a16="http://schemas.microsoft.com/office/drawing/2014/main" id="{D97D34C8-B9DD-47CB-61DE-091C606E446C}"/>
                </a:ext>
              </a:extLst>
            </p:cNvPr>
            <p:cNvSpPr/>
            <p:nvPr/>
          </p:nvSpPr>
          <p:spPr>
            <a:xfrm>
              <a:off x="3972163" y="6195774"/>
              <a:ext cx="164187" cy="45350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35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3</a:t>
              </a:r>
              <a:endParaRPr lang="en-US" sz="2200" dirty="0"/>
            </a:p>
          </p:txBody>
        </p:sp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1586519D-595A-1090-E1CA-9D7C0F845D0D}"/>
                </a:ext>
              </a:extLst>
            </p:cNvPr>
            <p:cNvSpPr/>
            <p:nvPr/>
          </p:nvSpPr>
          <p:spPr>
            <a:xfrm>
              <a:off x="7509272" y="5814417"/>
              <a:ext cx="5123378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Princípio da Sobreposição Confirmado</a:t>
              </a:r>
              <a:endParaRPr lang="en-US" sz="2200" dirty="0"/>
            </a:p>
          </p:txBody>
        </p:sp>
        <p:sp>
          <p:nvSpPr>
            <p:cNvPr id="18" name="Text 11">
              <a:extLst>
                <a:ext uri="{FF2B5EF4-FFF2-40B4-BE49-F238E27FC236}">
                  <a16:creationId xmlns:a16="http://schemas.microsoft.com/office/drawing/2014/main" id="{925C4679-7710-45B3-7990-D609754BB603}"/>
                </a:ext>
              </a:extLst>
            </p:cNvPr>
            <p:cNvSpPr/>
            <p:nvPr/>
          </p:nvSpPr>
          <p:spPr>
            <a:xfrm>
              <a:off x="7509272" y="6304836"/>
              <a:ext cx="6100524" cy="7258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Soma dos campos individuais equivalente ao campo combinado.</a:t>
              </a:r>
              <a:endParaRPr lang="en-US" sz="1750" dirty="0"/>
            </a:p>
          </p:txBody>
        </p:sp>
      </p:grpSp>
      <p:pic>
        <p:nvPicPr>
          <p:cNvPr id="20" name="Picture 8" descr="ATLAS &gt; About">
            <a:extLst>
              <a:ext uri="{FF2B5EF4-FFF2-40B4-BE49-F238E27FC236}">
                <a16:creationId xmlns:a16="http://schemas.microsoft.com/office/drawing/2014/main" id="{451BC457-E18F-34C2-7558-3C3A70AD2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64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358BA543-ECA4-7B9C-EF0D-B57990744C80}"/>
              </a:ext>
            </a:extLst>
          </p:cNvPr>
          <p:cNvSpPr/>
          <p:nvPr/>
        </p:nvSpPr>
        <p:spPr>
          <a:xfrm>
            <a:off x="5233492" y="1017985"/>
            <a:ext cx="5391547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708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Objetivos</a:t>
            </a:r>
            <a:endParaRPr lang="en-US" sz="3708" dirty="0"/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48885C3F-4E97-4EA3-ECFA-A5709E0B3DF8}"/>
              </a:ext>
            </a:extLst>
          </p:cNvPr>
          <p:cNvSpPr/>
          <p:nvPr/>
        </p:nvSpPr>
        <p:spPr>
          <a:xfrm>
            <a:off x="5504259" y="1892102"/>
            <a:ext cx="25400" cy="3947815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pt-PT" sz="1500"/>
          </a:p>
        </p:txBody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4E24F6D4-A5C3-7D55-B8F0-E2937CF577AD}"/>
              </a:ext>
            </a:extLst>
          </p:cNvPr>
          <p:cNvSpPr/>
          <p:nvPr/>
        </p:nvSpPr>
        <p:spPr>
          <a:xfrm>
            <a:off x="5704185" y="2304653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pt-PT" sz="1500"/>
          </a:p>
        </p:txBody>
      </p:sp>
      <p:sp>
        <p:nvSpPr>
          <p:cNvPr id="8" name="Shape 3">
            <a:extLst>
              <a:ext uri="{FF2B5EF4-FFF2-40B4-BE49-F238E27FC236}">
                <a16:creationId xmlns:a16="http://schemas.microsoft.com/office/drawing/2014/main" id="{7B9E06A2-67EB-E049-CEF7-6B8B74412178}"/>
              </a:ext>
            </a:extLst>
          </p:cNvPr>
          <p:cNvSpPr/>
          <p:nvPr/>
        </p:nvSpPr>
        <p:spPr>
          <a:xfrm>
            <a:off x="5304333" y="2104727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pt-PT" sz="150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C92CE399-998D-6A08-F3F9-169E3DD2AD44}"/>
              </a:ext>
            </a:extLst>
          </p:cNvPr>
          <p:cNvSpPr/>
          <p:nvPr/>
        </p:nvSpPr>
        <p:spPr>
          <a:xfrm>
            <a:off x="5462092" y="2175569"/>
            <a:ext cx="109736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1</a:t>
            </a:r>
            <a:endParaRPr lang="en-US" sz="2208" dirty="0"/>
          </a:p>
        </p:txBody>
      </p:sp>
      <p:sp>
        <p:nvSpPr>
          <p:cNvPr id="11" name="Text 5">
            <a:extLst>
              <a:ext uri="{FF2B5EF4-FFF2-40B4-BE49-F238E27FC236}">
                <a16:creationId xmlns:a16="http://schemas.microsoft.com/office/drawing/2014/main" id="{25D2A1E0-EB3E-6788-7415-03EE3A8E6A77}"/>
              </a:ext>
            </a:extLst>
          </p:cNvPr>
          <p:cNvSpPr/>
          <p:nvPr/>
        </p:nvSpPr>
        <p:spPr>
          <a:xfrm>
            <a:off x="6556574" y="2081113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Calibração da Sonda</a:t>
            </a:r>
            <a:endParaRPr lang="en-US" sz="1833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A112D6DD-1E2F-FA46-DDE3-49DCE914000C}"/>
              </a:ext>
            </a:extLst>
          </p:cNvPr>
          <p:cNvSpPr/>
          <p:nvPr/>
        </p:nvSpPr>
        <p:spPr>
          <a:xfrm>
            <a:off x="6556573" y="2489795"/>
            <a:ext cx="4792763" cy="604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Determinar a constante de calibração da sonda de efeito Hall.</a:t>
            </a:r>
            <a:endParaRPr lang="en-US" sz="1458" dirty="0"/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6D9C771E-C06E-EF67-13E3-05CA91693A74}"/>
              </a:ext>
            </a:extLst>
          </p:cNvPr>
          <p:cNvSpPr/>
          <p:nvPr/>
        </p:nvSpPr>
        <p:spPr>
          <a:xfrm>
            <a:off x="5704185" y="3600728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pt-PT" sz="1500"/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36CBCEC6-717E-DB5E-9380-0289876AC104}"/>
              </a:ext>
            </a:extLst>
          </p:cNvPr>
          <p:cNvSpPr/>
          <p:nvPr/>
        </p:nvSpPr>
        <p:spPr>
          <a:xfrm>
            <a:off x="5304333" y="3421122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 lIns="91440" tIns="45720" rIns="91440" bIns="45720" anchor="t"/>
          <a:lstStyle/>
          <a:p>
            <a:pPr algn="ctr"/>
            <a:endParaRPr lang="pt-PT" sz="1500"/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02D26ED0-7932-C344-AEF2-B08E847F33D4}"/>
              </a:ext>
            </a:extLst>
          </p:cNvPr>
          <p:cNvSpPr/>
          <p:nvPr/>
        </p:nvSpPr>
        <p:spPr>
          <a:xfrm>
            <a:off x="5437982" y="3552924"/>
            <a:ext cx="157957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2</a:t>
            </a:r>
            <a:endParaRPr lang="en-US" sz="2208" dirty="0"/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71B6D9BF-BAFF-0139-3CC4-5292E9C12459}"/>
              </a:ext>
            </a:extLst>
          </p:cNvPr>
          <p:cNvSpPr/>
          <p:nvPr/>
        </p:nvSpPr>
        <p:spPr>
          <a:xfrm>
            <a:off x="6528634" y="3447938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Medição de Campos</a:t>
            </a:r>
            <a:endParaRPr lang="en-US" sz="1833" dirty="0"/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D029945C-989F-520B-8D4A-B084F61EC664}"/>
              </a:ext>
            </a:extLst>
          </p:cNvPr>
          <p:cNvSpPr/>
          <p:nvPr/>
        </p:nvSpPr>
        <p:spPr>
          <a:xfrm>
            <a:off x="6553200" y="3820649"/>
            <a:ext cx="497393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Medir o campo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magnético</a:t>
            </a: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ao</a:t>
            </a: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longo</a:t>
            </a: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do eixo das bobinas.</a:t>
            </a:r>
            <a:endParaRPr lang="en-US" sz="1458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E382B73E-D418-685D-02D7-2A8A21BD9D28}"/>
              </a:ext>
            </a:extLst>
          </p:cNvPr>
          <p:cNvSpPr/>
          <p:nvPr/>
        </p:nvSpPr>
        <p:spPr>
          <a:xfrm>
            <a:off x="5704185" y="4726464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pt-PT" sz="1500"/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BD4117F0-9AFB-9739-6DC7-FE8C632CEF96}"/>
              </a:ext>
            </a:extLst>
          </p:cNvPr>
          <p:cNvSpPr/>
          <p:nvPr/>
        </p:nvSpPr>
        <p:spPr>
          <a:xfrm>
            <a:off x="5304333" y="4526538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/>
          <a:lstStyle/>
          <a:p>
            <a:endParaRPr lang="pt-PT" sz="1500"/>
          </a:p>
        </p:txBody>
      </p:sp>
      <p:sp>
        <p:nvSpPr>
          <p:cNvPr id="20" name="Text 14">
            <a:extLst>
              <a:ext uri="{FF2B5EF4-FFF2-40B4-BE49-F238E27FC236}">
                <a16:creationId xmlns:a16="http://schemas.microsoft.com/office/drawing/2014/main" id="{DDBB2C0D-B2ED-42BF-F8B2-3EBDD2F2BC38}"/>
              </a:ext>
            </a:extLst>
          </p:cNvPr>
          <p:cNvSpPr/>
          <p:nvPr/>
        </p:nvSpPr>
        <p:spPr>
          <a:xfrm>
            <a:off x="5424647" y="4658340"/>
            <a:ext cx="164207" cy="283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208"/>
              </a:lnSpc>
            </a:pPr>
            <a:r>
              <a:rPr lang="en-US" sz="2208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3</a:t>
            </a:r>
            <a:endParaRPr lang="en-US" sz="2208" dirty="0"/>
          </a:p>
        </p:txBody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6648E654-CD7C-9449-E819-F602702441EA}"/>
              </a:ext>
            </a:extLst>
          </p:cNvPr>
          <p:cNvSpPr/>
          <p:nvPr/>
        </p:nvSpPr>
        <p:spPr>
          <a:xfrm>
            <a:off x="6556574" y="4502924"/>
            <a:ext cx="451455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1833" dirty="0">
                <a:solidFill>
                  <a:srgbClr val="5B5F71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Verificação do Princípio da Sobreposição</a:t>
            </a:r>
            <a:endParaRPr lang="en-US" sz="1833" dirty="0"/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48C362CF-CE2A-0A1E-D85A-33DD92E23840}"/>
              </a:ext>
            </a:extLst>
          </p:cNvPr>
          <p:cNvSpPr/>
          <p:nvPr/>
        </p:nvSpPr>
        <p:spPr>
          <a:xfrm>
            <a:off x="6556573" y="4911606"/>
            <a:ext cx="4973935" cy="3024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Comprovar a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adição</a:t>
            </a: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dos campos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magnéticos</a:t>
            </a:r>
            <a:r>
              <a:rPr lang="en-US" sz="1458" dirty="0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das duas </a:t>
            </a:r>
            <a:r>
              <a:rPr lang="en-US" sz="1458" dirty="0" err="1">
                <a:solidFill>
                  <a:srgbClr val="5B5F71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bobines</a:t>
            </a:r>
            <a:endParaRPr lang="en-US" sz="1458" dirty="0"/>
          </a:p>
        </p:txBody>
      </p:sp>
      <p:pic>
        <p:nvPicPr>
          <p:cNvPr id="5124" name="Picture 4" descr="Par de bobinas de Helmholtz S - 1000611 - 3B Scientific Teltron - U185051 -  Tubo de elétrons S - 3B Scientific">
            <a:extLst>
              <a:ext uri="{FF2B5EF4-FFF2-40B4-BE49-F238E27FC236}">
                <a16:creationId xmlns:a16="http://schemas.microsoft.com/office/drawing/2014/main" id="{D2782623-B292-BE17-B9DF-A0F1C6C81C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07" y="1682815"/>
            <a:ext cx="4275667" cy="4275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ATLAS &gt; About">
            <a:extLst>
              <a:ext uri="{FF2B5EF4-FFF2-40B4-BE49-F238E27FC236}">
                <a16:creationId xmlns:a16="http://schemas.microsoft.com/office/drawing/2014/main" id="{6B8FB3E8-544B-DE69-5976-C9A9F4F96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hape 12">
            <a:extLst>
              <a:ext uri="{FF2B5EF4-FFF2-40B4-BE49-F238E27FC236}">
                <a16:creationId xmlns:a16="http://schemas.microsoft.com/office/drawing/2014/main" id="{E5D575CA-CF85-A3B4-F32C-E202CFAAE378}"/>
              </a:ext>
            </a:extLst>
          </p:cNvPr>
          <p:cNvSpPr/>
          <p:nvPr/>
        </p:nvSpPr>
        <p:spPr>
          <a:xfrm>
            <a:off x="5602584" y="5610384"/>
            <a:ext cx="661492" cy="25400"/>
          </a:xfrm>
          <a:prstGeom prst="roundRect">
            <a:avLst>
              <a:gd name="adj" fmla="val 312558"/>
            </a:avLst>
          </a:prstGeom>
          <a:solidFill>
            <a:srgbClr val="C8C9CF"/>
          </a:solidFill>
          <a:ln/>
        </p:spPr>
        <p:txBody>
          <a:bodyPr/>
          <a:lstStyle/>
          <a:p>
            <a:endParaRPr lang="pt-PT" sz="1500"/>
          </a:p>
        </p:txBody>
      </p:sp>
      <p:sp>
        <p:nvSpPr>
          <p:cNvPr id="2" name="Shape 13">
            <a:extLst>
              <a:ext uri="{FF2B5EF4-FFF2-40B4-BE49-F238E27FC236}">
                <a16:creationId xmlns:a16="http://schemas.microsoft.com/office/drawing/2014/main" id="{4656B0BC-BB4F-5F55-C164-209F541A17E7}"/>
              </a:ext>
            </a:extLst>
          </p:cNvPr>
          <p:cNvSpPr/>
          <p:nvPr/>
        </p:nvSpPr>
        <p:spPr>
          <a:xfrm>
            <a:off x="5314493" y="5430777"/>
            <a:ext cx="425252" cy="425252"/>
          </a:xfrm>
          <a:prstGeom prst="roundRect">
            <a:avLst>
              <a:gd name="adj" fmla="val 18669"/>
            </a:avLst>
          </a:prstGeom>
          <a:solidFill>
            <a:srgbClr val="E2E3E9"/>
          </a:solidFill>
          <a:ln w="7620">
            <a:solidFill>
              <a:srgbClr val="C8C9CF"/>
            </a:solidFill>
            <a:prstDash val="solid"/>
          </a:ln>
        </p:spPr>
        <p:txBody>
          <a:bodyPr lIns="91440" tIns="45720" rIns="91440" bIns="45720" anchor="t"/>
          <a:lstStyle/>
          <a:p>
            <a:r>
              <a:rPr lang="en-US" sz="2200" dirty="0">
                <a:solidFill>
                  <a:srgbClr val="5B5F71"/>
                </a:solidFill>
                <a:latin typeface="Instrument Sans Semi Bold"/>
              </a:rPr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1C330E1-636F-23D2-F2DE-7162B56DE99E}"/>
              </a:ext>
            </a:extLst>
          </p:cNvPr>
          <p:cNvSpPr txBox="1"/>
          <p:nvPr/>
        </p:nvSpPr>
        <p:spPr>
          <a:xfrm>
            <a:off x="6553200" y="5425440"/>
            <a:ext cx="446024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solidFill>
                  <a:srgbClr val="5B5F71"/>
                </a:solidFill>
                <a:latin typeface="Instrument Sans Semi Bold"/>
              </a:rPr>
              <a:t>Estimar</a:t>
            </a:r>
            <a:r>
              <a:rPr lang="en-US" dirty="0">
                <a:solidFill>
                  <a:srgbClr val="5B5F71"/>
                </a:solidFill>
                <a:latin typeface="Instrument Sans Semi Bold"/>
              </a:rPr>
              <a:t> o </a:t>
            </a:r>
            <a:r>
              <a:rPr lang="en-US" dirty="0" err="1">
                <a:solidFill>
                  <a:srgbClr val="5B5F71"/>
                </a:solidFill>
                <a:latin typeface="Instrument Sans Semi Bold"/>
              </a:rPr>
              <a:t>número</a:t>
            </a:r>
            <a:r>
              <a:rPr lang="en-US" dirty="0">
                <a:solidFill>
                  <a:srgbClr val="5B5F71"/>
                </a:solidFill>
                <a:latin typeface="Instrument Sans Semi Bold"/>
              </a:rPr>
              <a:t> de </a:t>
            </a:r>
            <a:r>
              <a:rPr lang="en-US" dirty="0" err="1">
                <a:solidFill>
                  <a:srgbClr val="5B5F71"/>
                </a:solidFill>
                <a:latin typeface="Instrument Sans Semi Bold"/>
              </a:rPr>
              <a:t>espiras</a:t>
            </a:r>
            <a:endParaRPr lang="en-US" dirty="0">
              <a:solidFill>
                <a:srgbClr val="5B5F71"/>
              </a:solidFill>
              <a:latin typeface="Instrument Sans Semi Bold"/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BE57616-12C6-C02A-69A6-6349A4795D9D}"/>
              </a:ext>
            </a:extLst>
          </p:cNvPr>
          <p:cNvSpPr txBox="1"/>
          <p:nvPr/>
        </p:nvSpPr>
        <p:spPr>
          <a:xfrm>
            <a:off x="6563360" y="5842000"/>
            <a:ext cx="5110480" cy="3154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Calcular</a:t>
            </a:r>
            <a:r>
              <a:rPr lang="en-US" sz="1450" dirty="0">
                <a:solidFill>
                  <a:srgbClr val="5B5F71"/>
                </a:solidFill>
                <a:latin typeface="Instrument Sans Medium"/>
              </a:rPr>
              <a:t> o </a:t>
            </a:r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número</a:t>
            </a:r>
            <a:r>
              <a:rPr lang="en-US" sz="1450" dirty="0">
                <a:solidFill>
                  <a:srgbClr val="5B5F71"/>
                </a:solidFill>
                <a:latin typeface="Instrument Sans Medium"/>
              </a:rPr>
              <a:t> de </a:t>
            </a:r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espiras</a:t>
            </a:r>
            <a:r>
              <a:rPr lang="en-US" sz="1450" dirty="0">
                <a:solidFill>
                  <a:srgbClr val="5B5F71"/>
                </a:solidFill>
                <a:latin typeface="Instrument Sans Medium"/>
              </a:rPr>
              <a:t>, </a:t>
            </a:r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através</a:t>
            </a:r>
            <a:r>
              <a:rPr lang="en-US" sz="1450" dirty="0">
                <a:solidFill>
                  <a:srgbClr val="5B5F71"/>
                </a:solidFill>
                <a:latin typeface="Instrument Sans Medium"/>
              </a:rPr>
              <a:t> dos </a:t>
            </a:r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resultados</a:t>
            </a:r>
            <a:r>
              <a:rPr lang="en-US" sz="1450" dirty="0">
                <a:solidFill>
                  <a:srgbClr val="5B5F71"/>
                </a:solidFill>
                <a:latin typeface="Instrument Sans Medium"/>
              </a:rPr>
              <a:t> </a:t>
            </a:r>
            <a:r>
              <a:rPr lang="en-US" sz="1450" dirty="0" err="1">
                <a:solidFill>
                  <a:srgbClr val="5B5F71"/>
                </a:solidFill>
                <a:latin typeface="Instrument Sans Medium"/>
              </a:rPr>
              <a:t>obtidos</a:t>
            </a:r>
            <a:endParaRPr lang="en-US" sz="1450" dirty="0">
              <a:solidFill>
                <a:srgbClr val="5B5F71"/>
              </a:solidFill>
              <a:latin typeface="Instrument Sans Medium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275EC67-42D8-4141-E38A-2A2743185355}"/>
              </a:ext>
            </a:extLst>
          </p:cNvPr>
          <p:cNvSpPr txBox="1"/>
          <p:nvPr/>
        </p:nvSpPr>
        <p:spPr>
          <a:xfrm>
            <a:off x="930551" y="5856029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Figura 1 – </a:t>
            </a:r>
            <a:r>
              <a:rPr lang="pt-PT" sz="900" dirty="0"/>
              <a:t>Bobinas de </a:t>
            </a:r>
            <a:r>
              <a:rPr lang="pt-PT" sz="900" dirty="0" err="1"/>
              <a:t>Helmholtz</a:t>
            </a:r>
            <a:r>
              <a:rPr lang="pt-PT" sz="900" i="1" kern="0" dirty="0"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PT" sz="900" i="1" kern="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067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A451AB68-1C9E-8376-067C-0FB2CC7C7457}"/>
              </a:ext>
            </a:extLst>
          </p:cNvPr>
          <p:cNvSpPr/>
          <p:nvPr/>
        </p:nvSpPr>
        <p:spPr>
          <a:xfrm>
            <a:off x="760095" y="597218"/>
            <a:ext cx="579203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Leis </a:t>
            </a: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aplicadas</a:t>
            </a:r>
            <a:endParaRPr lang="en-US" sz="4250" dirty="0"/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CA68F018-ADA9-5720-4B9E-3878D94CDF6D}"/>
              </a:ext>
            </a:extLst>
          </p:cNvPr>
          <p:cNvSpPr/>
          <p:nvPr/>
        </p:nvSpPr>
        <p:spPr>
          <a:xfrm>
            <a:off x="760095" y="1413986"/>
            <a:ext cx="3977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</a:rPr>
              <a:t>Lei de Ohm</a:t>
            </a:r>
            <a:endParaRPr lang="en-US" sz="2200" u="sng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D8750C5A-5FEE-C1F1-71DE-D6F9687D8745}"/>
              </a:ext>
            </a:extLst>
          </p:cNvPr>
          <p:cNvSpPr/>
          <p:nvPr/>
        </p:nvSpPr>
        <p:spPr>
          <a:xfrm>
            <a:off x="760095" y="2021805"/>
            <a:ext cx="92589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PT" sz="1600"/>
              <a:t>Para um condutor com uma temperatura constante, a relação entre a tensão de dois pontos e a corrente elétrica é constante, e também pode ser chamada de " Resistência Elétrica "</a:t>
            </a:r>
            <a:endParaRPr lang="en-US" sz="1600" dirty="0"/>
          </a:p>
        </p:txBody>
      </p:sp>
      <p:pic>
        <p:nvPicPr>
          <p:cNvPr id="1026" name="Picture 2" descr="Ohms - O ohm é definido como a resistência elétrica entre dois pontos de um  condutor quando uma diferença de potencial constante de um volt, aplicada a  esses pontos, produz no condutor">
            <a:extLst>
              <a:ext uri="{FF2B5EF4-FFF2-40B4-BE49-F238E27FC236}">
                <a16:creationId xmlns:a16="http://schemas.microsoft.com/office/drawing/2014/main" id="{FFE35494-4BA9-D5F2-6125-348991706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3502" y="3714753"/>
            <a:ext cx="1711562" cy="171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istencia 3,9 Ohm 1/2W [3.9R-1/2W] - €0.10 : Curto-Circuito.pt,  Componentes Electrónicos, Reparações">
            <a:extLst>
              <a:ext uri="{FF2B5EF4-FFF2-40B4-BE49-F238E27FC236}">
                <a16:creationId xmlns:a16="http://schemas.microsoft.com/office/drawing/2014/main" id="{8838E601-1408-2D26-9672-37FE2E5947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" y="3320845"/>
            <a:ext cx="2419334" cy="2419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6780D5F2-AD4C-008A-7C8B-4E31B6BFE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6937" y="3320845"/>
            <a:ext cx="2179281" cy="880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3FA37C10-DDAE-4B94-6464-A14EBCE6F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4233" y="4645060"/>
            <a:ext cx="1900817" cy="1267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2">
            <a:extLst>
              <a:ext uri="{FF2B5EF4-FFF2-40B4-BE49-F238E27FC236}">
                <a16:creationId xmlns:a16="http://schemas.microsoft.com/office/drawing/2014/main" id="{07D2CD0F-4414-D420-328D-5172FC361A8C}"/>
              </a:ext>
            </a:extLst>
          </p:cNvPr>
          <p:cNvSpPr/>
          <p:nvPr/>
        </p:nvSpPr>
        <p:spPr>
          <a:xfrm>
            <a:off x="1084836" y="3493541"/>
            <a:ext cx="92589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EE284B5-4980-808C-DDAE-2B538D835B61}"/>
              </a:ext>
            </a:extLst>
          </p:cNvPr>
          <p:cNvSpPr txBox="1"/>
          <p:nvPr/>
        </p:nvSpPr>
        <p:spPr>
          <a:xfrm>
            <a:off x="8667412" y="3761338"/>
            <a:ext cx="3352800" cy="16183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</a:pPr>
            <a:r>
              <a:rPr lang="pt-PT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R – Resistência (Ω)</a:t>
            </a:r>
          </a:p>
          <a:p>
            <a:pPr algn="l">
              <a:lnSpc>
                <a:spcPct val="250000"/>
              </a:lnSpc>
            </a:pPr>
            <a:r>
              <a:rPr lang="pt-PT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V – Tensão elétrica ( </a:t>
            </a:r>
            <a:r>
              <a:rPr lang="pt-PT" sz="1400" dirty="0">
                <a:solidFill>
                  <a:srgbClr val="111111"/>
                </a:solidFill>
                <a:latin typeface="Roboto" panose="02000000000000000000" pitchFamily="2" charset="0"/>
              </a:rPr>
              <a:t>V </a:t>
            </a:r>
            <a:r>
              <a:rPr lang="pt-PT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pPr algn="l">
              <a:lnSpc>
                <a:spcPct val="250000"/>
              </a:lnSpc>
            </a:pPr>
            <a:r>
              <a:rPr lang="pt-PT" sz="1400" b="0" i="0" dirty="0">
                <a:solidFill>
                  <a:srgbClr val="111111"/>
                </a:solidFill>
                <a:effectLst/>
                <a:latin typeface="Roboto" panose="02000000000000000000" pitchFamily="2" charset="0"/>
              </a:rPr>
              <a:t>I – Intensidade da corrente elétrica (A)</a:t>
            </a:r>
          </a:p>
        </p:txBody>
      </p:sp>
      <p:pic>
        <p:nvPicPr>
          <p:cNvPr id="2052" name="Picture 4" descr="Equivalência - ícones de formas e símbolos grátis">
            <a:extLst>
              <a:ext uri="{FF2B5EF4-FFF2-40B4-BE49-F238E27FC236}">
                <a16:creationId xmlns:a16="http://schemas.microsoft.com/office/drawing/2014/main" id="{4828A7D9-F270-137A-7611-16AB2C473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3137" y="4255246"/>
            <a:ext cx="483011" cy="48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Box 4">
            <a:extLst>
              <a:ext uri="{FF2B5EF4-FFF2-40B4-BE49-F238E27FC236}">
                <a16:creationId xmlns:a16="http://schemas.microsoft.com/office/drawing/2014/main" id="{444C838D-5185-380F-A7A8-AAD767114EB0}"/>
              </a:ext>
            </a:extLst>
          </p:cNvPr>
          <p:cNvSpPr txBox="1"/>
          <p:nvPr/>
        </p:nvSpPr>
        <p:spPr>
          <a:xfrm>
            <a:off x="474563" y="5895690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Figura 3 – Resistência de 10 </a:t>
            </a:r>
            <a:r>
              <a:rPr lang="el-GR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Ω</a:t>
            </a:r>
            <a:r>
              <a:rPr lang="pt-PT" sz="900" i="1" kern="0" dirty="0">
                <a:solidFill>
                  <a:srgbClr val="0E284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PT" sz="900" i="1" kern="0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D6DDB5C-803E-127F-61BE-3351D1CAA892}"/>
              </a:ext>
            </a:extLst>
          </p:cNvPr>
          <p:cNvSpPr txBox="1"/>
          <p:nvPr/>
        </p:nvSpPr>
        <p:spPr>
          <a:xfrm>
            <a:off x="3179429" y="5895689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Figura 4 –Símbolo de  Ohm</a:t>
            </a:r>
          </a:p>
        </p:txBody>
      </p:sp>
      <p:pic>
        <p:nvPicPr>
          <p:cNvPr id="10" name="Picture 8" descr="ATLAS &gt; About">
            <a:extLst>
              <a:ext uri="{FF2B5EF4-FFF2-40B4-BE49-F238E27FC236}">
                <a16:creationId xmlns:a16="http://schemas.microsoft.com/office/drawing/2014/main" id="{24C96287-E9FF-3458-EF7A-8B915FC26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8813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7915A9F-C390-6493-9C47-57263C66E682}"/>
              </a:ext>
            </a:extLst>
          </p:cNvPr>
          <p:cNvSpPr/>
          <p:nvPr/>
        </p:nvSpPr>
        <p:spPr>
          <a:xfrm>
            <a:off x="760095" y="597218"/>
            <a:ext cx="579203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Leis </a:t>
            </a: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aplicadas</a:t>
            </a:r>
            <a:endParaRPr lang="en-US" sz="42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899C8733-8193-02DC-2F8D-72B0C6211FFC}"/>
              </a:ext>
            </a:extLst>
          </p:cNvPr>
          <p:cNvSpPr/>
          <p:nvPr/>
        </p:nvSpPr>
        <p:spPr>
          <a:xfrm>
            <a:off x="760095" y="1413986"/>
            <a:ext cx="3977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</a:rPr>
              <a:t>Lei de Ampère</a:t>
            </a:r>
            <a:endParaRPr lang="en-US" sz="2200" u="sng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5D304A01-69D6-93CA-56FA-5B66AACA7458}"/>
              </a:ext>
            </a:extLst>
          </p:cNvPr>
          <p:cNvSpPr/>
          <p:nvPr/>
        </p:nvSpPr>
        <p:spPr>
          <a:xfrm>
            <a:off x="760095" y="2021805"/>
            <a:ext cx="92589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pt-PT" sz="1600" dirty="0"/>
              <a:t>O campo magnético ao longo de um percurso fechado é proporcional à corrente elétrica total que atravessa a área delimitada por esse percurso. </a:t>
            </a:r>
            <a:endParaRPr lang="en-US" sz="1200" baseline="-25000" dirty="0"/>
          </a:p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1028" name="Picture 4" descr="Lei de Ampere - IMA">
            <a:extLst>
              <a:ext uri="{FF2B5EF4-FFF2-40B4-BE49-F238E27FC236}">
                <a16:creationId xmlns:a16="http://schemas.microsoft.com/office/drawing/2014/main" id="{187E72CF-5269-BFC1-D29B-609E1C1E5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3296" y="3087328"/>
            <a:ext cx="3485791" cy="2788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BBE6150-D99E-2314-C0EC-4F2A63C3BF37}"/>
              </a:ext>
            </a:extLst>
          </p:cNvPr>
          <p:cNvSpPr txBox="1"/>
          <p:nvPr/>
        </p:nvSpPr>
        <p:spPr>
          <a:xfrm>
            <a:off x="8296581" y="5586696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Figura 5 –Campo magnético</a:t>
            </a:r>
            <a:r>
              <a:rPr lang="pt-PT" sz="900" i="1" kern="0" dirty="0">
                <a:solidFill>
                  <a:srgbClr val="0E284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PT" sz="900" i="1" kern="0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D5EB43F5-A710-8354-90D8-49BED1917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96" y="3520433"/>
            <a:ext cx="2594651" cy="15843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A4B196-7F30-FFEE-3063-5E9660C6D1B6}"/>
              </a:ext>
            </a:extLst>
          </p:cNvPr>
          <p:cNvSpPr txBox="1"/>
          <p:nvPr/>
        </p:nvSpPr>
        <p:spPr>
          <a:xfrm>
            <a:off x="3747852" y="3569911"/>
            <a:ext cx="4696296" cy="1534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err="1"/>
              <a:t>Bsol</a:t>
            </a:r>
            <a:r>
              <a:rPr lang="en-US" sz="1600" dirty="0"/>
              <a:t> – </a:t>
            </a:r>
            <a:r>
              <a:rPr lang="en-US" sz="1600" dirty="0" err="1"/>
              <a:t>Densidade</a:t>
            </a:r>
            <a:r>
              <a:rPr lang="en-US" sz="1600" dirty="0"/>
              <a:t> do </a:t>
            </a:r>
            <a:r>
              <a:rPr lang="en-US" sz="1600" dirty="0" err="1"/>
              <a:t>fluxo</a:t>
            </a:r>
            <a:r>
              <a:rPr lang="en-US" sz="1600" dirty="0"/>
              <a:t> </a:t>
            </a:r>
            <a:r>
              <a:rPr lang="en-US" sz="1600" dirty="0" err="1"/>
              <a:t>magnético</a:t>
            </a:r>
            <a:r>
              <a:rPr lang="en-US" sz="1600" dirty="0"/>
              <a:t> (T)</a:t>
            </a:r>
            <a:br>
              <a:rPr lang="en-US" sz="1600" dirty="0"/>
            </a:br>
            <a:r>
              <a:rPr lang="en-US" sz="1600" dirty="0"/>
              <a:t>µ</a:t>
            </a:r>
            <a:r>
              <a:rPr lang="en-US" sz="1600" baseline="-25000" dirty="0"/>
              <a:t>0</a:t>
            </a:r>
            <a:r>
              <a:rPr lang="en-US" sz="1600" dirty="0"/>
              <a:t> – </a:t>
            </a:r>
            <a:r>
              <a:rPr lang="en-US" sz="1600" dirty="0" err="1"/>
              <a:t>Permeabilidade</a:t>
            </a:r>
            <a:r>
              <a:rPr lang="en-US" sz="1600" dirty="0"/>
              <a:t> do </a:t>
            </a:r>
            <a:r>
              <a:rPr lang="en-US" sz="1600" dirty="0" err="1"/>
              <a:t>vazio</a:t>
            </a:r>
            <a:r>
              <a:rPr lang="en-US" sz="1600" dirty="0"/>
              <a:t> (4π x 10</a:t>
            </a:r>
            <a:r>
              <a:rPr lang="en-US" sz="1600" baseline="30000" dirty="0"/>
              <a:t>-7</a:t>
            </a:r>
            <a:r>
              <a:rPr lang="en-US" sz="1600" dirty="0"/>
              <a:t>)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/>
              <a:t>N/l - </a:t>
            </a:r>
            <a:r>
              <a:rPr lang="en-US" sz="1600" dirty="0" err="1"/>
              <a:t>Número</a:t>
            </a:r>
            <a:r>
              <a:rPr lang="en-US" sz="1600" dirty="0"/>
              <a:t> de </a:t>
            </a:r>
            <a:r>
              <a:rPr lang="en-US" sz="1600" dirty="0" err="1"/>
              <a:t>espiras</a:t>
            </a:r>
            <a:r>
              <a:rPr lang="en-US" sz="1600" dirty="0"/>
              <a:t> </a:t>
            </a:r>
            <a:r>
              <a:rPr lang="en-US" sz="1600" dirty="0" err="1"/>
              <a:t>por</a:t>
            </a:r>
            <a:r>
              <a:rPr lang="en-US" sz="1600" dirty="0"/>
              <a:t> metro</a:t>
            </a:r>
            <a:br>
              <a:rPr lang="en-US" sz="1600" dirty="0"/>
            </a:br>
            <a:r>
              <a:rPr lang="en-US" sz="1600" dirty="0"/>
              <a:t>I – Corrente total que </a:t>
            </a:r>
            <a:r>
              <a:rPr lang="en-US" sz="1600" dirty="0" err="1"/>
              <a:t>atravessa</a:t>
            </a:r>
            <a:r>
              <a:rPr lang="en-US" sz="1600" dirty="0"/>
              <a:t> o </a:t>
            </a:r>
            <a:r>
              <a:rPr lang="en-US" sz="1600" dirty="0" err="1"/>
              <a:t>caminho</a:t>
            </a:r>
            <a:r>
              <a:rPr lang="en-US" sz="1600" dirty="0"/>
              <a:t> (A)</a:t>
            </a:r>
            <a:endParaRPr lang="en-US" dirty="0"/>
          </a:p>
        </p:txBody>
      </p:sp>
      <p:pic>
        <p:nvPicPr>
          <p:cNvPr id="8" name="Picture 8" descr="ATLAS &gt; About">
            <a:extLst>
              <a:ext uri="{FF2B5EF4-FFF2-40B4-BE49-F238E27FC236}">
                <a16:creationId xmlns:a16="http://schemas.microsoft.com/office/drawing/2014/main" id="{8352E9CA-EC23-58FD-C7AE-42991EF416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5521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AC1D796-1F2F-2BF8-AD42-B4BB2B1EB704}"/>
              </a:ext>
            </a:extLst>
          </p:cNvPr>
          <p:cNvSpPr/>
          <p:nvPr/>
        </p:nvSpPr>
        <p:spPr>
          <a:xfrm>
            <a:off x="760095" y="597218"/>
            <a:ext cx="579203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Leis </a:t>
            </a: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aplicadas</a:t>
            </a:r>
            <a:endParaRPr lang="en-US" sz="42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2B3B638C-3F8E-E3FC-A0E6-BE5733732146}"/>
              </a:ext>
            </a:extLst>
          </p:cNvPr>
          <p:cNvSpPr/>
          <p:nvPr/>
        </p:nvSpPr>
        <p:spPr>
          <a:xfrm>
            <a:off x="760095" y="1413986"/>
            <a:ext cx="3977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</a:rPr>
              <a:t>Lei de </a:t>
            </a:r>
            <a:r>
              <a:rPr lang="en-US" sz="2200" u="sng" dirty="0" err="1">
                <a:latin typeface="Instrument Sans Semi Bold" pitchFamily="34" charset="0"/>
                <a:ea typeface="Instrument Sans Semi Bold" pitchFamily="34" charset="-122"/>
              </a:rPr>
              <a:t>Biôt</a:t>
            </a: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</a:rPr>
              <a:t>-Savart</a:t>
            </a:r>
            <a:endParaRPr lang="en-US" sz="2200" u="sng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0B970D5-E917-3340-BFCE-14FDE929FE97}"/>
              </a:ext>
            </a:extLst>
          </p:cNvPr>
          <p:cNvSpPr/>
          <p:nvPr/>
        </p:nvSpPr>
        <p:spPr>
          <a:xfrm>
            <a:off x="760095" y="2159457"/>
            <a:ext cx="92589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pt-PT" sz="1600" dirty="0"/>
              <a:t>O campo magnético B⃗ gerado por um elemento infinitesimal de corrente I, associado a um elemento infinitesimal de comprimento </a:t>
            </a:r>
            <a:r>
              <a:rPr lang="pt-PT" sz="1600" dirty="0" err="1"/>
              <a:t>ds</a:t>
            </a:r>
            <a:r>
              <a:rPr lang="pt-PT" sz="1600" dirty="0"/>
              <a:t>⃗ de um fio condutor.</a:t>
            </a:r>
            <a:endParaRPr lang="en-US" sz="175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DF2742EB-0DE4-2AC0-EDC6-DFCB12605E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624" y="2770246"/>
            <a:ext cx="4139767" cy="371271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FDCC5263-404F-C38B-9BC2-3AA605C3DE61}"/>
              </a:ext>
            </a:extLst>
          </p:cNvPr>
          <p:cNvSpPr txBox="1"/>
          <p:nvPr/>
        </p:nvSpPr>
        <p:spPr>
          <a:xfrm>
            <a:off x="159063" y="4492247"/>
            <a:ext cx="8259098" cy="19035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1600" b="1" dirty="0"/>
              <a:t>Características: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PT" sz="1600" b="1" dirty="0"/>
              <a:t> Direção</a:t>
            </a:r>
            <a:r>
              <a:rPr lang="pt-PT" sz="1600" dirty="0"/>
              <a:t>: Determinada pela regra da mão direita (produto vetorial).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PT" sz="1600" b="1" dirty="0"/>
              <a:t> Magnitude</a:t>
            </a:r>
            <a:r>
              <a:rPr lang="pt-PT" sz="1600" dirty="0"/>
              <a:t>: Depende inversamente do quadrado da distância (1/r**2)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pt-PT" sz="1600" b="1" dirty="0"/>
              <a:t> Princípio da Sobreposição</a:t>
            </a:r>
            <a:r>
              <a:rPr lang="pt-PT" sz="1600" dirty="0"/>
              <a:t>: O campo magnético total resulta da soma vetorial dos campos gerados por todos os elementos infinitesimais de corrente.</a:t>
            </a:r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0D2F4721-6A08-05EE-C223-1B2DC27622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9049" y="3319927"/>
            <a:ext cx="3124636" cy="1009791"/>
          </a:xfrm>
          <a:prstGeom prst="rect">
            <a:avLst/>
          </a:prstGeom>
        </p:spPr>
      </p:pic>
      <p:pic>
        <p:nvPicPr>
          <p:cNvPr id="15" name="Picture 4" descr="Equivalência - ícones de formas e símbolos grátis">
            <a:extLst>
              <a:ext uri="{FF2B5EF4-FFF2-40B4-BE49-F238E27FC236}">
                <a16:creationId xmlns:a16="http://schemas.microsoft.com/office/drawing/2014/main" id="{97E768D8-D8E6-3602-BC24-836573D9E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601" y="3583318"/>
            <a:ext cx="483011" cy="483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B16353FB-E61A-79B3-A72B-7609140F9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5" y="3336938"/>
            <a:ext cx="3007538" cy="1135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4">
            <a:extLst>
              <a:ext uri="{FF2B5EF4-FFF2-40B4-BE49-F238E27FC236}">
                <a16:creationId xmlns:a16="http://schemas.microsoft.com/office/drawing/2014/main" id="{F8367FA6-DAC3-67BF-866B-26AF917D7B08}"/>
              </a:ext>
            </a:extLst>
          </p:cNvPr>
          <p:cNvSpPr txBox="1"/>
          <p:nvPr/>
        </p:nvSpPr>
        <p:spPr>
          <a:xfrm>
            <a:off x="8296581" y="6568735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Figura 7 – Regra da mão direita</a:t>
            </a:r>
          </a:p>
        </p:txBody>
      </p:sp>
      <p:pic>
        <p:nvPicPr>
          <p:cNvPr id="3" name="Picture 8" descr="ATLAS &gt; About">
            <a:extLst>
              <a:ext uri="{FF2B5EF4-FFF2-40B4-BE49-F238E27FC236}">
                <a16:creationId xmlns:a16="http://schemas.microsoft.com/office/drawing/2014/main" id="{4E66BE4F-3ECF-5E7D-CF02-61536EF3E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729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A3A9163-2F21-B1ED-CD94-43DBA386C2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928" y="1825625"/>
            <a:ext cx="4973782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1. Voltímetro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2. Amperímetro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3. Fonte de tensão de 15 V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4. Resistência de 10 Ω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5. Reóstato de 330 Ω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6. Sonda de efeito de Hall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7. Solenoide </a:t>
            </a:r>
          </a:p>
          <a:p>
            <a:pPr>
              <a:buNone/>
            </a:pPr>
            <a:r>
              <a:rPr lang="pt-PT" dirty="0">
                <a:latin typeface="Instrument Sans Medium"/>
                <a:ea typeface="+mn-lt"/>
                <a:cs typeface="+mn-lt"/>
              </a:rPr>
              <a:t>8. Bobines de </a:t>
            </a:r>
            <a:r>
              <a:rPr lang="pt-PT" dirty="0" err="1">
                <a:latin typeface="Instrument Sans Medium"/>
                <a:ea typeface="+mn-lt"/>
                <a:cs typeface="+mn-lt"/>
              </a:rPr>
              <a:t>Helmholtz</a:t>
            </a:r>
          </a:p>
          <a:p>
            <a:pPr marL="0" indent="0">
              <a:buNone/>
            </a:pPr>
            <a:endParaRPr lang="pt-PT" dirty="0"/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EDBF405B-006F-3D2F-4BDB-253836A2991F}"/>
              </a:ext>
            </a:extLst>
          </p:cNvPr>
          <p:cNvSpPr/>
          <p:nvPr/>
        </p:nvSpPr>
        <p:spPr>
          <a:xfrm>
            <a:off x="760095" y="597218"/>
            <a:ext cx="579203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Equipamento Utilizado</a:t>
            </a:r>
            <a:endParaRPr lang="en-US" sz="4250" dirty="0"/>
          </a:p>
        </p:txBody>
      </p:sp>
      <p:pic>
        <p:nvPicPr>
          <p:cNvPr id="5" name="Picture 8" descr="ATLAS &gt; About">
            <a:extLst>
              <a:ext uri="{FF2B5EF4-FFF2-40B4-BE49-F238E27FC236}">
                <a16:creationId xmlns:a16="http://schemas.microsoft.com/office/drawing/2014/main" id="{58D74681-5FFA-CBE7-78BE-ECBA881E1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Uma imagem com texto, captura de ecrã, diagrama, design&#10;&#10;Descrição gerada automaticamente">
            <a:extLst>
              <a:ext uri="{FF2B5EF4-FFF2-40B4-BE49-F238E27FC236}">
                <a16:creationId xmlns:a16="http://schemas.microsoft.com/office/drawing/2014/main" id="{F3D9858F-EBBD-E8DC-DE92-F19A82FBD6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169" b="17844"/>
          <a:stretch/>
        </p:blipFill>
        <p:spPr>
          <a:xfrm>
            <a:off x="5164425" y="2716212"/>
            <a:ext cx="6850796" cy="2556053"/>
          </a:xfrm>
          <a:prstGeom prst="rect">
            <a:avLst/>
          </a:prstGeom>
        </p:spPr>
      </p:pic>
      <p:sp>
        <p:nvSpPr>
          <p:cNvPr id="6" name="Text Box 4">
            <a:extLst>
              <a:ext uri="{FF2B5EF4-FFF2-40B4-BE49-F238E27FC236}">
                <a16:creationId xmlns:a16="http://schemas.microsoft.com/office/drawing/2014/main" id="{E861DD83-641A-8F2D-A3BA-C48ADBFCE78D}"/>
              </a:ext>
            </a:extLst>
          </p:cNvPr>
          <p:cNvSpPr txBox="1"/>
          <p:nvPr/>
        </p:nvSpPr>
        <p:spPr>
          <a:xfrm>
            <a:off x="6973685" y="5435348"/>
            <a:ext cx="3444980" cy="289265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Figura 6 – Esquema da experiência</a:t>
            </a:r>
            <a:r>
              <a:rPr lang="pt-PT" sz="900" i="1" kern="0" dirty="0">
                <a:solidFill>
                  <a:srgbClr val="0E284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pt-PT" sz="900" i="1" kern="0" dirty="0">
              <a:solidFill>
                <a:srgbClr val="0E284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90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Agrupar 13">
            <a:extLst>
              <a:ext uri="{FF2B5EF4-FFF2-40B4-BE49-F238E27FC236}">
                <a16:creationId xmlns:a16="http://schemas.microsoft.com/office/drawing/2014/main" id="{554E1508-E057-6A8D-4FB6-3B378262BF7F}"/>
              </a:ext>
            </a:extLst>
          </p:cNvPr>
          <p:cNvGrpSpPr/>
          <p:nvPr/>
        </p:nvGrpSpPr>
        <p:grpSpPr>
          <a:xfrm>
            <a:off x="298511" y="1772582"/>
            <a:ext cx="8324628" cy="4824987"/>
            <a:chOff x="773073" y="2319933"/>
            <a:chExt cx="7597854" cy="5301377"/>
          </a:xfrm>
        </p:grpSpPr>
        <p:pic>
          <p:nvPicPr>
            <p:cNvPr id="5" name="Image 1" descr="preencoded.png">
              <a:extLst>
                <a:ext uri="{FF2B5EF4-FFF2-40B4-BE49-F238E27FC236}">
                  <a16:creationId xmlns:a16="http://schemas.microsoft.com/office/drawing/2014/main" id="{4C8F341E-E483-FDCA-8F96-29343BD73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073" y="2319933"/>
              <a:ext cx="1104424" cy="1767126"/>
            </a:xfrm>
            <a:prstGeom prst="rect">
              <a:avLst/>
            </a:prstGeom>
          </p:spPr>
        </p:pic>
        <p:sp>
          <p:nvSpPr>
            <p:cNvPr id="6" name="Text 1">
              <a:extLst>
                <a:ext uri="{FF2B5EF4-FFF2-40B4-BE49-F238E27FC236}">
                  <a16:creationId xmlns:a16="http://schemas.microsoft.com/office/drawing/2014/main" id="{7416F4F7-CD3F-4B12-CC05-98E5AE05E8CF}"/>
                </a:ext>
              </a:extLst>
            </p:cNvPr>
            <p:cNvSpPr/>
            <p:nvPr/>
          </p:nvSpPr>
          <p:spPr>
            <a:xfrm>
              <a:off x="2208728" y="2540794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Calibração da Sonda</a:t>
              </a:r>
              <a:endParaRPr lang="en-US" sz="2150" dirty="0"/>
            </a:p>
          </p:txBody>
        </p:sp>
        <p:sp>
          <p:nvSpPr>
            <p:cNvPr id="7" name="Text 2">
              <a:extLst>
                <a:ext uri="{FF2B5EF4-FFF2-40B4-BE49-F238E27FC236}">
                  <a16:creationId xmlns:a16="http://schemas.microsoft.com/office/drawing/2014/main" id="{9EF448A5-A330-9734-1071-17F828CBF84B}"/>
                </a:ext>
              </a:extLst>
            </p:cNvPr>
            <p:cNvSpPr/>
            <p:nvPr/>
          </p:nvSpPr>
          <p:spPr>
            <a:xfrm>
              <a:off x="2208728" y="3018353"/>
              <a:ext cx="6162199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pt-PT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Ajustar</a:t>
              </a:r>
              <a:r>
                <a:rPr lang="en-US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o voltimetro para 0 V sem campo magnético.</a:t>
              </a:r>
              <a:endParaRPr lang="en-US" sz="1700" dirty="0"/>
            </a:p>
          </p:txBody>
        </p:sp>
        <p:pic>
          <p:nvPicPr>
            <p:cNvPr id="8" name="Image 2" descr="preencoded.png">
              <a:extLst>
                <a:ext uri="{FF2B5EF4-FFF2-40B4-BE49-F238E27FC236}">
                  <a16:creationId xmlns:a16="http://schemas.microsoft.com/office/drawing/2014/main" id="{9E3C9C57-466C-5AE1-3C27-45D9E9845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73073" y="4087058"/>
              <a:ext cx="1104424" cy="1767126"/>
            </a:xfrm>
            <a:prstGeom prst="rect">
              <a:avLst/>
            </a:prstGeom>
          </p:spPr>
        </p:pic>
        <p:sp>
          <p:nvSpPr>
            <p:cNvPr id="9" name="Text 3">
              <a:extLst>
                <a:ext uri="{FF2B5EF4-FFF2-40B4-BE49-F238E27FC236}">
                  <a16:creationId xmlns:a16="http://schemas.microsoft.com/office/drawing/2014/main" id="{2F735854-2394-BD48-633C-1C248F21852F}"/>
                </a:ext>
              </a:extLst>
            </p:cNvPr>
            <p:cNvSpPr/>
            <p:nvPr/>
          </p:nvSpPr>
          <p:spPr>
            <a:xfrm>
              <a:off x="2208728" y="4307919"/>
              <a:ext cx="2904292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Montagem do Circuito</a:t>
              </a:r>
              <a:endParaRPr lang="en-US" sz="2150" dirty="0"/>
            </a:p>
          </p:txBody>
        </p:sp>
        <p:sp>
          <p:nvSpPr>
            <p:cNvPr id="10" name="Text 4">
              <a:extLst>
                <a:ext uri="{FF2B5EF4-FFF2-40B4-BE49-F238E27FC236}">
                  <a16:creationId xmlns:a16="http://schemas.microsoft.com/office/drawing/2014/main" id="{832013F8-BD10-E571-6202-AA34EA9833D1}"/>
                </a:ext>
              </a:extLst>
            </p:cNvPr>
            <p:cNvSpPr/>
            <p:nvPr/>
          </p:nvSpPr>
          <p:spPr>
            <a:xfrm>
              <a:off x="2208728" y="4785479"/>
              <a:ext cx="6162199" cy="35337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750"/>
                </a:lnSpc>
              </a:pPr>
              <a:r>
                <a:rPr lang="pt-PT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Montar o circuito com base no diagrama fornecido.</a:t>
              </a:r>
              <a:endParaRPr lang="en-US" sz="1700" dirty="0"/>
            </a:p>
          </p:txBody>
        </p:sp>
        <p:pic>
          <p:nvPicPr>
            <p:cNvPr id="11" name="Image 3" descr="preencoded.png">
              <a:extLst>
                <a:ext uri="{FF2B5EF4-FFF2-40B4-BE49-F238E27FC236}">
                  <a16:creationId xmlns:a16="http://schemas.microsoft.com/office/drawing/2014/main" id="{3D69B652-0A4F-55A1-301A-7C7137F1C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3073" y="5854184"/>
              <a:ext cx="1104424" cy="1767126"/>
            </a:xfrm>
            <a:prstGeom prst="rect">
              <a:avLst/>
            </a:prstGeom>
          </p:spPr>
        </p:pic>
        <p:sp>
          <p:nvSpPr>
            <p:cNvPr id="12" name="Text 5">
              <a:extLst>
                <a:ext uri="{FF2B5EF4-FFF2-40B4-BE49-F238E27FC236}">
                  <a16:creationId xmlns:a16="http://schemas.microsoft.com/office/drawing/2014/main" id="{1AB9F35B-88A7-F71D-61AC-137BDF51A7EC}"/>
                </a:ext>
              </a:extLst>
            </p:cNvPr>
            <p:cNvSpPr/>
            <p:nvPr/>
          </p:nvSpPr>
          <p:spPr>
            <a:xfrm>
              <a:off x="2208728" y="6075045"/>
              <a:ext cx="2761178" cy="34504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00"/>
                </a:lnSpc>
                <a:buNone/>
              </a:pPr>
              <a:r>
                <a:rPr lang="en-US" sz="21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Medições</a:t>
              </a:r>
              <a:endParaRPr lang="en-US" sz="2150" dirty="0"/>
            </a:p>
          </p:txBody>
        </p:sp>
        <p:sp>
          <p:nvSpPr>
            <p:cNvPr id="13" name="Text 6">
              <a:extLst>
                <a:ext uri="{FF2B5EF4-FFF2-40B4-BE49-F238E27FC236}">
                  <a16:creationId xmlns:a16="http://schemas.microsoft.com/office/drawing/2014/main" id="{23A1D2F0-491C-57C7-E9B9-258C117693FD}"/>
                </a:ext>
              </a:extLst>
            </p:cNvPr>
            <p:cNvSpPr/>
            <p:nvPr/>
          </p:nvSpPr>
          <p:spPr>
            <a:xfrm>
              <a:off x="2208728" y="6552605"/>
              <a:ext cx="6162199" cy="70675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pt-PT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Registo</a:t>
              </a:r>
              <a:r>
                <a:rPr lang="en-US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de </a:t>
              </a:r>
              <a:r>
                <a:rPr lang="pt-PT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várias</a:t>
              </a:r>
              <a:r>
                <a:rPr lang="en-US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</a:t>
              </a:r>
              <a:r>
                <a:rPr lang="pt-PT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medições</a:t>
              </a:r>
              <a:r>
                <a:rPr lang="en-US" sz="170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 da tensão de Hall para diferentes correntes elétricas.</a:t>
              </a:r>
              <a:endParaRPr lang="en-US" sz="1700" dirty="0"/>
            </a:p>
          </p:txBody>
        </p:sp>
      </p:grpSp>
      <p:sp>
        <p:nvSpPr>
          <p:cNvPr id="15" name="Text Box 4">
            <a:extLst>
              <a:ext uri="{FF2B5EF4-FFF2-40B4-BE49-F238E27FC236}">
                <a16:creationId xmlns:a16="http://schemas.microsoft.com/office/drawing/2014/main" id="{7640F684-AACB-4EC2-EA6F-40A8CBDA3B08}"/>
              </a:ext>
            </a:extLst>
          </p:cNvPr>
          <p:cNvSpPr txBox="1"/>
          <p:nvPr/>
        </p:nvSpPr>
        <p:spPr>
          <a:xfrm>
            <a:off x="9121810" y="5362502"/>
            <a:ext cx="1487867" cy="283578"/>
          </a:xfrm>
          <a:prstGeom prst="rect">
            <a:avLst/>
          </a:prstGeom>
          <a:solidFill>
            <a:schemeClr val="lt1"/>
          </a:solidFill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pt-PT" sz="900" i="1" kern="0" dirty="0">
                <a:solidFill>
                  <a:srgbClr val="0E284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Figura 8</a:t>
            </a:r>
            <a:r>
              <a:rPr lang="pt-PT" sz="900" i="1" kern="0" dirty="0">
                <a:solidFill>
                  <a:srgbClr val="0E2841"/>
                </a:solidFill>
                <a:latin typeface="Aptos"/>
                <a:ea typeface="Aptos" panose="020B0004020202020204" pitchFamily="34" charset="0"/>
                <a:cs typeface="Times New Roman"/>
              </a:rPr>
              <a:t> </a:t>
            </a:r>
            <a:r>
              <a:rPr lang="pt-PT" sz="900" i="1" kern="0" dirty="0">
                <a:solidFill>
                  <a:srgbClr val="0E2841"/>
                </a:solidFill>
                <a:effectLst/>
                <a:latin typeface="Aptos"/>
                <a:ea typeface="Aptos" panose="020B0004020202020204" pitchFamily="34" charset="0"/>
                <a:cs typeface="Times New Roman"/>
              </a:rPr>
              <a:t>–</a:t>
            </a:r>
            <a:r>
              <a:rPr lang="pt-PT" sz="900" i="1" kern="0" dirty="0">
                <a:solidFill>
                  <a:srgbClr val="0E2841"/>
                </a:solidFill>
                <a:latin typeface="Aptos"/>
                <a:ea typeface="Aptos" panose="020B0004020202020204" pitchFamily="34" charset="0"/>
                <a:cs typeface="Times New Roman"/>
              </a:rPr>
              <a:t>Circuito parte A</a:t>
            </a:r>
            <a:endParaRPr lang="pt-PT" sz="900" i="1" kern="0" dirty="0">
              <a:solidFill>
                <a:srgbClr val="0E2841"/>
              </a:solidFill>
              <a:effectLst/>
              <a:latin typeface="Aptos"/>
              <a:ea typeface="Aptos" panose="020B0004020202020204" pitchFamily="34" charset="0"/>
              <a:cs typeface="Times New Roman"/>
            </a:endParaRPr>
          </a:p>
        </p:txBody>
      </p:sp>
      <p:pic>
        <p:nvPicPr>
          <p:cNvPr id="16" name="Picture 8" descr="ATLAS &gt; About">
            <a:extLst>
              <a:ext uri="{FF2B5EF4-FFF2-40B4-BE49-F238E27FC236}">
                <a16:creationId xmlns:a16="http://schemas.microsoft.com/office/drawing/2014/main" id="{122C7078-5FE5-A8EB-40E1-851E05C8C5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m 1" descr="Uma imagem com interior, Hardware de computador, Computador pessoal, eletrónica&#10;&#10;Descrição gerada automaticamente">
            <a:extLst>
              <a:ext uri="{FF2B5EF4-FFF2-40B4-BE49-F238E27FC236}">
                <a16:creationId xmlns:a16="http://schemas.microsoft.com/office/drawing/2014/main" id="{EE3B1E9B-71FA-3D7A-B76D-47065A63A2B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78" r="506" b="11730"/>
          <a:stretch/>
        </p:blipFill>
        <p:spPr>
          <a:xfrm>
            <a:off x="7389500" y="1839503"/>
            <a:ext cx="4428968" cy="3484844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FFCD679-D987-CCFA-EB3A-250BDFAC3998}"/>
              </a:ext>
            </a:extLst>
          </p:cNvPr>
          <p:cNvSpPr/>
          <p:nvPr/>
        </p:nvSpPr>
        <p:spPr>
          <a:xfrm>
            <a:off x="760095" y="597218"/>
            <a:ext cx="8576945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Procedimento</a:t>
            </a: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experimental – </a:t>
            </a: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Parte</a:t>
            </a: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A</a:t>
            </a:r>
            <a:endParaRPr lang="en-US" sz="4250" dirty="0"/>
          </a:p>
        </p:txBody>
      </p:sp>
    </p:spTree>
    <p:extLst>
      <p:ext uri="{BB962C8B-B14F-4D97-AF65-F5344CB8AC3E}">
        <p14:creationId xmlns:p14="http://schemas.microsoft.com/office/powerpoint/2010/main" val="1463532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A84A9CB0-977F-AFCC-8E97-C6937F1D8E23}"/>
              </a:ext>
            </a:extLst>
          </p:cNvPr>
          <p:cNvSpPr/>
          <p:nvPr/>
        </p:nvSpPr>
        <p:spPr>
          <a:xfrm>
            <a:off x="377101" y="290728"/>
            <a:ext cx="705433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Análise de Dados - Parte A</a:t>
            </a: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60048770-6F57-619F-C145-B8080C1A517C}"/>
              </a:ext>
            </a:extLst>
          </p:cNvPr>
          <p:cNvSpPr/>
          <p:nvPr/>
        </p:nvSpPr>
        <p:spPr>
          <a:xfrm>
            <a:off x="377100" y="1168180"/>
            <a:ext cx="39771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Gráfico de </a:t>
            </a:r>
            <a:r>
              <a:rPr lang="en-US" sz="2200" u="sng" dirty="0" err="1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Tensão</a:t>
            </a: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/ Corrente</a:t>
            </a:r>
            <a:endParaRPr lang="en-US" sz="2200" u="sng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9B6FC333-1EE1-C12B-A3BB-D16FCC60765D}"/>
              </a:ext>
            </a:extLst>
          </p:cNvPr>
          <p:cNvSpPr/>
          <p:nvPr/>
        </p:nvSpPr>
        <p:spPr>
          <a:xfrm>
            <a:off x="377101" y="17268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Relação</a:t>
            </a: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linear observada entre tensão de Hall e corrente elétrica.</a:t>
            </a:r>
            <a:endParaRPr lang="en-US" sz="17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233C3039-10D3-6E91-68A5-C4BD5119643A}"/>
              </a:ext>
            </a:extLst>
          </p:cNvPr>
          <p:cNvSpPr/>
          <p:nvPr/>
        </p:nvSpPr>
        <p:spPr>
          <a:xfrm>
            <a:off x="7182832" y="1169084"/>
            <a:ext cx="472916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u="sng" dirty="0"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Cálculo da Constante de Calibração</a:t>
            </a:r>
            <a:endParaRPr lang="en-US" sz="2200" u="sng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98451E0F-BABD-F4F1-0425-BEBCF9EAEE1E}"/>
              </a:ext>
            </a:extLst>
          </p:cNvPr>
          <p:cNvSpPr/>
          <p:nvPr/>
        </p:nvSpPr>
        <p:spPr>
          <a:xfrm>
            <a:off x="7182832" y="172683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Cc = 0,0299 V/A com erro relativo de 2,0735%.</a:t>
            </a:r>
            <a:endParaRPr lang="en-US" sz="1750" dirty="0"/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65682449-E1D0-83C4-AD15-CA666BBE89AC}"/>
              </a:ext>
            </a:extLst>
          </p:cNvPr>
          <p:cNvGrpSpPr/>
          <p:nvPr/>
        </p:nvGrpSpPr>
        <p:grpSpPr>
          <a:xfrm>
            <a:off x="377100" y="2407920"/>
            <a:ext cx="6633300" cy="4381609"/>
            <a:chOff x="-3432900" y="1790348"/>
            <a:chExt cx="4572000" cy="3004820"/>
          </a:xfrm>
        </p:grpSpPr>
        <p:graphicFrame>
          <p:nvGraphicFramePr>
            <p:cNvPr id="18" name="Chart 1">
              <a:extLst>
                <a:ext uri="{FF2B5EF4-FFF2-40B4-BE49-F238E27FC236}">
                  <a16:creationId xmlns:a16="http://schemas.microsoft.com/office/drawing/2014/main" id="{CF9AB194-6EAF-D126-3596-3907B0D58A3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952807527"/>
                </p:ext>
              </p:extLst>
            </p:nvPr>
          </p:nvGraphicFramePr>
          <p:xfrm>
            <a:off x="-3432900" y="179034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9" name="Text Box 4">
              <a:extLst>
                <a:ext uri="{FF2B5EF4-FFF2-40B4-BE49-F238E27FC236}">
                  <a16:creationId xmlns:a16="http://schemas.microsoft.com/office/drawing/2014/main" id="{9FE1895A-D985-3DD6-45AE-27C4F735A516}"/>
                </a:ext>
              </a:extLst>
            </p:cNvPr>
            <p:cNvSpPr txBox="1"/>
            <p:nvPr/>
          </p:nvSpPr>
          <p:spPr>
            <a:xfrm>
              <a:off x="-2943633" y="4533548"/>
              <a:ext cx="3593465" cy="261620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800"/>
                </a:spcAft>
              </a:pPr>
              <a:r>
                <a:rPr lang="pt-PT" sz="9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Gráfico 1- Variação da Tensão de Hall em função do campo elétrico</a:t>
              </a:r>
              <a:endParaRPr lang="pt-PT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endParaRPr>
            </a:p>
            <a:p>
              <a:pPr>
                <a:lnSpc>
                  <a:spcPct val="115000"/>
                </a:lnSpc>
                <a:spcAft>
                  <a:spcPts val="1000"/>
                </a:spcAft>
              </a:pPr>
              <a:r>
                <a:rPr lang="pt-PT" sz="900" i="1" kern="0" dirty="0">
                  <a:solidFill>
                    <a:srgbClr val="0E28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 </a:t>
              </a:r>
            </a:p>
          </p:txBody>
        </p:sp>
      </p:grpSp>
      <p:pic>
        <p:nvPicPr>
          <p:cNvPr id="21" name="Picture 8" descr="ATLAS &gt; About">
            <a:extLst>
              <a:ext uri="{FF2B5EF4-FFF2-40B4-BE49-F238E27FC236}">
                <a16:creationId xmlns:a16="http://schemas.microsoft.com/office/drawing/2014/main" id="{49A1DDBD-5535-AAE3-7851-67D3FA0FD7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BE0D343-62C4-CADF-6752-834E351AC604}"/>
                  </a:ext>
                </a:extLst>
              </p:cNvPr>
              <p:cNvSpPr txBox="1"/>
              <p:nvPr/>
            </p:nvSpPr>
            <p:spPr>
              <a:xfrm>
                <a:off x="7010400" y="2763424"/>
                <a:ext cx="6712298" cy="48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PT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PT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pt-PT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𝐿</m:t>
                        </m:r>
                      </m:den>
                    </m:f>
                  </m:oMath>
                </a14:m>
                <a:r>
                  <a:rPr lang="pt-PT" dirty="0"/>
                  <a:t> = 3467 ± 60 espiras / m</a:t>
                </a:r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4BE0D343-62C4-CADF-6752-834E351AC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2763424"/>
                <a:ext cx="6712298" cy="484172"/>
              </a:xfrm>
              <a:prstGeom prst="rect">
                <a:avLst/>
              </a:prstGeom>
              <a:blipFill>
                <a:blip r:embed="rId4"/>
                <a:stretch>
                  <a:fillRect b="-875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C9F7828-D241-354D-F40C-A773DBAAEE41}"/>
                  </a:ext>
                </a:extLst>
              </p:cNvPr>
              <p:cNvSpPr txBox="1"/>
              <p:nvPr/>
            </p:nvSpPr>
            <p:spPr>
              <a:xfrm>
                <a:off x="7010400" y="3584875"/>
                <a:ext cx="6712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PT" sz="18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PT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PT" sz="1800" b="0" i="1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PT" dirty="0"/>
                  <a:t> = </a:t>
                </a:r>
                <a14:m>
                  <m:oMath xmlns:m="http://schemas.openxmlformats.org/officeDocument/2006/math">
                    <m:r>
                      <a:rPr lang="pt-PT">
                        <a:latin typeface="Cambria Math" panose="02040503050406030204" pitchFamily="18" charset="0"/>
                      </a:rPr>
                      <m:t>4</m:t>
                    </m:r>
                    <m:r>
                      <a:rPr lang="pt-PT" b="1" i="1">
                        <a:latin typeface="Cambria Math" panose="02040503050406030204" pitchFamily="18" charset="0"/>
                      </a:rPr>
                      <m:t>𝝅</m:t>
                    </m:r>
                    <m:r>
                      <a:rPr lang="pt-PT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PT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PT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PT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pt-PT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5C9F7828-D241-354D-F40C-A773DBAAEE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3584875"/>
                <a:ext cx="6712298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E5F02B7-2130-6A5D-1305-E37041573744}"/>
                  </a:ext>
                </a:extLst>
              </p:cNvPr>
              <p:cNvSpPr txBox="1"/>
              <p:nvPr/>
            </p:nvSpPr>
            <p:spPr>
              <a:xfrm>
                <a:off x="7010400" y="4294748"/>
                <a:ext cx="671229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PT" sz="1800" b="0" i="1" kern="120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PT" dirty="0"/>
                  <a:t> = 0,1457</a:t>
                </a: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4E5F02B7-2130-6A5D-1305-E370415737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0400" y="4294748"/>
                <a:ext cx="6712298" cy="369332"/>
              </a:xfrm>
              <a:prstGeom prst="rect">
                <a:avLst/>
              </a:prstGeom>
              <a:blipFill>
                <a:blip r:embed="rId6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4628A3A-BB82-6A1C-DF54-BF83CDE45A56}"/>
                  </a:ext>
                </a:extLst>
              </p:cNvPr>
              <p:cNvSpPr txBox="1"/>
              <p:nvPr/>
            </p:nvSpPr>
            <p:spPr>
              <a:xfrm>
                <a:off x="6105586" y="4794552"/>
                <a:ext cx="6948434" cy="790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PT" i="1" smtClean="0">
                          <a:latin typeface="Cambria Math" panose="02040503050406030204" pitchFamily="18" charset="0"/>
                        </a:rPr>
                        <m:t>𝐶𝑐</m:t>
                      </m:r>
                      <m:r>
                        <a:rPr lang="pt-PT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PT" i="0">
                              <a:latin typeface="Cambria Math" panose="02040503050406030204" pitchFamily="18" charset="0"/>
                            </a:rPr>
                            <m:t>μ</m:t>
                          </m:r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0× </m:t>
                          </m:r>
                          <m:f>
                            <m:fPr>
                              <m:ctrlPr>
                                <a:rPr lang="pt-PT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pt-PT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</m:num>
                        <m:den>
                          <m:r>
                            <a:rPr lang="pt-PT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pt-PT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PT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i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pt-PT" b="1" i="1"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pt-PT" b="0" i="0">
                              <a:latin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pt-PT" b="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PT" b="0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pt-PT" b="0" i="0">
                                  <a:latin typeface="Cambria Math" panose="02040503050406030204" pitchFamily="18" charset="0"/>
                                </a:rPr>
                                <m:t>−7</m:t>
                              </m:r>
                            </m:sup>
                          </m:sSup>
                          <m:r>
                            <a:rPr lang="pt-PT" b="0" i="0">
                              <a:latin typeface="Cambria Math" panose="02040503050406030204" pitchFamily="18" charset="0"/>
                            </a:rPr>
                            <m:t>×3467</m:t>
                          </m:r>
                        </m:num>
                        <m:den>
                          <m:r>
                            <a:rPr lang="pt-PT" b="0" i="0">
                              <a:latin typeface="Cambria Math" panose="02040503050406030204" pitchFamily="18" charset="0"/>
                            </a:rPr>
                            <m:t>0.1457</m:t>
                          </m:r>
                        </m:den>
                      </m:f>
                      <m:r>
                        <a:rPr lang="pt-PT" b="0" i="0">
                          <a:latin typeface="Cambria Math" panose="02040503050406030204" pitchFamily="18" charset="0"/>
                        </a:rPr>
                        <m:t>≈0.0299 </m:t>
                      </m:r>
                      <m:f>
                        <m:fPr>
                          <m:type m:val="lin"/>
                          <m:ctrlPr>
                            <a:rPr lang="pt-PT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PT" b="0" i="1">
                              <a:latin typeface="Cambria Math" panose="02040503050406030204" pitchFamily="18" charset="0"/>
                            </a:rPr>
                            <m:t>𝑉</m:t>
                          </m:r>
                        </m:num>
                        <m:den>
                          <m:r>
                            <a:rPr lang="pt-PT" b="0" i="1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pt-PT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B4628A3A-BB82-6A1C-DF54-BF83CDE45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586" y="4794552"/>
                <a:ext cx="6948434" cy="79028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81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83D43356-0C74-52E0-3B8A-E76488D9F1B5}"/>
              </a:ext>
            </a:extLst>
          </p:cNvPr>
          <p:cNvGrpSpPr/>
          <p:nvPr/>
        </p:nvGrpSpPr>
        <p:grpSpPr>
          <a:xfrm>
            <a:off x="450537" y="1621310"/>
            <a:ext cx="7471410" cy="4374475"/>
            <a:chOff x="450537" y="1961471"/>
            <a:chExt cx="7471410" cy="4374475"/>
          </a:xfrm>
        </p:grpSpPr>
        <p:sp>
          <p:nvSpPr>
            <p:cNvPr id="5" name="Shape 1">
              <a:extLst>
                <a:ext uri="{FF2B5EF4-FFF2-40B4-BE49-F238E27FC236}">
                  <a16:creationId xmlns:a16="http://schemas.microsoft.com/office/drawing/2014/main" id="{CC5C840A-A574-D6D6-EEE2-C7C0766B1BEA}"/>
                </a:ext>
              </a:extLst>
            </p:cNvPr>
            <p:cNvSpPr/>
            <p:nvPr/>
          </p:nvSpPr>
          <p:spPr>
            <a:xfrm>
              <a:off x="690448" y="1961471"/>
              <a:ext cx="30480" cy="4374475"/>
            </a:xfrm>
            <a:prstGeom prst="roundRect">
              <a:avLst>
                <a:gd name="adj" fmla="val 312558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sp>
          <p:nvSpPr>
            <p:cNvPr id="6" name="Shape 2">
              <a:extLst>
                <a:ext uri="{FF2B5EF4-FFF2-40B4-BE49-F238E27FC236}">
                  <a16:creationId xmlns:a16="http://schemas.microsoft.com/office/drawing/2014/main" id="{00C7D8DA-1AA4-0B59-3BB3-DF6CA842A05A}"/>
                </a:ext>
              </a:extLst>
            </p:cNvPr>
            <p:cNvSpPr/>
            <p:nvPr/>
          </p:nvSpPr>
          <p:spPr>
            <a:xfrm>
              <a:off x="930359" y="2456533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sp>
          <p:nvSpPr>
            <p:cNvPr id="7" name="Shape 3">
              <a:extLst>
                <a:ext uri="{FF2B5EF4-FFF2-40B4-BE49-F238E27FC236}">
                  <a16:creationId xmlns:a16="http://schemas.microsoft.com/office/drawing/2014/main" id="{87BF9373-9C3F-D46B-DA77-B8ED040C560E}"/>
                </a:ext>
              </a:extLst>
            </p:cNvPr>
            <p:cNvSpPr/>
            <p:nvPr/>
          </p:nvSpPr>
          <p:spPr>
            <a:xfrm>
              <a:off x="450537" y="2216622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E2E3E9"/>
            </a:solidFill>
            <a:ln w="7620">
              <a:solidFill>
                <a:srgbClr val="C8C9CF"/>
              </a:solidFill>
              <a:prstDash val="soli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8" name="Text 4">
              <a:extLst>
                <a:ext uri="{FF2B5EF4-FFF2-40B4-BE49-F238E27FC236}">
                  <a16:creationId xmlns:a16="http://schemas.microsoft.com/office/drawing/2014/main" id="{43AC618E-EE4A-7476-B433-B799044231EE}"/>
                </a:ext>
              </a:extLst>
            </p:cNvPr>
            <p:cNvSpPr/>
            <p:nvPr/>
          </p:nvSpPr>
          <p:spPr>
            <a:xfrm>
              <a:off x="639847" y="2301633"/>
              <a:ext cx="131683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1</a:t>
              </a:r>
              <a:endParaRPr lang="en-US" sz="2650" dirty="0"/>
            </a:p>
          </p:txBody>
        </p:sp>
        <p:sp>
          <p:nvSpPr>
            <p:cNvPr id="9" name="Text 5">
              <a:extLst>
                <a:ext uri="{FF2B5EF4-FFF2-40B4-BE49-F238E27FC236}">
                  <a16:creationId xmlns:a16="http://schemas.microsoft.com/office/drawing/2014/main" id="{ADD292CD-14C9-A7D7-A577-5B2A314720EF}"/>
                </a:ext>
              </a:extLst>
            </p:cNvPr>
            <p:cNvSpPr/>
            <p:nvPr/>
          </p:nvSpPr>
          <p:spPr>
            <a:xfrm>
              <a:off x="1953225" y="2188285"/>
              <a:ext cx="3459718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Configuração das Bobinas</a:t>
              </a:r>
              <a:endParaRPr lang="en-US" sz="2200" dirty="0"/>
            </a:p>
          </p:txBody>
        </p:sp>
        <p:sp>
          <p:nvSpPr>
            <p:cNvPr id="10" name="Text 6">
              <a:extLst>
                <a:ext uri="{FF2B5EF4-FFF2-40B4-BE49-F238E27FC236}">
                  <a16:creationId xmlns:a16="http://schemas.microsoft.com/office/drawing/2014/main" id="{05F51CDC-61CA-4551-A2D9-E2EA8B69CCF3}"/>
                </a:ext>
              </a:extLst>
            </p:cNvPr>
            <p:cNvSpPr/>
            <p:nvPr/>
          </p:nvSpPr>
          <p:spPr>
            <a:xfrm>
              <a:off x="1953225" y="2678704"/>
              <a:ext cx="59687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Posicionamento na configuração de Helmholtz.</a:t>
              </a:r>
              <a:endParaRPr lang="en-US" sz="1750" dirty="0"/>
            </a:p>
          </p:txBody>
        </p:sp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CC44FC2-6734-17DE-B888-942AD99A3721}"/>
                </a:ext>
              </a:extLst>
            </p:cNvPr>
            <p:cNvSpPr/>
            <p:nvPr/>
          </p:nvSpPr>
          <p:spPr>
            <a:xfrm>
              <a:off x="930359" y="3990296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sp>
          <p:nvSpPr>
            <p:cNvPr id="12" name="Shape 8">
              <a:extLst>
                <a:ext uri="{FF2B5EF4-FFF2-40B4-BE49-F238E27FC236}">
                  <a16:creationId xmlns:a16="http://schemas.microsoft.com/office/drawing/2014/main" id="{D1E1BE6D-D30B-07C8-52CD-6CB866F66F11}"/>
                </a:ext>
              </a:extLst>
            </p:cNvPr>
            <p:cNvSpPr/>
            <p:nvPr/>
          </p:nvSpPr>
          <p:spPr>
            <a:xfrm>
              <a:off x="450537" y="3750385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E2E3E9"/>
            </a:solidFill>
            <a:ln w="7620">
              <a:solidFill>
                <a:srgbClr val="C8C9CF"/>
              </a:solidFill>
              <a:prstDash val="soli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2B84764C-E8CD-DCDF-5644-DCA6941EF012}"/>
                </a:ext>
              </a:extLst>
            </p:cNvPr>
            <p:cNvSpPr/>
            <p:nvPr/>
          </p:nvSpPr>
          <p:spPr>
            <a:xfrm>
              <a:off x="610915" y="3835396"/>
              <a:ext cx="189548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2</a:t>
              </a:r>
              <a:endParaRPr lang="en-US" sz="2650" dirty="0"/>
            </a:p>
          </p:txBody>
        </p:sp>
        <p:sp>
          <p:nvSpPr>
            <p:cNvPr id="14" name="Text 10">
              <a:extLst>
                <a:ext uri="{FF2B5EF4-FFF2-40B4-BE49-F238E27FC236}">
                  <a16:creationId xmlns:a16="http://schemas.microsoft.com/office/drawing/2014/main" id="{6A4AEEE8-3558-50B1-27C3-65C213323789}"/>
                </a:ext>
              </a:extLst>
            </p:cNvPr>
            <p:cNvSpPr/>
            <p:nvPr/>
          </p:nvSpPr>
          <p:spPr>
            <a:xfrm>
              <a:off x="1953225" y="372204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Medições Individuais</a:t>
              </a:r>
              <a:endParaRPr lang="en-US" sz="2200" dirty="0"/>
            </a:p>
          </p:txBody>
        </p:sp>
        <p:sp>
          <p:nvSpPr>
            <p:cNvPr id="15" name="Text 11">
              <a:extLst>
                <a:ext uri="{FF2B5EF4-FFF2-40B4-BE49-F238E27FC236}">
                  <a16:creationId xmlns:a16="http://schemas.microsoft.com/office/drawing/2014/main" id="{F28116E2-4FE6-C606-D6C4-EF2D8251F149}"/>
                </a:ext>
              </a:extLst>
            </p:cNvPr>
            <p:cNvSpPr/>
            <p:nvPr/>
          </p:nvSpPr>
          <p:spPr>
            <a:xfrm>
              <a:off x="1953225" y="4212467"/>
              <a:ext cx="59687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Campo magnético ao longo do eixo de cada bobina.</a:t>
              </a:r>
              <a:endParaRPr lang="en-US" sz="1750" dirty="0"/>
            </a:p>
          </p:txBody>
        </p:sp>
        <p:sp>
          <p:nvSpPr>
            <p:cNvPr id="16" name="Shape 12">
              <a:extLst>
                <a:ext uri="{FF2B5EF4-FFF2-40B4-BE49-F238E27FC236}">
                  <a16:creationId xmlns:a16="http://schemas.microsoft.com/office/drawing/2014/main" id="{583DF4B2-7C68-D2A9-509B-2C8EE9D1E1E1}"/>
                </a:ext>
              </a:extLst>
            </p:cNvPr>
            <p:cNvSpPr/>
            <p:nvPr/>
          </p:nvSpPr>
          <p:spPr>
            <a:xfrm>
              <a:off x="930359" y="5524059"/>
              <a:ext cx="793790" cy="30480"/>
            </a:xfrm>
            <a:prstGeom prst="roundRect">
              <a:avLst>
                <a:gd name="adj" fmla="val 312558"/>
              </a:avLst>
            </a:prstGeom>
            <a:solidFill>
              <a:srgbClr val="C8C9CF"/>
            </a:solidFill>
            <a:ln/>
          </p:spPr>
          <p:txBody>
            <a:bodyPr/>
            <a:lstStyle/>
            <a:p>
              <a:endParaRPr lang="pt-PT"/>
            </a:p>
          </p:txBody>
        </p:sp>
        <p:sp>
          <p:nvSpPr>
            <p:cNvPr id="17" name="Shape 13">
              <a:extLst>
                <a:ext uri="{FF2B5EF4-FFF2-40B4-BE49-F238E27FC236}">
                  <a16:creationId xmlns:a16="http://schemas.microsoft.com/office/drawing/2014/main" id="{F5E5C573-183F-3822-5257-355332DF3B3C}"/>
                </a:ext>
              </a:extLst>
            </p:cNvPr>
            <p:cNvSpPr/>
            <p:nvPr/>
          </p:nvSpPr>
          <p:spPr>
            <a:xfrm>
              <a:off x="450537" y="5284148"/>
              <a:ext cx="510302" cy="510302"/>
            </a:xfrm>
            <a:prstGeom prst="roundRect">
              <a:avLst>
                <a:gd name="adj" fmla="val 18669"/>
              </a:avLst>
            </a:prstGeom>
            <a:solidFill>
              <a:srgbClr val="E2E3E9"/>
            </a:solidFill>
            <a:ln w="7620">
              <a:solidFill>
                <a:srgbClr val="C8C9CF"/>
              </a:solidFill>
              <a:prstDash val="solid"/>
            </a:ln>
          </p:spPr>
          <p:txBody>
            <a:bodyPr/>
            <a:lstStyle/>
            <a:p>
              <a:endParaRPr lang="pt-PT"/>
            </a:p>
          </p:txBody>
        </p:sp>
        <p:sp>
          <p:nvSpPr>
            <p:cNvPr id="18" name="Text 14">
              <a:extLst>
                <a:ext uri="{FF2B5EF4-FFF2-40B4-BE49-F238E27FC236}">
                  <a16:creationId xmlns:a16="http://schemas.microsoft.com/office/drawing/2014/main" id="{A5BD33FA-38C6-03D4-8E3D-641D506E42E5}"/>
                </a:ext>
              </a:extLst>
            </p:cNvPr>
            <p:cNvSpPr/>
            <p:nvPr/>
          </p:nvSpPr>
          <p:spPr>
            <a:xfrm>
              <a:off x="607105" y="5369159"/>
              <a:ext cx="197048" cy="34028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ctr">
                <a:lnSpc>
                  <a:spcPts val="2650"/>
                </a:lnSpc>
                <a:buNone/>
              </a:pPr>
              <a:r>
                <a:rPr lang="en-US" sz="265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3</a:t>
              </a:r>
              <a:endParaRPr lang="en-US" sz="2650" dirty="0"/>
            </a:p>
          </p:txBody>
        </p:sp>
        <p:sp>
          <p:nvSpPr>
            <p:cNvPr id="19" name="Text 15">
              <a:extLst>
                <a:ext uri="{FF2B5EF4-FFF2-40B4-BE49-F238E27FC236}">
                  <a16:creationId xmlns:a16="http://schemas.microsoft.com/office/drawing/2014/main" id="{054AD04C-E3F8-DCE5-4F57-B91A2BD7BB3B}"/>
                </a:ext>
              </a:extLst>
            </p:cNvPr>
            <p:cNvSpPr/>
            <p:nvPr/>
          </p:nvSpPr>
          <p:spPr>
            <a:xfrm>
              <a:off x="1953225" y="5255812"/>
              <a:ext cx="3042642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5B5F71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Medições Combinadas</a:t>
              </a:r>
              <a:endParaRPr lang="en-US" sz="2200" dirty="0"/>
            </a:p>
          </p:txBody>
        </p:sp>
        <p:sp>
          <p:nvSpPr>
            <p:cNvPr id="20" name="Text 16">
              <a:extLst>
                <a:ext uri="{FF2B5EF4-FFF2-40B4-BE49-F238E27FC236}">
                  <a16:creationId xmlns:a16="http://schemas.microsoft.com/office/drawing/2014/main" id="{2E85E39A-2038-6FF4-E6AF-A1DB215CE9E4}"/>
                </a:ext>
              </a:extLst>
            </p:cNvPr>
            <p:cNvSpPr/>
            <p:nvPr/>
          </p:nvSpPr>
          <p:spPr>
            <a:xfrm>
              <a:off x="1953225" y="5746230"/>
              <a:ext cx="5968722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850"/>
                </a:lnSpc>
                <a:buNone/>
              </a:pPr>
              <a:r>
                <a:rPr lang="en-US" sz="1750" dirty="0">
                  <a:solidFill>
                    <a:srgbClr val="5B5F71"/>
                  </a:solidFill>
                  <a:latin typeface="Instrument Sans Medium" pitchFamily="34" charset="0"/>
                  <a:ea typeface="Instrument Sans Medium" pitchFamily="34" charset="-122"/>
                  <a:cs typeface="Instrument Sans Medium" pitchFamily="34" charset="-120"/>
                </a:rPr>
                <a:t>Campo magnético com ambas as bobinas ativas.</a:t>
              </a:r>
              <a:endParaRPr lang="en-US" sz="1750" dirty="0"/>
            </a:p>
          </p:txBody>
        </p:sp>
      </p:grpSp>
      <p:grpSp>
        <p:nvGrpSpPr>
          <p:cNvPr id="21" name="Group 5">
            <a:extLst>
              <a:ext uri="{FF2B5EF4-FFF2-40B4-BE49-F238E27FC236}">
                <a16:creationId xmlns:a16="http://schemas.microsoft.com/office/drawing/2014/main" id="{822079EF-344D-53C8-143A-E6C6CC4EB064}"/>
              </a:ext>
            </a:extLst>
          </p:cNvPr>
          <p:cNvGrpSpPr/>
          <p:nvPr/>
        </p:nvGrpSpPr>
        <p:grpSpPr>
          <a:xfrm>
            <a:off x="7690251" y="2251732"/>
            <a:ext cx="4051212" cy="3661871"/>
            <a:chOff x="0" y="0"/>
            <a:chExt cx="2927985" cy="2811905"/>
          </a:xfrm>
        </p:grpSpPr>
        <p:pic>
          <p:nvPicPr>
            <p:cNvPr id="22" name="Picture 4" descr="A machine on a table&#10;&#10;Description automatically generated">
              <a:extLst>
                <a:ext uri="{FF2B5EF4-FFF2-40B4-BE49-F238E27FC236}">
                  <a16:creationId xmlns:a16="http://schemas.microsoft.com/office/drawing/2014/main" id="{64BEE116-7268-3B2C-0444-E1B6D3C5C3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948" t="7712" r="11606"/>
            <a:stretch/>
          </p:blipFill>
          <p:spPr bwMode="auto">
            <a:xfrm>
              <a:off x="0" y="0"/>
              <a:ext cx="2927985" cy="2550795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23" name="Text Box 4">
              <a:extLst>
                <a:ext uri="{FF2B5EF4-FFF2-40B4-BE49-F238E27FC236}">
                  <a16:creationId xmlns:a16="http://schemas.microsoft.com/office/drawing/2014/main" id="{FD6D005A-E155-47D4-488B-1DAF4A15EBD4}"/>
                </a:ext>
              </a:extLst>
            </p:cNvPr>
            <p:cNvSpPr txBox="1"/>
            <p:nvPr/>
          </p:nvSpPr>
          <p:spPr>
            <a:xfrm>
              <a:off x="302803" y="2589782"/>
              <a:ext cx="2489835" cy="222123"/>
            </a:xfrm>
            <a:prstGeom prst="rect">
              <a:avLst/>
            </a:prstGeom>
            <a:solidFill>
              <a:schemeClr val="lt1"/>
            </a:solidFill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5000"/>
                </a:lnSpc>
                <a:spcAft>
                  <a:spcPts val="1000"/>
                </a:spcAft>
              </a:pPr>
              <a:r>
                <a:rPr lang="pt-PT" sz="900" i="1" kern="0" dirty="0">
                  <a:solidFill>
                    <a:srgbClr val="0E2841"/>
                  </a:solidFill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rPr>
                <a:t>Figura 9 – Montagem em Laboratório (Parte B)</a:t>
              </a:r>
            </a:p>
          </p:txBody>
        </p:sp>
      </p:grpSp>
      <p:pic>
        <p:nvPicPr>
          <p:cNvPr id="24" name="Picture 8" descr="ATLAS &gt; About">
            <a:extLst>
              <a:ext uri="{FF2B5EF4-FFF2-40B4-BE49-F238E27FC236}">
                <a16:creationId xmlns:a16="http://schemas.microsoft.com/office/drawing/2014/main" id="{030EEB75-CAD8-DCD7-EB7D-4DB9FD557F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35" y="0"/>
            <a:ext cx="1985625" cy="50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9786334E-A5F1-E23D-D872-BB8433A4C115}"/>
              </a:ext>
            </a:extLst>
          </p:cNvPr>
          <p:cNvSpPr/>
          <p:nvPr/>
        </p:nvSpPr>
        <p:spPr>
          <a:xfrm>
            <a:off x="760095" y="597218"/>
            <a:ext cx="5792033" cy="6786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300"/>
              </a:lnSpc>
              <a:buNone/>
            </a:pP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Procedimento</a:t>
            </a: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experimental – </a:t>
            </a:r>
            <a:r>
              <a:rPr lang="en-US" sz="4250" dirty="0" err="1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Parte</a:t>
            </a:r>
            <a:r>
              <a:rPr lang="en-US" sz="4250" dirty="0">
                <a:solidFill>
                  <a:srgbClr val="505468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B</a:t>
            </a:r>
            <a:endParaRPr lang="en-US" sz="4250" dirty="0"/>
          </a:p>
        </p:txBody>
      </p:sp>
    </p:spTree>
    <p:extLst>
      <p:ext uri="{BB962C8B-B14F-4D97-AF65-F5344CB8AC3E}">
        <p14:creationId xmlns:p14="http://schemas.microsoft.com/office/powerpoint/2010/main" val="42655361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709</Words>
  <Application>Microsoft Office PowerPoint</Application>
  <PresentationFormat>Ecrã Panorâmico</PresentationFormat>
  <Paragraphs>110</Paragraphs>
  <Slides>12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Instrument Sans Medium</vt:lpstr>
      <vt:lpstr>Instrument Sans Semi Bold</vt:lpstr>
      <vt:lpstr>Roboto</vt:lpstr>
      <vt:lpstr>Tema do Office</vt:lpstr>
      <vt:lpstr>Bobinas de Helmholtz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Lacerda</dc:creator>
  <cp:lastModifiedBy>Paulo Lacerda</cp:lastModifiedBy>
  <cp:revision>172</cp:revision>
  <dcterms:created xsi:type="dcterms:W3CDTF">2024-12-11T16:17:27Z</dcterms:created>
  <dcterms:modified xsi:type="dcterms:W3CDTF">2024-12-12T22:18:36Z</dcterms:modified>
</cp:coreProperties>
</file>