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y="5143500" cx="9144000"/>
  <p:notesSz cx="6858000" cy="9144000"/>
  <p:embeddedFontLst>
    <p:embeddedFont>
      <p:font typeface="Raleway"/>
      <p:regular r:id="rId12"/>
      <p:bold r:id="rId13"/>
      <p:italic r:id="rId14"/>
      <p:boldItalic r:id="rId15"/>
    </p:embeddedFont>
    <p:embeddedFont>
      <p:font typeface="Roboto"/>
      <p:regular r:id="rId16"/>
      <p:bold r:id="rId17"/>
      <p:italic r:id="rId18"/>
      <p:boldItalic r:id="rId19"/>
    </p:embeddedFont>
    <p:embeddedFont>
      <p:font typeface="Lato"/>
      <p:regular r:id="rId20"/>
      <p:bold r:id="rId21"/>
      <p:italic r:id="rId22"/>
      <p:boldItalic r:id="rId23"/>
    </p:embeddedFont>
    <p:embeddedFont>
      <p:font typeface="Epilogue"/>
      <p:regular r:id="rId24"/>
      <p:bold r:id="rId25"/>
      <p:italic r:id="rId26"/>
      <p:boldItalic r:id="rId27"/>
    </p:embeddedFont>
    <p:embeddedFont>
      <p:font typeface="PT Sans"/>
      <p:regular r:id="rId28"/>
      <p:bold r:id="rId29"/>
      <p:italic r:id="rId30"/>
      <p:boldItalic r:id="rId31"/>
    </p:embeddedFont>
    <p:embeddedFont>
      <p:font typeface="Open Sans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regular.fntdata"/><Relationship Id="rId22" Type="http://schemas.openxmlformats.org/officeDocument/2006/relationships/font" Target="fonts/Lato-italic.fntdata"/><Relationship Id="rId21" Type="http://schemas.openxmlformats.org/officeDocument/2006/relationships/font" Target="fonts/Lato-bold.fntdata"/><Relationship Id="rId24" Type="http://schemas.openxmlformats.org/officeDocument/2006/relationships/font" Target="fonts/Epilogue-regular.fntdata"/><Relationship Id="rId23" Type="http://schemas.openxmlformats.org/officeDocument/2006/relationships/font" Target="fonts/Lato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Epilogue-italic.fntdata"/><Relationship Id="rId25" Type="http://schemas.openxmlformats.org/officeDocument/2006/relationships/font" Target="fonts/Epilogue-bold.fntdata"/><Relationship Id="rId28" Type="http://schemas.openxmlformats.org/officeDocument/2006/relationships/font" Target="fonts/PTSans-regular.fntdata"/><Relationship Id="rId27" Type="http://schemas.openxmlformats.org/officeDocument/2006/relationships/font" Target="fonts/Epilogue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font" Target="fonts/PTSans-bold.fnt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font" Target="fonts/PTSans-boldItalic.fntdata"/><Relationship Id="rId30" Type="http://schemas.openxmlformats.org/officeDocument/2006/relationships/font" Target="fonts/PTSans-italic.fntdata"/><Relationship Id="rId11" Type="http://schemas.openxmlformats.org/officeDocument/2006/relationships/slide" Target="slides/slide7.xml"/><Relationship Id="rId33" Type="http://schemas.openxmlformats.org/officeDocument/2006/relationships/font" Target="fonts/OpenSans-bold.fntdata"/><Relationship Id="rId10" Type="http://schemas.openxmlformats.org/officeDocument/2006/relationships/slide" Target="slides/slide6.xml"/><Relationship Id="rId32" Type="http://schemas.openxmlformats.org/officeDocument/2006/relationships/font" Target="fonts/OpenSans-regular.fntdata"/><Relationship Id="rId13" Type="http://schemas.openxmlformats.org/officeDocument/2006/relationships/font" Target="fonts/Raleway-bold.fntdata"/><Relationship Id="rId35" Type="http://schemas.openxmlformats.org/officeDocument/2006/relationships/font" Target="fonts/OpenSans-boldItalic.fntdata"/><Relationship Id="rId12" Type="http://schemas.openxmlformats.org/officeDocument/2006/relationships/font" Target="fonts/Raleway-regular.fntdata"/><Relationship Id="rId34" Type="http://schemas.openxmlformats.org/officeDocument/2006/relationships/font" Target="fonts/OpenSans-italic.fntdata"/><Relationship Id="rId15" Type="http://schemas.openxmlformats.org/officeDocument/2006/relationships/font" Target="fonts/Raleway-boldItalic.fntdata"/><Relationship Id="rId14" Type="http://schemas.openxmlformats.org/officeDocument/2006/relationships/font" Target="fonts/Raleway-italic.fntdata"/><Relationship Id="rId17" Type="http://schemas.openxmlformats.org/officeDocument/2006/relationships/font" Target="fonts/Roboto-bold.fntdata"/><Relationship Id="rId16" Type="http://schemas.openxmlformats.org/officeDocument/2006/relationships/font" Target="fonts/Roboto-regular.fntdata"/><Relationship Id="rId19" Type="http://schemas.openxmlformats.org/officeDocument/2006/relationships/font" Target="fonts/Roboto-boldItalic.fntdata"/><Relationship Id="rId18" Type="http://schemas.openxmlformats.org/officeDocument/2006/relationships/font" Target="fonts/Roboto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2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4dfce81f19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4dfce81f19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72f2498540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72f2498540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5" name="Shape 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" name="Google Shape;716;g272f2498540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7" name="Google Shape;717;g272f2498540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272f2498540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4" name="Google Shape;724;g272f2498540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0" name="Shape 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1" name="Google Shape;731;g272f2498540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2" name="Google Shape;732;g272f2498540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7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g272f2498540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9" name="Google Shape;739;g272f2498540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4" name="Shape 7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5" name="Google Shape;745;g272f2498540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6" name="Google Shape;746;g272f2498540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/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1" type="subTitle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/>
          <p:nvPr/>
        </p:nvSpPr>
        <p:spPr>
          <a:xfrm flipH="1" rot="-9899992">
            <a:off x="-1515196" y="4121356"/>
            <a:ext cx="3953580" cy="192177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hasCustomPrompt="1" type="title"/>
          </p:nvPr>
        </p:nvSpPr>
        <p:spPr>
          <a:xfrm>
            <a:off x="713225" y="1477363"/>
            <a:ext cx="6576000" cy="152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63" name="Google Shape;163;p11"/>
          <p:cNvSpPr txBox="1"/>
          <p:nvPr>
            <p:ph idx="1" type="subTitle"/>
          </p:nvPr>
        </p:nvSpPr>
        <p:spPr>
          <a:xfrm>
            <a:off x="713225" y="3169038"/>
            <a:ext cx="6576000" cy="49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4" name="Google Shape;164;p11"/>
          <p:cNvSpPr/>
          <p:nvPr/>
        </p:nvSpPr>
        <p:spPr>
          <a:xfrm flipH="1" rot="-1900174">
            <a:off x="-500059" y="-436065"/>
            <a:ext cx="1729608" cy="139855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1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6" name="Google Shape;166;p11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11"/>
          <p:cNvSpPr/>
          <p:nvPr/>
        </p:nvSpPr>
        <p:spPr>
          <a:xfrm flipH="1" rot="531593">
            <a:off x="-1222788" y="3829381"/>
            <a:ext cx="2902962" cy="234732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68" name="Google Shape;168;p11"/>
          <p:cNvGrpSpPr/>
          <p:nvPr/>
        </p:nvGrpSpPr>
        <p:grpSpPr>
          <a:xfrm>
            <a:off x="7441503" y="289852"/>
            <a:ext cx="1366913" cy="1382099"/>
            <a:chOff x="6568493" y="8"/>
            <a:chExt cx="1820608" cy="1840590"/>
          </a:xfrm>
        </p:grpSpPr>
        <p:sp>
          <p:nvSpPr>
            <p:cNvPr id="169" name="Google Shape;169;p11"/>
            <p:cNvSpPr/>
            <p:nvPr/>
          </p:nvSpPr>
          <p:spPr>
            <a:xfrm>
              <a:off x="6737915" y="169351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20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20" y="1983677"/>
                  </a:lnTo>
                  <a:cubicBezTo>
                    <a:pt x="1918906" y="1983677"/>
                    <a:pt x="1959864" y="1942814"/>
                    <a:pt x="1959864" y="1892427"/>
                  </a:cubicBezTo>
                  <a:lnTo>
                    <a:pt x="1959864" y="91345"/>
                  </a:lnTo>
                  <a:cubicBezTo>
                    <a:pt x="1959864" y="40958"/>
                    <a:pt x="1918906" y="0"/>
                    <a:pt x="186852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0" name="Google Shape;170;p11"/>
            <p:cNvSpPr/>
            <p:nvPr/>
          </p:nvSpPr>
          <p:spPr>
            <a:xfrm>
              <a:off x="6653203" y="8"/>
              <a:ext cx="1651185" cy="1671247"/>
            </a:xfrm>
            <a:custGeom>
              <a:rect b="b" l="l" r="r" t="t"/>
              <a:pathLst>
                <a:path extrusionOk="0" h="1983676" w="1959864">
                  <a:moveTo>
                    <a:pt x="1868519" y="0"/>
                  </a:moveTo>
                  <a:lnTo>
                    <a:pt x="91345" y="0"/>
                  </a:lnTo>
                  <a:cubicBezTo>
                    <a:pt x="40958" y="0"/>
                    <a:pt x="0" y="40958"/>
                    <a:pt x="0" y="91345"/>
                  </a:cubicBezTo>
                  <a:lnTo>
                    <a:pt x="0" y="1892427"/>
                  </a:lnTo>
                  <a:cubicBezTo>
                    <a:pt x="0" y="1942814"/>
                    <a:pt x="40958" y="1983677"/>
                    <a:pt x="91345" y="1983677"/>
                  </a:cubicBezTo>
                  <a:lnTo>
                    <a:pt x="1868519" y="1983677"/>
                  </a:lnTo>
                  <a:cubicBezTo>
                    <a:pt x="1918907" y="1983677"/>
                    <a:pt x="1959865" y="1942814"/>
                    <a:pt x="1959865" y="1892427"/>
                  </a:cubicBezTo>
                  <a:lnTo>
                    <a:pt x="1959865" y="91345"/>
                  </a:lnTo>
                  <a:cubicBezTo>
                    <a:pt x="1959865" y="40958"/>
                    <a:pt x="1918907" y="0"/>
                    <a:pt x="1868519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71" name="Google Shape;171;p11"/>
            <p:cNvGrpSpPr/>
            <p:nvPr/>
          </p:nvGrpSpPr>
          <p:grpSpPr>
            <a:xfrm>
              <a:off x="6568493" y="84720"/>
              <a:ext cx="1649109" cy="1669065"/>
              <a:chOff x="8921020" y="472154"/>
              <a:chExt cx="1959958" cy="1983676"/>
            </a:xfrm>
          </p:grpSpPr>
          <p:sp>
            <p:nvSpPr>
              <p:cNvPr id="172" name="Google Shape;172;p11"/>
              <p:cNvSpPr/>
              <p:nvPr/>
            </p:nvSpPr>
            <p:spPr>
              <a:xfrm>
                <a:off x="8921114" y="472154"/>
                <a:ext cx="1959864" cy="1983676"/>
              </a:xfrm>
              <a:custGeom>
                <a:rect b="b" l="l" r="r" t="t"/>
                <a:pathLst>
                  <a:path extrusionOk="0" h="1983676" w="1959864">
                    <a:moveTo>
                      <a:pt x="1959864" y="91345"/>
                    </a:moveTo>
                    <a:lnTo>
                      <a:pt x="1959864" y="1892427"/>
                    </a:lnTo>
                    <a:cubicBezTo>
                      <a:pt x="1959864" y="1942814"/>
                      <a:pt x="1918907" y="1983677"/>
                      <a:pt x="1868520" y="1983677"/>
                    </a:cubicBezTo>
                    <a:lnTo>
                      <a:pt x="91345" y="1983677"/>
                    </a:lnTo>
                    <a:cubicBezTo>
                      <a:pt x="40958" y="1983677"/>
                      <a:pt x="0" y="1942814"/>
                      <a:pt x="0" y="1892427"/>
                    </a:cubicBezTo>
                    <a:lnTo>
                      <a:pt x="0" y="91345"/>
                    </a:lnTo>
                    <a:cubicBezTo>
                      <a:pt x="0" y="40958"/>
                      <a:pt x="40958" y="0"/>
                      <a:pt x="91345" y="0"/>
                    </a:cubicBezTo>
                    <a:lnTo>
                      <a:pt x="1868520" y="0"/>
                    </a:lnTo>
                    <a:cubicBezTo>
                      <a:pt x="1918907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>
                <a:off x="8921020" y="472154"/>
                <a:ext cx="1959958" cy="172307"/>
              </a:xfrm>
              <a:custGeom>
                <a:rect b="b" l="l" r="r" t="t"/>
                <a:pathLst>
                  <a:path extrusionOk="0" h="172307" w="1959958">
                    <a:moveTo>
                      <a:pt x="1959959" y="91345"/>
                    </a:moveTo>
                    <a:lnTo>
                      <a:pt x="1959959" y="172307"/>
                    </a:lnTo>
                    <a:lnTo>
                      <a:pt x="0" y="172307"/>
                    </a:lnTo>
                    <a:lnTo>
                      <a:pt x="0" y="91345"/>
                    </a:lnTo>
                    <a:cubicBezTo>
                      <a:pt x="0" y="40958"/>
                      <a:pt x="40957" y="0"/>
                      <a:pt x="91344" y="0"/>
                    </a:cubicBezTo>
                    <a:lnTo>
                      <a:pt x="1868519" y="0"/>
                    </a:lnTo>
                    <a:cubicBezTo>
                      <a:pt x="1918906" y="0"/>
                      <a:pt x="1959864" y="40958"/>
                      <a:pt x="1959864" y="91345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9011888" y="537781"/>
                <a:ext cx="255174" cy="64389"/>
                <a:chOff x="9011888" y="537781"/>
                <a:chExt cx="255174" cy="64389"/>
              </a:xfrm>
            </p:grpSpPr>
            <p:sp>
              <p:nvSpPr>
                <p:cNvPr id="175" name="Google Shape;175;p11"/>
                <p:cNvSpPr/>
                <p:nvPr/>
              </p:nvSpPr>
              <p:spPr>
                <a:xfrm>
                  <a:off x="920267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6" name="Google Shape;176;p11"/>
                <p:cNvSpPr/>
                <p:nvPr/>
              </p:nvSpPr>
              <p:spPr>
                <a:xfrm>
                  <a:off x="9107233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77" name="Google Shape;177;p11"/>
                <p:cNvSpPr/>
                <p:nvPr/>
              </p:nvSpPr>
              <p:spPr>
                <a:xfrm>
                  <a:off x="9011888" y="537781"/>
                  <a:ext cx="64389" cy="64389"/>
                </a:xfrm>
                <a:custGeom>
                  <a:rect b="b" l="l" r="r" t="t"/>
                  <a:pathLst>
                    <a:path extrusionOk="0" h="64389" w="64389">
                      <a:moveTo>
                        <a:pt x="64389" y="32195"/>
                      </a:moveTo>
                      <a:cubicBezTo>
                        <a:pt x="64389" y="50006"/>
                        <a:pt x="50006" y="64389"/>
                        <a:pt x="32195" y="64389"/>
                      </a:cubicBezTo>
                      <a:cubicBezTo>
                        <a:pt x="14383" y="64389"/>
                        <a:pt x="0" y="50006"/>
                        <a:pt x="0" y="32195"/>
                      </a:cubicBezTo>
                      <a:cubicBezTo>
                        <a:pt x="0" y="14383"/>
                        <a:pt x="14383" y="0"/>
                        <a:pt x="32195" y="0"/>
                      </a:cubicBezTo>
                      <a:cubicBezTo>
                        <a:pt x="50006" y="0"/>
                        <a:pt x="64389" y="14383"/>
                        <a:pt x="64389" y="3219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78" name="Google Shape;178;p11"/>
            <p:cNvGrpSpPr/>
            <p:nvPr/>
          </p:nvGrpSpPr>
          <p:grpSpPr>
            <a:xfrm>
              <a:off x="6795939" y="406335"/>
              <a:ext cx="1194216" cy="1228757"/>
              <a:chOff x="9191339" y="854392"/>
              <a:chExt cx="1419320" cy="1460372"/>
            </a:xfrm>
          </p:grpSpPr>
          <p:grpSp>
            <p:nvGrpSpPr>
              <p:cNvPr id="179" name="Google Shape;179;p11"/>
              <p:cNvGrpSpPr/>
              <p:nvPr/>
            </p:nvGrpSpPr>
            <p:grpSpPr>
              <a:xfrm>
                <a:off x="9191339" y="1884045"/>
                <a:ext cx="604932" cy="420243"/>
                <a:chOff x="9191339" y="1884045"/>
                <a:chExt cx="604932" cy="420243"/>
              </a:xfrm>
            </p:grpSpPr>
            <p:sp>
              <p:nvSpPr>
                <p:cNvPr id="180" name="Google Shape;180;p11"/>
                <p:cNvSpPr/>
                <p:nvPr/>
              </p:nvSpPr>
              <p:spPr>
                <a:xfrm>
                  <a:off x="9191339" y="1884045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1" name="Google Shape;181;p11"/>
                <p:cNvSpPr/>
                <p:nvPr/>
              </p:nvSpPr>
              <p:spPr>
                <a:xfrm>
                  <a:off x="9449466" y="1884045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9" y="0"/>
                      </a:lnTo>
                      <a:lnTo>
                        <a:pt x="18249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2" name="Google Shape;182;p11"/>
                <p:cNvSpPr/>
                <p:nvPr/>
              </p:nvSpPr>
              <p:spPr>
                <a:xfrm>
                  <a:off x="9651396" y="1884045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6" y="0"/>
                      </a:lnTo>
                      <a:lnTo>
                        <a:pt x="14487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3" name="Google Shape;183;p11"/>
                <p:cNvSpPr/>
                <p:nvPr/>
              </p:nvSpPr>
              <p:spPr>
                <a:xfrm>
                  <a:off x="9308306" y="2006536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4" name="Google Shape;184;p11"/>
                <p:cNvSpPr/>
                <p:nvPr/>
              </p:nvSpPr>
              <p:spPr>
                <a:xfrm>
                  <a:off x="9191339" y="2006536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5" name="Google Shape;185;p11"/>
                <p:cNvSpPr/>
                <p:nvPr/>
              </p:nvSpPr>
              <p:spPr>
                <a:xfrm>
                  <a:off x="9460325" y="2128932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1" y="0"/>
                      </a:lnTo>
                      <a:lnTo>
                        <a:pt x="230791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11"/>
                <p:cNvSpPr/>
                <p:nvPr/>
              </p:nvSpPr>
              <p:spPr>
                <a:xfrm>
                  <a:off x="9713023" y="2128932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8" y="0"/>
                      </a:lnTo>
                      <a:lnTo>
                        <a:pt x="8324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7" name="Google Shape;187;p11"/>
                <p:cNvSpPr/>
                <p:nvPr/>
              </p:nvSpPr>
              <p:spPr>
                <a:xfrm>
                  <a:off x="9191339" y="2128932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8" name="Google Shape;188;p11"/>
                <p:cNvSpPr/>
                <p:nvPr/>
              </p:nvSpPr>
              <p:spPr>
                <a:xfrm>
                  <a:off x="9365170" y="225132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11"/>
                <p:cNvSpPr/>
                <p:nvPr/>
              </p:nvSpPr>
              <p:spPr>
                <a:xfrm>
                  <a:off x="9191339" y="225132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90" name="Google Shape;190;p11"/>
              <p:cNvGrpSpPr/>
              <p:nvPr/>
            </p:nvGrpSpPr>
            <p:grpSpPr>
              <a:xfrm>
                <a:off x="10004774" y="854392"/>
                <a:ext cx="604932" cy="420243"/>
                <a:chOff x="10004774" y="854392"/>
                <a:chExt cx="604932" cy="420243"/>
              </a:xfrm>
            </p:grpSpPr>
            <p:sp>
              <p:nvSpPr>
                <p:cNvPr id="191" name="Google Shape;191;p11"/>
                <p:cNvSpPr/>
                <p:nvPr/>
              </p:nvSpPr>
              <p:spPr>
                <a:xfrm>
                  <a:off x="10004774" y="85439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2" name="Google Shape;192;p11"/>
                <p:cNvSpPr/>
                <p:nvPr/>
              </p:nvSpPr>
              <p:spPr>
                <a:xfrm>
                  <a:off x="10262901" y="85439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3" name="Google Shape;193;p11"/>
                <p:cNvSpPr/>
                <p:nvPr/>
              </p:nvSpPr>
              <p:spPr>
                <a:xfrm>
                  <a:off x="10464831" y="85439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4" name="Google Shape;194;p11"/>
                <p:cNvSpPr/>
                <p:nvPr/>
              </p:nvSpPr>
              <p:spPr>
                <a:xfrm>
                  <a:off x="10121741" y="976788"/>
                  <a:ext cx="487965" cy="52959"/>
                </a:xfrm>
                <a:custGeom>
                  <a:rect b="b" l="l" r="r" t="t"/>
                  <a:pathLst>
                    <a:path extrusionOk="0" h="52959" w="487965">
                      <a:moveTo>
                        <a:pt x="0" y="0"/>
                      </a:moveTo>
                      <a:lnTo>
                        <a:pt x="487966" y="0"/>
                      </a:lnTo>
                      <a:lnTo>
                        <a:pt x="48796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5" name="Google Shape;195;p11"/>
                <p:cNvSpPr/>
                <p:nvPr/>
              </p:nvSpPr>
              <p:spPr>
                <a:xfrm>
                  <a:off x="10004774" y="976788"/>
                  <a:ext cx="89630" cy="52959"/>
                </a:xfrm>
                <a:custGeom>
                  <a:rect b="b" l="l" r="r" t="t"/>
                  <a:pathLst>
                    <a:path extrusionOk="0" h="52959" w="89630">
                      <a:moveTo>
                        <a:pt x="0" y="0"/>
                      </a:moveTo>
                      <a:lnTo>
                        <a:pt x="89630" y="0"/>
                      </a:lnTo>
                      <a:lnTo>
                        <a:pt x="8963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6" name="Google Shape;196;p11"/>
                <p:cNvSpPr/>
                <p:nvPr/>
              </p:nvSpPr>
              <p:spPr>
                <a:xfrm>
                  <a:off x="10273760" y="1099280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7" name="Google Shape;197;p11"/>
                <p:cNvSpPr/>
                <p:nvPr/>
              </p:nvSpPr>
              <p:spPr>
                <a:xfrm>
                  <a:off x="10526458" y="1099280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8" name="Google Shape;198;p11"/>
                <p:cNvSpPr/>
                <p:nvPr/>
              </p:nvSpPr>
              <p:spPr>
                <a:xfrm>
                  <a:off x="10004774" y="1099280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99" name="Google Shape;199;p11"/>
                <p:cNvSpPr/>
                <p:nvPr/>
              </p:nvSpPr>
              <p:spPr>
                <a:xfrm>
                  <a:off x="10178700" y="1221676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0" name="Google Shape;200;p11"/>
                <p:cNvSpPr/>
                <p:nvPr/>
              </p:nvSpPr>
              <p:spPr>
                <a:xfrm>
                  <a:off x="10004774" y="1221676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01" name="Google Shape;201;p11"/>
              <p:cNvGrpSpPr/>
              <p:nvPr/>
            </p:nvGrpSpPr>
            <p:grpSpPr>
              <a:xfrm>
                <a:off x="10004774" y="1374362"/>
                <a:ext cx="604932" cy="303466"/>
                <a:chOff x="10004774" y="1374362"/>
                <a:chExt cx="604932" cy="303466"/>
              </a:xfrm>
            </p:grpSpPr>
            <p:sp>
              <p:nvSpPr>
                <p:cNvPr id="202" name="Google Shape;202;p11"/>
                <p:cNvSpPr/>
                <p:nvPr/>
              </p:nvSpPr>
              <p:spPr>
                <a:xfrm>
                  <a:off x="10004774" y="1374362"/>
                  <a:ext cx="237077" cy="52959"/>
                </a:xfrm>
                <a:custGeom>
                  <a:rect b="b" l="l" r="r" t="t"/>
                  <a:pathLst>
                    <a:path extrusionOk="0" h="52959" w="237077">
                      <a:moveTo>
                        <a:pt x="0" y="0"/>
                      </a:moveTo>
                      <a:lnTo>
                        <a:pt x="237077" y="0"/>
                      </a:lnTo>
                      <a:lnTo>
                        <a:pt x="2370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3" name="Google Shape;203;p11"/>
                <p:cNvSpPr/>
                <p:nvPr/>
              </p:nvSpPr>
              <p:spPr>
                <a:xfrm>
                  <a:off x="10262901" y="1374362"/>
                  <a:ext cx="182498" cy="52959"/>
                </a:xfrm>
                <a:custGeom>
                  <a:rect b="b" l="l" r="r" t="t"/>
                  <a:pathLst>
                    <a:path extrusionOk="0" h="52959" w="182498">
                      <a:moveTo>
                        <a:pt x="0" y="0"/>
                      </a:moveTo>
                      <a:lnTo>
                        <a:pt x="182498" y="0"/>
                      </a:lnTo>
                      <a:lnTo>
                        <a:pt x="182498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4" name="Google Shape;204;p11"/>
                <p:cNvSpPr/>
                <p:nvPr/>
              </p:nvSpPr>
              <p:spPr>
                <a:xfrm>
                  <a:off x="10464831" y="1374362"/>
                  <a:ext cx="144875" cy="52959"/>
                </a:xfrm>
                <a:custGeom>
                  <a:rect b="b" l="l" r="r" t="t"/>
                  <a:pathLst>
                    <a:path extrusionOk="0" h="52959" w="144875">
                      <a:moveTo>
                        <a:pt x="0" y="0"/>
                      </a:moveTo>
                      <a:lnTo>
                        <a:pt x="144875" y="0"/>
                      </a:lnTo>
                      <a:lnTo>
                        <a:pt x="144875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5" name="Google Shape;205;p11"/>
                <p:cNvSpPr/>
                <p:nvPr/>
              </p:nvSpPr>
              <p:spPr>
                <a:xfrm>
                  <a:off x="10273760" y="1502378"/>
                  <a:ext cx="230790" cy="52959"/>
                </a:xfrm>
                <a:custGeom>
                  <a:rect b="b" l="l" r="r" t="t"/>
                  <a:pathLst>
                    <a:path extrusionOk="0" h="52959" w="230790">
                      <a:moveTo>
                        <a:pt x="0" y="0"/>
                      </a:moveTo>
                      <a:lnTo>
                        <a:pt x="230790" y="0"/>
                      </a:lnTo>
                      <a:lnTo>
                        <a:pt x="230790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6" name="Google Shape;206;p11"/>
                <p:cNvSpPr/>
                <p:nvPr/>
              </p:nvSpPr>
              <p:spPr>
                <a:xfrm>
                  <a:off x="10526458" y="1502378"/>
                  <a:ext cx="83248" cy="52959"/>
                </a:xfrm>
                <a:custGeom>
                  <a:rect b="b" l="l" r="r" t="t"/>
                  <a:pathLst>
                    <a:path extrusionOk="0" h="52959" w="83248">
                      <a:moveTo>
                        <a:pt x="0" y="0"/>
                      </a:moveTo>
                      <a:lnTo>
                        <a:pt x="83249" y="0"/>
                      </a:lnTo>
                      <a:lnTo>
                        <a:pt x="83249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7" name="Google Shape;207;p11"/>
                <p:cNvSpPr/>
                <p:nvPr/>
              </p:nvSpPr>
              <p:spPr>
                <a:xfrm>
                  <a:off x="10004774" y="1502378"/>
                  <a:ext cx="247935" cy="52959"/>
                </a:xfrm>
                <a:custGeom>
                  <a:rect b="b" l="l" r="r" t="t"/>
                  <a:pathLst>
                    <a:path extrusionOk="0" h="52959" w="247935">
                      <a:moveTo>
                        <a:pt x="0" y="0"/>
                      </a:moveTo>
                      <a:lnTo>
                        <a:pt x="247936" y="0"/>
                      </a:lnTo>
                      <a:lnTo>
                        <a:pt x="247936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8" name="Google Shape;208;p11"/>
                <p:cNvSpPr/>
                <p:nvPr/>
              </p:nvSpPr>
              <p:spPr>
                <a:xfrm>
                  <a:off x="10178700" y="1624869"/>
                  <a:ext cx="200977" cy="52959"/>
                </a:xfrm>
                <a:custGeom>
                  <a:rect b="b" l="l" r="r" t="t"/>
                  <a:pathLst>
                    <a:path extrusionOk="0" h="52959" w="200977">
                      <a:moveTo>
                        <a:pt x="0" y="0"/>
                      </a:moveTo>
                      <a:lnTo>
                        <a:pt x="200977" y="0"/>
                      </a:lnTo>
                      <a:lnTo>
                        <a:pt x="20097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09" name="Google Shape;209;p11"/>
                <p:cNvSpPr/>
                <p:nvPr/>
              </p:nvSpPr>
              <p:spPr>
                <a:xfrm>
                  <a:off x="10004774" y="1624869"/>
                  <a:ext cx="151256" cy="52959"/>
                </a:xfrm>
                <a:custGeom>
                  <a:rect b="b" l="l" r="r" t="t"/>
                  <a:pathLst>
                    <a:path extrusionOk="0" h="52959" w="151256">
                      <a:moveTo>
                        <a:pt x="0" y="0"/>
                      </a:moveTo>
                      <a:lnTo>
                        <a:pt x="151257" y="0"/>
                      </a:lnTo>
                      <a:lnTo>
                        <a:pt x="151257" y="52959"/>
                      </a:lnTo>
                      <a:lnTo>
                        <a:pt x="0" y="52959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0" name="Google Shape;210;p11"/>
              <p:cNvSpPr/>
              <p:nvPr/>
            </p:nvSpPr>
            <p:spPr>
              <a:xfrm>
                <a:off x="10004774" y="1875948"/>
                <a:ext cx="605885" cy="438816"/>
              </a:xfrm>
              <a:custGeom>
                <a:rect b="b" l="l" r="r" t="t"/>
                <a:pathLst>
                  <a:path extrusionOk="0" h="438816" w="605885">
                    <a:moveTo>
                      <a:pt x="572167" y="0"/>
                    </a:moveTo>
                    <a:cubicBezTo>
                      <a:pt x="590789" y="0"/>
                      <a:pt x="605885" y="15096"/>
                      <a:pt x="605885" y="33718"/>
                    </a:cubicBezTo>
                    <a:lnTo>
                      <a:pt x="605885" y="405098"/>
                    </a:lnTo>
                    <a:cubicBezTo>
                      <a:pt x="605885" y="423720"/>
                      <a:pt x="590789" y="438817"/>
                      <a:pt x="572167" y="438817"/>
                    </a:cubicBezTo>
                    <a:lnTo>
                      <a:pt x="33718" y="438817"/>
                    </a:lnTo>
                    <a:cubicBezTo>
                      <a:pt x="15096" y="438817"/>
                      <a:pt x="0" y="423720"/>
                      <a:pt x="0" y="405098"/>
                    </a:cubicBezTo>
                    <a:lnTo>
                      <a:pt x="0" y="33718"/>
                    </a:lnTo>
                    <a:cubicBezTo>
                      <a:pt x="0" y="15096"/>
                      <a:pt x="15096" y="0"/>
                      <a:pt x="3371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>
                <a:off x="9191339" y="860202"/>
                <a:ext cx="605885" cy="815149"/>
              </a:xfrm>
              <a:custGeom>
                <a:rect b="b" l="l" r="r" t="t"/>
                <a:pathLst>
                  <a:path extrusionOk="0" h="815149" w="605885">
                    <a:moveTo>
                      <a:pt x="554260" y="0"/>
                    </a:moveTo>
                    <a:cubicBezTo>
                      <a:pt x="582772" y="0"/>
                      <a:pt x="605885" y="23114"/>
                      <a:pt x="605885" y="51625"/>
                    </a:cubicBezTo>
                    <a:lnTo>
                      <a:pt x="605885" y="763524"/>
                    </a:lnTo>
                    <a:cubicBezTo>
                      <a:pt x="605885" y="792036"/>
                      <a:pt x="582771" y="815150"/>
                      <a:pt x="554260" y="815150"/>
                    </a:cubicBezTo>
                    <a:lnTo>
                      <a:pt x="51625" y="815150"/>
                    </a:lnTo>
                    <a:cubicBezTo>
                      <a:pt x="23113" y="815150"/>
                      <a:pt x="0" y="792036"/>
                      <a:pt x="0" y="763524"/>
                    </a:cubicBezTo>
                    <a:lnTo>
                      <a:pt x="0" y="51625"/>
                    </a:lnTo>
                    <a:cubicBezTo>
                      <a:pt x="0" y="23114"/>
                      <a:pt x="23113" y="0"/>
                      <a:pt x="516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" name="Google Shape;212;p11"/>
            <p:cNvGrpSpPr/>
            <p:nvPr/>
          </p:nvGrpSpPr>
          <p:grpSpPr>
            <a:xfrm>
              <a:off x="6717319" y="354723"/>
              <a:ext cx="656533" cy="799751"/>
              <a:chOff x="9097899" y="793051"/>
              <a:chExt cx="780287" cy="950500"/>
            </a:xfrm>
          </p:grpSpPr>
          <p:grpSp>
            <p:nvGrpSpPr>
              <p:cNvPr id="213" name="Google Shape;213;p11"/>
              <p:cNvGrpSpPr/>
              <p:nvPr/>
            </p:nvGrpSpPr>
            <p:grpSpPr>
              <a:xfrm>
                <a:off x="9118758" y="814006"/>
                <a:ext cx="747999" cy="918020"/>
                <a:chOff x="9118758" y="814006"/>
                <a:chExt cx="747999" cy="918020"/>
              </a:xfrm>
            </p:grpSpPr>
            <p:sp>
              <p:nvSpPr>
                <p:cNvPr id="214" name="Google Shape;214;p11"/>
                <p:cNvSpPr/>
                <p:nvPr/>
              </p:nvSpPr>
              <p:spPr>
                <a:xfrm>
                  <a:off x="9131522" y="1722501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700278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5" name="Google Shape;215;p11"/>
                <p:cNvSpPr/>
                <p:nvPr/>
              </p:nvSpPr>
              <p:spPr>
                <a:xfrm>
                  <a:off x="9118758" y="826579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8706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6" name="Google Shape;216;p11"/>
                <p:cNvSpPr/>
                <p:nvPr/>
              </p:nvSpPr>
              <p:spPr>
                <a:xfrm>
                  <a:off x="9144285" y="814006"/>
                  <a:ext cx="700277" cy="9525"/>
                </a:xfrm>
                <a:custGeom>
                  <a:rect b="b" l="l" r="r" t="t"/>
                  <a:pathLst>
                    <a:path extrusionOk="0" h="9525" w="700277">
                      <a:moveTo>
                        <a:pt x="0" y="0"/>
                      </a:moveTo>
                      <a:lnTo>
                        <a:pt x="700278" y="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17" name="Google Shape;217;p11"/>
                <p:cNvSpPr/>
                <p:nvPr/>
              </p:nvSpPr>
              <p:spPr>
                <a:xfrm>
                  <a:off x="9857232" y="839247"/>
                  <a:ext cx="9525" cy="870680"/>
                </a:xfrm>
                <a:custGeom>
                  <a:rect b="b" l="l" r="r" t="t"/>
                  <a:pathLst>
                    <a:path extrusionOk="0" h="870680" w="9525">
                      <a:moveTo>
                        <a:pt x="0" y="0"/>
                      </a:moveTo>
                      <a:lnTo>
                        <a:pt x="0" y="870680"/>
                      </a:lnTo>
                    </a:path>
                  </a:pathLst>
                </a:custGeom>
                <a:solidFill>
                  <a:schemeClr val="dk1"/>
                </a:solidFill>
                <a:ln cap="rnd" cmpd="sng" w="12750">
                  <a:solidFill>
                    <a:schemeClr val="dk1"/>
                  </a:solidFill>
                  <a:prstDash val="dashDot"/>
                  <a:miter lim="8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18" name="Google Shape;218;p11"/>
              <p:cNvGrpSpPr/>
              <p:nvPr/>
            </p:nvGrpSpPr>
            <p:grpSpPr>
              <a:xfrm>
                <a:off x="9097899" y="793051"/>
                <a:ext cx="780287" cy="950500"/>
                <a:chOff x="9097899" y="793051"/>
                <a:chExt cx="780287" cy="950500"/>
              </a:xfrm>
            </p:grpSpPr>
            <p:grpSp>
              <p:nvGrpSpPr>
                <p:cNvPr id="219" name="Google Shape;219;p11"/>
                <p:cNvGrpSpPr/>
                <p:nvPr/>
              </p:nvGrpSpPr>
              <p:grpSpPr>
                <a:xfrm>
                  <a:off x="9097899" y="793051"/>
                  <a:ext cx="780287" cy="41909"/>
                  <a:chOff x="9097899" y="793051"/>
                  <a:chExt cx="780287" cy="41909"/>
                </a:xfrm>
              </p:grpSpPr>
              <p:sp>
                <p:nvSpPr>
                  <p:cNvPr id="220" name="Google Shape;220;p11"/>
                  <p:cNvSpPr/>
                  <p:nvPr/>
                </p:nvSpPr>
                <p:spPr>
                  <a:xfrm>
                    <a:off x="9097899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1" name="Google Shape;221;p11"/>
                  <p:cNvSpPr/>
                  <p:nvPr/>
                </p:nvSpPr>
                <p:spPr>
                  <a:xfrm>
                    <a:off x="9467088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2" name="Google Shape;222;p11"/>
                  <p:cNvSpPr/>
                  <p:nvPr/>
                </p:nvSpPr>
                <p:spPr>
                  <a:xfrm>
                    <a:off x="9836277" y="793051"/>
                    <a:ext cx="41909" cy="41909"/>
                  </a:xfrm>
                  <a:custGeom>
                    <a:rect b="b" l="l" r="r" t="t"/>
                    <a:pathLst>
                      <a:path extrusionOk="0" h="41909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3" name="Google Shape;223;p11"/>
                <p:cNvGrpSpPr/>
                <p:nvPr/>
              </p:nvGrpSpPr>
              <p:grpSpPr>
                <a:xfrm>
                  <a:off x="9097899" y="1247298"/>
                  <a:ext cx="780287" cy="41910"/>
                  <a:chOff x="9097899" y="1247298"/>
                  <a:chExt cx="780287" cy="41910"/>
                </a:xfrm>
              </p:grpSpPr>
              <p:sp>
                <p:nvSpPr>
                  <p:cNvPr id="224" name="Google Shape;224;p11"/>
                  <p:cNvSpPr/>
                  <p:nvPr/>
                </p:nvSpPr>
                <p:spPr>
                  <a:xfrm>
                    <a:off x="9097899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5" name="Google Shape;225;p11"/>
                  <p:cNvSpPr/>
                  <p:nvPr/>
                </p:nvSpPr>
                <p:spPr>
                  <a:xfrm>
                    <a:off x="9836277" y="1247298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26" name="Google Shape;226;p11"/>
                <p:cNvGrpSpPr/>
                <p:nvPr/>
              </p:nvGrpSpPr>
              <p:grpSpPr>
                <a:xfrm>
                  <a:off x="9097899" y="1701641"/>
                  <a:ext cx="780287" cy="41910"/>
                  <a:chOff x="9097899" y="1701641"/>
                  <a:chExt cx="780287" cy="41910"/>
                </a:xfrm>
              </p:grpSpPr>
              <p:sp>
                <p:nvSpPr>
                  <p:cNvPr id="227" name="Google Shape;227;p11"/>
                  <p:cNvSpPr/>
                  <p:nvPr/>
                </p:nvSpPr>
                <p:spPr>
                  <a:xfrm>
                    <a:off x="9097899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8" name="Google Shape;228;p11"/>
                  <p:cNvSpPr/>
                  <p:nvPr/>
                </p:nvSpPr>
                <p:spPr>
                  <a:xfrm>
                    <a:off x="9467088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29" name="Google Shape;229;p11"/>
                  <p:cNvSpPr/>
                  <p:nvPr/>
                </p:nvSpPr>
                <p:spPr>
                  <a:xfrm>
                    <a:off x="9836277" y="1701641"/>
                    <a:ext cx="41909" cy="41910"/>
                  </a:xfrm>
                  <a:custGeom>
                    <a:rect b="b" l="l" r="r" t="t"/>
                    <a:pathLst>
                      <a:path extrusionOk="0" h="41910" w="41909">
                        <a:moveTo>
                          <a:pt x="0" y="0"/>
                        </a:moveTo>
                        <a:lnTo>
                          <a:pt x="41910" y="0"/>
                        </a:lnTo>
                        <a:lnTo>
                          <a:pt x="41910" y="41910"/>
                        </a:lnTo>
                        <a:lnTo>
                          <a:pt x="0" y="4191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230" name="Google Shape;230;p11"/>
            <p:cNvGrpSpPr/>
            <p:nvPr/>
          </p:nvGrpSpPr>
          <p:grpSpPr>
            <a:xfrm>
              <a:off x="7074117" y="956519"/>
              <a:ext cx="215826" cy="125825"/>
              <a:chOff x="9521952" y="1508283"/>
              <a:chExt cx="256508" cy="149542"/>
            </a:xfrm>
          </p:grpSpPr>
          <p:sp>
            <p:nvSpPr>
              <p:cNvPr id="231" name="Google Shape;231;p11"/>
              <p:cNvSpPr/>
              <p:nvPr/>
            </p:nvSpPr>
            <p:spPr>
              <a:xfrm>
                <a:off x="9521952" y="1508283"/>
                <a:ext cx="256508" cy="149542"/>
              </a:xfrm>
              <a:custGeom>
                <a:rect b="b" l="l" r="r" t="t"/>
                <a:pathLst>
                  <a:path extrusionOk="0" h="149542" w="256508">
                    <a:moveTo>
                      <a:pt x="218694" y="0"/>
                    </a:moveTo>
                    <a:cubicBezTo>
                      <a:pt x="239578" y="0"/>
                      <a:pt x="256508" y="16930"/>
                      <a:pt x="256508" y="37814"/>
                    </a:cubicBezTo>
                    <a:lnTo>
                      <a:pt x="256508" y="111728"/>
                    </a:lnTo>
                    <a:cubicBezTo>
                      <a:pt x="256508" y="132612"/>
                      <a:pt x="239578" y="149543"/>
                      <a:pt x="218694" y="149543"/>
                    </a:cubicBezTo>
                    <a:lnTo>
                      <a:pt x="37814" y="149543"/>
                    </a:lnTo>
                    <a:cubicBezTo>
                      <a:pt x="16930" y="149543"/>
                      <a:pt x="1" y="132612"/>
                      <a:pt x="1" y="111728"/>
                    </a:cubicBezTo>
                    <a:lnTo>
                      <a:pt x="1" y="37814"/>
                    </a:lnTo>
                    <a:cubicBezTo>
                      <a:pt x="1" y="16930"/>
                      <a:pt x="16930" y="0"/>
                      <a:pt x="37814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32" name="Google Shape;232;p11"/>
              <p:cNvGrpSpPr/>
              <p:nvPr/>
            </p:nvGrpSpPr>
            <p:grpSpPr>
              <a:xfrm>
                <a:off x="9556578" y="1534618"/>
                <a:ext cx="183763" cy="98921"/>
                <a:chOff x="9556578" y="1534618"/>
                <a:chExt cx="183763" cy="98921"/>
              </a:xfrm>
            </p:grpSpPr>
            <p:grpSp>
              <p:nvGrpSpPr>
                <p:cNvPr id="233" name="Google Shape;233;p11"/>
                <p:cNvGrpSpPr/>
                <p:nvPr/>
              </p:nvGrpSpPr>
              <p:grpSpPr>
                <a:xfrm>
                  <a:off x="9645396" y="1536115"/>
                  <a:ext cx="94945" cy="94946"/>
                  <a:chOff x="9645396" y="1536115"/>
                  <a:chExt cx="94945" cy="94946"/>
                </a:xfrm>
              </p:grpSpPr>
              <p:sp>
                <p:nvSpPr>
                  <p:cNvPr id="234" name="Google Shape;234;p11"/>
                  <p:cNvSpPr/>
                  <p:nvPr/>
                </p:nvSpPr>
                <p:spPr>
                  <a:xfrm>
                    <a:off x="9645396" y="1588389"/>
                    <a:ext cx="42671" cy="42672"/>
                  </a:xfrm>
                  <a:custGeom>
                    <a:rect b="b" l="l" r="r" t="t"/>
                    <a:pathLst>
                      <a:path extrusionOk="0" h="42672" w="42671">
                        <a:moveTo>
                          <a:pt x="16764" y="31147"/>
                        </a:moveTo>
                        <a:lnTo>
                          <a:pt x="42672" y="5144"/>
                        </a:lnTo>
                        <a:lnTo>
                          <a:pt x="37529" y="0"/>
                        </a:lnTo>
                        <a:lnTo>
                          <a:pt x="11525" y="25908"/>
                        </a:lnTo>
                        <a:lnTo>
                          <a:pt x="6382" y="28765"/>
                        </a:lnTo>
                        <a:lnTo>
                          <a:pt x="0" y="38576"/>
                        </a:lnTo>
                        <a:lnTo>
                          <a:pt x="4096" y="42672"/>
                        </a:lnTo>
                        <a:lnTo>
                          <a:pt x="13906" y="36290"/>
                        </a:lnTo>
                        <a:lnTo>
                          <a:pt x="16764" y="31147"/>
                        </a:ln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5" name="Google Shape;235;p11"/>
                  <p:cNvSpPr/>
                  <p:nvPr/>
                </p:nvSpPr>
                <p:spPr>
                  <a:xfrm>
                    <a:off x="9674923" y="1536115"/>
                    <a:ext cx="65418" cy="65418"/>
                  </a:xfrm>
                  <a:custGeom>
                    <a:rect b="b" l="l" r="r" t="t"/>
                    <a:pathLst>
                      <a:path extrusionOk="0" h="65418" w="65418">
                        <a:moveTo>
                          <a:pt x="36576" y="54845"/>
                        </a:moveTo>
                        <a:lnTo>
                          <a:pt x="63246" y="28175"/>
                        </a:lnTo>
                        <a:cubicBezTo>
                          <a:pt x="64008" y="27413"/>
                          <a:pt x="64484" y="26461"/>
                          <a:pt x="64770" y="25413"/>
                        </a:cubicBezTo>
                        <a:cubicBezTo>
                          <a:pt x="65627" y="21794"/>
                          <a:pt x="66866" y="13602"/>
                          <a:pt x="59341" y="6077"/>
                        </a:cubicBezTo>
                        <a:cubicBezTo>
                          <a:pt x="51816" y="-1447"/>
                          <a:pt x="43625" y="-209"/>
                          <a:pt x="40005" y="648"/>
                        </a:cubicBezTo>
                        <a:cubicBezTo>
                          <a:pt x="38958" y="934"/>
                          <a:pt x="38005" y="1410"/>
                          <a:pt x="37243" y="2172"/>
                        </a:cubicBezTo>
                        <a:lnTo>
                          <a:pt x="10573" y="28842"/>
                        </a:lnTo>
                        <a:cubicBezTo>
                          <a:pt x="14669" y="32938"/>
                          <a:pt x="14669" y="39701"/>
                          <a:pt x="10573" y="43796"/>
                        </a:cubicBezTo>
                        <a:lnTo>
                          <a:pt x="8287" y="46082"/>
                        </a:lnTo>
                        <a:lnTo>
                          <a:pt x="4286" y="42082"/>
                        </a:lnTo>
                        <a:lnTo>
                          <a:pt x="0" y="46368"/>
                        </a:lnTo>
                        <a:lnTo>
                          <a:pt x="19050" y="65418"/>
                        </a:lnTo>
                        <a:lnTo>
                          <a:pt x="23336" y="61132"/>
                        </a:lnTo>
                        <a:lnTo>
                          <a:pt x="19336" y="57131"/>
                        </a:lnTo>
                        <a:lnTo>
                          <a:pt x="21622" y="54845"/>
                        </a:lnTo>
                        <a:cubicBezTo>
                          <a:pt x="25718" y="50750"/>
                          <a:pt x="32481" y="50750"/>
                          <a:pt x="36576" y="54845"/>
                        </a:cubicBez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36" name="Google Shape;236;p11"/>
                <p:cNvGrpSpPr/>
                <p:nvPr/>
              </p:nvGrpSpPr>
              <p:grpSpPr>
                <a:xfrm>
                  <a:off x="9556578" y="1534618"/>
                  <a:ext cx="98773" cy="98921"/>
                  <a:chOff x="9556578" y="1534618"/>
                  <a:chExt cx="98773" cy="98921"/>
                </a:xfrm>
              </p:grpSpPr>
              <p:sp>
                <p:nvSpPr>
                  <p:cNvPr id="237" name="Google Shape;237;p11"/>
                  <p:cNvSpPr/>
                  <p:nvPr/>
                </p:nvSpPr>
                <p:spPr>
                  <a:xfrm>
                    <a:off x="9556578" y="1534618"/>
                    <a:ext cx="98773" cy="98921"/>
                  </a:xfrm>
                  <a:custGeom>
                    <a:rect b="b" l="l" r="r" t="t"/>
                    <a:pathLst>
                      <a:path extrusionOk="0" h="98921" w="98773">
                        <a:moveTo>
                          <a:pt x="40717" y="72440"/>
                        </a:moveTo>
                        <a:lnTo>
                          <a:pt x="72244" y="40912"/>
                        </a:lnTo>
                        <a:cubicBezTo>
                          <a:pt x="74149" y="39007"/>
                          <a:pt x="76721" y="38054"/>
                          <a:pt x="79388" y="38054"/>
                        </a:cubicBezTo>
                        <a:cubicBezTo>
                          <a:pt x="84341" y="38150"/>
                          <a:pt x="89389" y="36340"/>
                          <a:pt x="93199" y="32530"/>
                        </a:cubicBezTo>
                        <a:cubicBezTo>
                          <a:pt x="98247" y="27482"/>
                          <a:pt x="99866" y="20243"/>
                          <a:pt x="98057" y="13766"/>
                        </a:cubicBezTo>
                        <a:lnTo>
                          <a:pt x="88722" y="23100"/>
                        </a:lnTo>
                        <a:lnTo>
                          <a:pt x="78435" y="20338"/>
                        </a:lnTo>
                        <a:lnTo>
                          <a:pt x="75673" y="10051"/>
                        </a:lnTo>
                        <a:lnTo>
                          <a:pt x="85007" y="716"/>
                        </a:lnTo>
                        <a:cubicBezTo>
                          <a:pt x="78626" y="-1093"/>
                          <a:pt x="71482" y="526"/>
                          <a:pt x="66434" y="5574"/>
                        </a:cubicBezTo>
                        <a:cubicBezTo>
                          <a:pt x="62624" y="9384"/>
                          <a:pt x="60814" y="14432"/>
                          <a:pt x="60909" y="19385"/>
                        </a:cubicBezTo>
                        <a:cubicBezTo>
                          <a:pt x="60909" y="22052"/>
                          <a:pt x="59957" y="24624"/>
                          <a:pt x="58052" y="26529"/>
                        </a:cubicBezTo>
                        <a:lnTo>
                          <a:pt x="26524" y="58057"/>
                        </a:lnTo>
                        <a:cubicBezTo>
                          <a:pt x="24619" y="59962"/>
                          <a:pt x="22047" y="60914"/>
                          <a:pt x="19380" y="60914"/>
                        </a:cubicBezTo>
                        <a:cubicBezTo>
                          <a:pt x="14427" y="60819"/>
                          <a:pt x="9379" y="62629"/>
                          <a:pt x="5569" y="66439"/>
                        </a:cubicBezTo>
                        <a:cubicBezTo>
                          <a:pt x="-2146" y="74154"/>
                          <a:pt x="-1861" y="86918"/>
                          <a:pt x="6522" y="94252"/>
                        </a:cubicBezTo>
                        <a:cubicBezTo>
                          <a:pt x="13761" y="100634"/>
                          <a:pt x="24905" y="100443"/>
                          <a:pt x="32048" y="93871"/>
                        </a:cubicBezTo>
                        <a:cubicBezTo>
                          <a:pt x="36239" y="89966"/>
                          <a:pt x="38240" y="84632"/>
                          <a:pt x="38145" y="79393"/>
                        </a:cubicBezTo>
                        <a:cubicBezTo>
                          <a:pt x="38145" y="76821"/>
                          <a:pt x="39097" y="74249"/>
                          <a:pt x="41002" y="72440"/>
                        </a:cubicBezTo>
                        <a:close/>
                        <a:moveTo>
                          <a:pt x="16618" y="87965"/>
                        </a:moveTo>
                        <a:lnTo>
                          <a:pt x="10713" y="82060"/>
                        </a:lnTo>
                        <a:lnTo>
                          <a:pt x="12903" y="73964"/>
                        </a:lnTo>
                        <a:lnTo>
                          <a:pt x="21000" y="71773"/>
                        </a:lnTo>
                        <a:lnTo>
                          <a:pt x="26905" y="77678"/>
                        </a:lnTo>
                        <a:lnTo>
                          <a:pt x="24714" y="85775"/>
                        </a:lnTo>
                        <a:lnTo>
                          <a:pt x="16618" y="8796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38" name="Google Shape;238;p11"/>
                  <p:cNvSpPr/>
                  <p:nvPr/>
                </p:nvSpPr>
                <p:spPr>
                  <a:xfrm>
                    <a:off x="9597270" y="1577125"/>
                    <a:ext cx="15573" cy="15573"/>
                  </a:xfrm>
                  <a:custGeom>
                    <a:rect b="b" l="l" r="r" t="t"/>
                    <a:pathLst>
                      <a:path extrusionOk="0" h="15573" w="15573">
                        <a:moveTo>
                          <a:pt x="786" y="14883"/>
                        </a:moveTo>
                        <a:lnTo>
                          <a:pt x="786" y="14883"/>
                        </a:lnTo>
                        <a:cubicBezTo>
                          <a:pt x="-262" y="13835"/>
                          <a:pt x="-262" y="12025"/>
                          <a:pt x="786" y="10882"/>
                        </a:cubicBezTo>
                        <a:lnTo>
                          <a:pt x="10882" y="786"/>
                        </a:lnTo>
                        <a:cubicBezTo>
                          <a:pt x="11930" y="-262"/>
                          <a:pt x="13740" y="-262"/>
                          <a:pt x="14788" y="786"/>
                        </a:cubicBezTo>
                        <a:lnTo>
                          <a:pt x="14788" y="786"/>
                        </a:lnTo>
                        <a:cubicBezTo>
                          <a:pt x="15835" y="1834"/>
                          <a:pt x="15835" y="3643"/>
                          <a:pt x="14788" y="4691"/>
                        </a:cubicBezTo>
                        <a:lnTo>
                          <a:pt x="4691" y="14788"/>
                        </a:lnTo>
                        <a:cubicBezTo>
                          <a:pt x="3643" y="15835"/>
                          <a:pt x="1834" y="15835"/>
                          <a:pt x="690" y="14788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1_1"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42" name="Google Shape;242;p13"/>
          <p:cNvSpPr txBox="1"/>
          <p:nvPr>
            <p:ph hasCustomPrompt="1" idx="2" type="title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/>
          <p:nvPr>
            <p:ph hasCustomPrompt="1" idx="3" type="title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/>
          <p:nvPr>
            <p:ph hasCustomPrompt="1" idx="4" type="title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/>
          <p:nvPr>
            <p:ph hasCustomPrompt="1" idx="5" type="title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/>
          <p:nvPr>
            <p:ph hasCustomPrompt="1" idx="6" type="title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/>
          <p:nvPr>
            <p:ph hasCustomPrompt="1" idx="7" type="title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/>
          <p:nvPr>
            <p:ph idx="1" type="subTitle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49" name="Google Shape;249;p13"/>
          <p:cNvSpPr txBox="1"/>
          <p:nvPr>
            <p:ph idx="8" type="subTitle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0" name="Google Shape;250;p13"/>
          <p:cNvSpPr txBox="1"/>
          <p:nvPr>
            <p:ph idx="9" type="subTitle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1" name="Google Shape;251;p13"/>
          <p:cNvSpPr txBox="1"/>
          <p:nvPr>
            <p:ph idx="13" type="subTitle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2" name="Google Shape;252;p13"/>
          <p:cNvSpPr txBox="1"/>
          <p:nvPr>
            <p:ph idx="14" type="subTitle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3" name="Google Shape;253;p13"/>
          <p:cNvSpPr txBox="1"/>
          <p:nvPr>
            <p:ph idx="15" type="subTitle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254" name="Google Shape;254;p13"/>
          <p:cNvSpPr/>
          <p:nvPr/>
        </p:nvSpPr>
        <p:spPr>
          <a:xfrm flipH="1" rot="8819869">
            <a:off x="7035528" y="3933627"/>
            <a:ext cx="3158468" cy="250964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3"/>
          <p:cNvSpPr/>
          <p:nvPr/>
        </p:nvSpPr>
        <p:spPr>
          <a:xfrm flipH="1" rot="-3657034">
            <a:off x="-1336268" y="-858934"/>
            <a:ext cx="2746020" cy="192169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rect b="b" l="l" r="r" t="t"/>
            <a:pathLst>
              <a:path extrusionOk="0" h="50863" w="82477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rect b="b" l="l" r="r" t="t"/>
                  <a:pathLst>
                    <a:path extrusionOk="0" h="909637" w="125444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rect b="b" l="l" r="r" t="t"/>
                  <a:pathLst>
                    <a:path extrusionOk="0" h="42088" w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rect b="b" l="l" r="r" t="t"/>
                  <a:pathLst>
                    <a:path extrusionOk="0" h="42087" w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rect b="b" l="l" r="r" t="t"/>
                  <a:pathLst>
                    <a:path extrusionOk="0" h="1069848" w="176117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rect b="b" l="l" r="r" t="t"/>
                  <a:pathLst>
                    <a:path extrusionOk="0" h="87630" w="87629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rect b="b" l="l" r="r" t="t"/>
                  <a:pathLst>
                    <a:path extrusionOk="0" h="992123" w="20212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rect b="b" l="l" r="r" t="t"/>
                  <a:pathLst>
                    <a:path extrusionOk="0" h="123062" w="123063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rect b="b" l="l" r="r" t="t"/>
                <a:pathLst>
                  <a:path extrusionOk="0" h="715136" w="8401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rect b="b" l="l" r="r" t="t"/>
                <a:pathLst>
                  <a:path extrusionOk="0" h="411289" w="26003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6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1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45" name="Google Shape;345;p14"/>
          <p:cNvSpPr txBox="1"/>
          <p:nvPr>
            <p:ph idx="1" type="subTitle"/>
          </p:nvPr>
        </p:nvSpPr>
        <p:spPr>
          <a:xfrm>
            <a:off x="937625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6" name="Google Shape;346;p14"/>
          <p:cNvSpPr txBox="1"/>
          <p:nvPr>
            <p:ph idx="2" type="subTitle"/>
          </p:nvPr>
        </p:nvSpPr>
        <p:spPr>
          <a:xfrm>
            <a:off x="3484347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7" name="Google Shape;347;p14"/>
          <p:cNvSpPr txBox="1"/>
          <p:nvPr>
            <p:ph idx="3" type="subTitle"/>
          </p:nvPr>
        </p:nvSpPr>
        <p:spPr>
          <a:xfrm>
            <a:off x="6031075" y="2579823"/>
            <a:ext cx="2175300" cy="15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8" name="Google Shape;348;p14"/>
          <p:cNvSpPr txBox="1"/>
          <p:nvPr>
            <p:ph idx="4" type="subTitle"/>
          </p:nvPr>
        </p:nvSpPr>
        <p:spPr>
          <a:xfrm>
            <a:off x="937625" y="1775401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49" name="Google Shape;349;p14"/>
          <p:cNvSpPr txBox="1"/>
          <p:nvPr>
            <p:ph idx="5" type="subTitle"/>
          </p:nvPr>
        </p:nvSpPr>
        <p:spPr>
          <a:xfrm>
            <a:off x="3484350" y="1775401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0" name="Google Shape;350;p14"/>
          <p:cNvSpPr txBox="1"/>
          <p:nvPr>
            <p:ph idx="6" type="subTitle"/>
          </p:nvPr>
        </p:nvSpPr>
        <p:spPr>
          <a:xfrm>
            <a:off x="6031075" y="1775401"/>
            <a:ext cx="2175300" cy="558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351" name="Google Shape;351;p14"/>
          <p:cNvSpPr/>
          <p:nvPr/>
        </p:nvSpPr>
        <p:spPr>
          <a:xfrm flipH="1" rot="8800738">
            <a:off x="7902412" y="4181666"/>
            <a:ext cx="1680262" cy="135858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"/>
          <p:cNvSpPr/>
          <p:nvPr/>
        </p:nvSpPr>
        <p:spPr>
          <a:xfrm flipH="1" rot="-8942362">
            <a:off x="-983149" y="4040244"/>
            <a:ext cx="2474148" cy="200058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14"/>
          <p:cNvSpPr/>
          <p:nvPr/>
        </p:nvSpPr>
        <p:spPr>
          <a:xfrm flipH="1" rot="1554271">
            <a:off x="7563507" y="-664049"/>
            <a:ext cx="2112334" cy="2002574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4" name="Google Shape;354;p14"/>
          <p:cNvSpPr/>
          <p:nvPr/>
        </p:nvSpPr>
        <p:spPr>
          <a:xfrm>
            <a:off x="62825" y="1725386"/>
            <a:ext cx="606206" cy="37384"/>
          </a:xfrm>
          <a:custGeom>
            <a:rect b="b" l="l" r="r" t="t"/>
            <a:pathLst>
              <a:path extrusionOk="0" h="50863" w="82477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355" name="Google Shape;355;p14"/>
          <p:cNvGrpSpPr/>
          <p:nvPr/>
        </p:nvGrpSpPr>
        <p:grpSpPr>
          <a:xfrm>
            <a:off x="96399" y="951293"/>
            <a:ext cx="552408" cy="792759"/>
            <a:chOff x="10519314" y="4728596"/>
            <a:chExt cx="751780" cy="1078731"/>
          </a:xfrm>
        </p:grpSpPr>
        <p:grpSp>
          <p:nvGrpSpPr>
            <p:cNvPr id="356" name="Google Shape;356;p1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357" name="Google Shape;357;p1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358" name="Google Shape;358;p1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rect b="b" l="l" r="r" t="t"/>
                  <a:pathLst>
                    <a:path extrusionOk="0" h="909637" w="125444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59" name="Google Shape;359;p1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rect b="b" l="l" r="r" t="t"/>
                  <a:pathLst>
                    <a:path extrusionOk="0" h="42088" w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0" name="Google Shape;360;p1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rect b="b" l="l" r="r" t="t"/>
                  <a:pathLst>
                    <a:path extrusionOk="0" h="42087" w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1" name="Google Shape;361;p1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62" name="Google Shape;362;p1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3" name="Google Shape;363;p1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4" name="Google Shape;364;p1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65" name="Google Shape;365;p1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6" name="Google Shape;366;p1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67" name="Google Shape;367;p1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rect b="b" l="l" r="r" t="t"/>
                  <a:pathLst>
                    <a:path extrusionOk="0" h="1069848" w="176117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8" name="Google Shape;368;p1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rect b="b" l="l" r="r" t="t"/>
                  <a:pathLst>
                    <a:path extrusionOk="0" h="87630" w="87629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69" name="Google Shape;369;p1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370" name="Google Shape;370;p1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1" name="Google Shape;371;p1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72" name="Google Shape;372;p1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373" name="Google Shape;373;p1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74" name="Google Shape;374;p1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75" name="Google Shape;375;p1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376" name="Google Shape;376;p1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rect b="b" l="l" r="r" t="t"/>
                  <a:pathLst>
                    <a:path extrusionOk="0" h="992123" w="20212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7" name="Google Shape;377;p1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rect b="b" l="l" r="r" t="t"/>
                  <a:pathLst>
                    <a:path extrusionOk="0" h="123062" w="123063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78" name="Google Shape;378;p1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79" name="Google Shape;379;p1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0" name="Google Shape;380;p1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81" name="Google Shape;381;p1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82" name="Google Shape;382;p1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83" name="Google Shape;383;p1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84" name="Google Shape;384;p1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85" name="Google Shape;385;p1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rect b="b" l="l" r="r" t="t"/>
                <a:pathLst>
                  <a:path extrusionOk="0" h="715136" w="8401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86" name="Google Shape;386;p1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rect b="b" l="l" r="r" t="t"/>
                <a:pathLst>
                  <a:path extrusionOk="0" h="411289" w="26003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87" name="Google Shape;387;p14"/>
          <p:cNvGrpSpPr/>
          <p:nvPr/>
        </p:nvGrpSpPr>
        <p:grpSpPr>
          <a:xfrm>
            <a:off x="135453" y="69369"/>
            <a:ext cx="426307" cy="643642"/>
            <a:chOff x="10572463" y="3528536"/>
            <a:chExt cx="580168" cy="875823"/>
          </a:xfrm>
        </p:grpSpPr>
        <p:grpSp>
          <p:nvGrpSpPr>
            <p:cNvPr id="388" name="Google Shape;388;p1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89" name="Google Shape;389;p1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0" name="Google Shape;390;p1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91" name="Google Shape;391;p1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2" name="Google Shape;392;p1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3" name="Google Shape;393;p1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4" name="Google Shape;394;p1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5" name="Google Shape;395;p1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6" name="Google Shape;396;p1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97" name="Google Shape;397;p1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98" name="Google Shape;398;p1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99" name="Google Shape;399;p1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0" name="Google Shape;400;p1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1" name="Google Shape;401;p1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02" name="Google Shape;402;p1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403" name="Google Shape;403;p1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404" name="Google Shape;404;p1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05" name="Google Shape;405;p1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406" name="Google Shape;406;p1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7" name="Google Shape;407;p1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8" name="Google Shape;408;p1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9" name="Google Shape;409;p1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0" name="Google Shape;410;p1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1" name="Google Shape;411;p1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2" name="Google Shape;412;p1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413" name="Google Shape;413;p1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4" name="Google Shape;414;p1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5" name="Google Shape;415;p1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6" name="Google Shape;416;p1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417" name="Google Shape;417;p1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18" name="Google Shape;418;p14"/>
          <p:cNvGrpSpPr/>
          <p:nvPr/>
        </p:nvGrpSpPr>
        <p:grpSpPr>
          <a:xfrm>
            <a:off x="309868" y="711612"/>
            <a:ext cx="18197" cy="243247"/>
            <a:chOff x="10809827" y="4402455"/>
            <a:chExt cx="24764" cy="330993"/>
          </a:xfrm>
        </p:grpSpPr>
        <p:sp>
          <p:nvSpPr>
            <p:cNvPr id="419" name="Google Shape;419;p14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0" name="Google Shape;420;p14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1" name="Google Shape;421;p14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2" name="Google Shape;422;p14"/>
          <p:cNvGrpSpPr/>
          <p:nvPr/>
        </p:nvGrpSpPr>
        <p:grpSpPr>
          <a:xfrm>
            <a:off x="8421644" y="1045085"/>
            <a:ext cx="396068" cy="717683"/>
            <a:chOff x="1945386" y="5582316"/>
            <a:chExt cx="470725" cy="852963"/>
          </a:xfrm>
        </p:grpSpPr>
        <p:grpSp>
          <p:nvGrpSpPr>
            <p:cNvPr id="423" name="Google Shape;423;p14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424" name="Google Shape;424;p14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rect b="b" l="l" r="r" t="t"/>
                <a:pathLst>
                  <a:path extrusionOk="0" h="852963" w="470725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25" name="Google Shape;425;p14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rect b="b" l="l" r="r" t="t"/>
                <a:pathLst>
                  <a:path extrusionOk="0" h="699420" w="429577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26" name="Google Shape;426;p14"/>
            <p:cNvSpPr/>
            <p:nvPr/>
          </p:nvSpPr>
          <p:spPr>
            <a:xfrm>
              <a:off x="1986438" y="6371462"/>
              <a:ext cx="388334" cy="32194"/>
            </a:xfrm>
            <a:custGeom>
              <a:rect b="b" l="l" r="r" t="t"/>
              <a:pathLst>
                <a:path extrusionOk="0" h="32194" w="388334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27" name="Google Shape;427;p14"/>
          <p:cNvGrpSpPr/>
          <p:nvPr/>
        </p:nvGrpSpPr>
        <p:grpSpPr>
          <a:xfrm>
            <a:off x="8088695" y="57742"/>
            <a:ext cx="1061979" cy="558999"/>
            <a:chOff x="3859815" y="2867310"/>
            <a:chExt cx="1262157" cy="664368"/>
          </a:xfrm>
        </p:grpSpPr>
        <p:sp>
          <p:nvSpPr>
            <p:cNvPr id="428" name="Google Shape;428;p14"/>
            <p:cNvSpPr/>
            <p:nvPr/>
          </p:nvSpPr>
          <p:spPr>
            <a:xfrm>
              <a:off x="3859815" y="2867310"/>
              <a:ext cx="1262157" cy="664368"/>
            </a:xfrm>
            <a:custGeom>
              <a:rect b="b" l="l" r="r" t="t"/>
              <a:pathLst>
                <a:path extrusionOk="0" h="664368" w="1262157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429" name="Google Shape;429;p14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430" name="Google Shape;430;p14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431" name="Google Shape;431;p14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432" name="Google Shape;432;p14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3" name="Google Shape;433;p14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4" name="Google Shape;434;p14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435" name="Google Shape;435;p14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6" name="Google Shape;436;p14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37" name="Google Shape;437;p14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438" name="Google Shape;438;p14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39" name="Google Shape;439;p14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440" name="Google Shape;440;p14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1" name="Google Shape;441;p14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2" name="Google Shape;442;p14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443" name="Google Shape;443;p14"/>
          <p:cNvGrpSpPr/>
          <p:nvPr/>
        </p:nvGrpSpPr>
        <p:grpSpPr>
          <a:xfrm>
            <a:off x="8582238" y="611818"/>
            <a:ext cx="33124" cy="442802"/>
            <a:chOff x="10809827" y="4402455"/>
            <a:chExt cx="24764" cy="330993"/>
          </a:xfrm>
        </p:grpSpPr>
        <p:sp>
          <p:nvSpPr>
            <p:cNvPr id="444" name="Google Shape;444;p14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5" name="Google Shape;445;p14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6" name="Google Shape;446;p14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5"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49" name="Google Shape;449;p15"/>
          <p:cNvSpPr txBox="1"/>
          <p:nvPr>
            <p:ph idx="1" type="subTitle"/>
          </p:nvPr>
        </p:nvSpPr>
        <p:spPr>
          <a:xfrm>
            <a:off x="1253225" y="20537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0" name="Google Shape;450;p15"/>
          <p:cNvSpPr txBox="1"/>
          <p:nvPr>
            <p:ph idx="2" type="subTitle"/>
          </p:nvPr>
        </p:nvSpPr>
        <p:spPr>
          <a:xfrm>
            <a:off x="5079776" y="20537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1" name="Google Shape;451;p15"/>
          <p:cNvSpPr txBox="1"/>
          <p:nvPr>
            <p:ph idx="3" type="subTitle"/>
          </p:nvPr>
        </p:nvSpPr>
        <p:spPr>
          <a:xfrm>
            <a:off x="1253225" y="35653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2" name="Google Shape;452;p15"/>
          <p:cNvSpPr txBox="1"/>
          <p:nvPr>
            <p:ph idx="4" type="subTitle"/>
          </p:nvPr>
        </p:nvSpPr>
        <p:spPr>
          <a:xfrm>
            <a:off x="5079776" y="3565300"/>
            <a:ext cx="2811000" cy="10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53" name="Google Shape;453;p15"/>
          <p:cNvSpPr txBox="1"/>
          <p:nvPr>
            <p:ph idx="5" type="subTitle"/>
          </p:nvPr>
        </p:nvSpPr>
        <p:spPr>
          <a:xfrm>
            <a:off x="1253225" y="1363500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4" name="Google Shape;454;p15"/>
          <p:cNvSpPr txBox="1"/>
          <p:nvPr>
            <p:ph idx="6" type="subTitle"/>
          </p:nvPr>
        </p:nvSpPr>
        <p:spPr>
          <a:xfrm>
            <a:off x="1253225" y="2875125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5" name="Google Shape;455;p15"/>
          <p:cNvSpPr txBox="1"/>
          <p:nvPr>
            <p:ph idx="7" type="subTitle"/>
          </p:nvPr>
        </p:nvSpPr>
        <p:spPr>
          <a:xfrm>
            <a:off x="5079750" y="1363500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6" name="Google Shape;456;p15"/>
          <p:cNvSpPr txBox="1"/>
          <p:nvPr>
            <p:ph idx="8" type="subTitle"/>
          </p:nvPr>
        </p:nvSpPr>
        <p:spPr>
          <a:xfrm>
            <a:off x="5079750" y="2875125"/>
            <a:ext cx="2811000" cy="69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57" name="Google Shape;457;p15"/>
          <p:cNvSpPr/>
          <p:nvPr/>
        </p:nvSpPr>
        <p:spPr>
          <a:xfrm flipH="1" rot="8819869">
            <a:off x="7035528" y="3933627"/>
            <a:ext cx="3158468" cy="250964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15"/>
          <p:cNvSpPr/>
          <p:nvPr/>
        </p:nvSpPr>
        <p:spPr>
          <a:xfrm flipH="1" rot="-3657034">
            <a:off x="-1336268" y="-858934"/>
            <a:ext cx="2746020" cy="192169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59" name="Google Shape;459;p15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460" name="Google Shape;460;p15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461" name="Google Shape;461;p15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2" name="Google Shape;462;p15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63" name="Google Shape;463;p15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464" name="Google Shape;464;p15"/>
            <p:cNvSpPr/>
            <p:nvPr/>
          </p:nvSpPr>
          <p:spPr>
            <a:xfrm>
              <a:off x="1303210" y="4628965"/>
              <a:ext cx="68735" cy="82063"/>
            </a:xfrm>
            <a:custGeom>
              <a:rect b="b" l="l" r="r" t="t"/>
              <a:pathLst>
                <a:path extrusionOk="0" h="82063" w="68735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465" name="Google Shape;465;p15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466" name="Google Shape;466;p15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467" name="Google Shape;467;p15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68" name="Google Shape;468;p15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469" name="Google Shape;469;p15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0" name="Google Shape;470;p15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1" name="Google Shape;471;p15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72" name="Google Shape;472;p15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473" name="Google Shape;473;p15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74" name="Google Shape;474;p15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475" name="Google Shape;475;p15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476" name="Google Shape;476;p15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77" name="Google Shape;477;p15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78" name="Google Shape;478;p15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479" name="Google Shape;479;p15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0" name="Google Shape;480;p15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81" name="Google Shape;481;p15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482" name="Google Shape;482;p15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83" name="Google Shape;483;p15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7"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1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86" name="Google Shape;486;p16"/>
          <p:cNvSpPr txBox="1"/>
          <p:nvPr>
            <p:ph idx="1" type="subTitle"/>
          </p:nvPr>
        </p:nvSpPr>
        <p:spPr>
          <a:xfrm>
            <a:off x="723900" y="171015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7" name="Google Shape;487;p16"/>
          <p:cNvSpPr txBox="1"/>
          <p:nvPr>
            <p:ph idx="2" type="subTitle"/>
          </p:nvPr>
        </p:nvSpPr>
        <p:spPr>
          <a:xfrm>
            <a:off x="3577144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8" name="Google Shape;488;p16"/>
          <p:cNvSpPr txBox="1"/>
          <p:nvPr>
            <p:ph idx="3" type="subTitle"/>
          </p:nvPr>
        </p:nvSpPr>
        <p:spPr>
          <a:xfrm>
            <a:off x="723900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89" name="Google Shape;489;p16"/>
          <p:cNvSpPr txBox="1"/>
          <p:nvPr>
            <p:ph idx="4" type="subTitle"/>
          </p:nvPr>
        </p:nvSpPr>
        <p:spPr>
          <a:xfrm>
            <a:off x="3577144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0" name="Google Shape;490;p16"/>
          <p:cNvSpPr txBox="1"/>
          <p:nvPr>
            <p:ph idx="5" type="subTitle"/>
          </p:nvPr>
        </p:nvSpPr>
        <p:spPr>
          <a:xfrm>
            <a:off x="6430388" y="1710161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1" name="Google Shape;491;p16"/>
          <p:cNvSpPr txBox="1"/>
          <p:nvPr>
            <p:ph idx="6" type="subTitle"/>
          </p:nvPr>
        </p:nvSpPr>
        <p:spPr>
          <a:xfrm>
            <a:off x="6430388" y="3498800"/>
            <a:ext cx="1986000" cy="1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92" name="Google Shape;492;p16"/>
          <p:cNvSpPr txBox="1"/>
          <p:nvPr>
            <p:ph idx="7" type="subTitle"/>
          </p:nvPr>
        </p:nvSpPr>
        <p:spPr>
          <a:xfrm>
            <a:off x="731700" y="1060275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3" name="Google Shape;493;p16"/>
          <p:cNvSpPr txBox="1"/>
          <p:nvPr>
            <p:ph idx="8" type="subTitle"/>
          </p:nvPr>
        </p:nvSpPr>
        <p:spPr>
          <a:xfrm>
            <a:off x="3582994" y="1060284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4" name="Google Shape;494;p16"/>
          <p:cNvSpPr txBox="1"/>
          <p:nvPr>
            <p:ph idx="9" type="subTitle"/>
          </p:nvPr>
        </p:nvSpPr>
        <p:spPr>
          <a:xfrm>
            <a:off x="6434288" y="1060284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5" name="Google Shape;495;p16"/>
          <p:cNvSpPr txBox="1"/>
          <p:nvPr>
            <p:ph idx="13" type="subTitle"/>
          </p:nvPr>
        </p:nvSpPr>
        <p:spPr>
          <a:xfrm>
            <a:off x="723900" y="2845800"/>
            <a:ext cx="19860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6" name="Google Shape;496;p16"/>
          <p:cNvSpPr txBox="1"/>
          <p:nvPr>
            <p:ph idx="14" type="subTitle"/>
          </p:nvPr>
        </p:nvSpPr>
        <p:spPr>
          <a:xfrm>
            <a:off x="3582995" y="2845800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7" name="Google Shape;497;p16"/>
          <p:cNvSpPr txBox="1"/>
          <p:nvPr>
            <p:ph idx="15" type="subTitle"/>
          </p:nvPr>
        </p:nvSpPr>
        <p:spPr>
          <a:xfrm>
            <a:off x="6434290" y="2845800"/>
            <a:ext cx="1978200" cy="65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498" name="Google Shape;498;p16"/>
          <p:cNvSpPr/>
          <p:nvPr/>
        </p:nvSpPr>
        <p:spPr>
          <a:xfrm flipH="1" rot="-3263452">
            <a:off x="7372110" y="40383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16"/>
          <p:cNvSpPr/>
          <p:nvPr/>
        </p:nvSpPr>
        <p:spPr>
          <a:xfrm flipH="1" rot="531647">
            <a:off x="-1621232" y="4095570"/>
            <a:ext cx="2581069" cy="208704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16"/>
          <p:cNvSpPr/>
          <p:nvPr/>
        </p:nvSpPr>
        <p:spPr>
          <a:xfrm flipH="1" rot="460658">
            <a:off x="7344116" y="-1448948"/>
            <a:ext cx="3053845" cy="246933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1" name="Google Shape;501;p16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502" name="Google Shape;502;p16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503" name="Google Shape;503;p16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rect b="b" l="l" r="r" t="t"/>
                <a:pathLst>
                  <a:path extrusionOk="0" h="225742" w="652843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04" name="Google Shape;504;p16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rect b="b" l="l" r="r" t="t"/>
                <a:pathLst>
                  <a:path extrusionOk="0" h="151161" w="151161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05" name="Google Shape;505;p16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506" name="Google Shape;506;p16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rect b="b" l="l" r="r" t="t"/>
                  <a:pathLst>
                    <a:path extrusionOk="0" h="20383" w="332041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7" name="Google Shape;507;p16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rect b="b" l="l" r="r" t="t"/>
                  <a:pathLst>
                    <a:path extrusionOk="0" h="20383" w="290322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8" name="Google Shape;508;p16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rect b="b" l="l" r="r" t="t"/>
                  <a:pathLst>
                    <a:path extrusionOk="0" h="20383" w="303942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09" name="Google Shape;509;p16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rect b="b" l="l" r="r" t="t"/>
                  <a:pathLst>
                    <a:path extrusionOk="0" h="20383" w="171545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10" name="Google Shape;510;p16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511" name="Google Shape;511;p16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512" name="Google Shape;512;p16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rect b="b" l="l" r="r" t="t"/>
                  <a:pathLst>
                    <a:path extrusionOk="0" h="225742" w="652843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13" name="Google Shape;513;p16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rect b="b" l="l" r="r" t="t"/>
                  <a:pathLst>
                    <a:path extrusionOk="0" h="151161" w="151161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514" name="Google Shape;514;p16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515" name="Google Shape;515;p16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rect b="b" l="l" r="r" t="t"/>
                    <a:pathLst>
                      <a:path extrusionOk="0" h="20383" w="280034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6" name="Google Shape;516;p16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rect b="b" l="l" r="r" t="t"/>
                    <a:pathLst>
                      <a:path extrusionOk="0" h="20383" w="205073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7" name="Google Shape;517;p16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rect b="b" l="l" r="r" t="t"/>
                    <a:pathLst>
                      <a:path extrusionOk="0" h="20383" w="332041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18" name="Google Shape;518;p16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rect b="b" l="l" r="r" t="t"/>
                    <a:pathLst>
                      <a:path extrusionOk="0" h="20383" w="171545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519" name="Google Shape;519;p16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rect b="b" l="l" r="r" t="t"/>
                <a:pathLst>
                  <a:path extrusionOk="0" h="60632" w="50734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20" name="Google Shape;520;p16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521" name="Google Shape;521;p16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522" name="Google Shape;522;p16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rect b="b" l="l" r="r" t="t"/>
                  <a:pathLst>
                    <a:path extrusionOk="0" h="63817" w="123062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23" name="Google Shape;523;p16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rect b="b" l="l" r="r" t="t"/>
                  <a:pathLst>
                    <a:path extrusionOk="0" h="39243" w="39242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24" name="Google Shape;524;p16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rect b="b" l="l" r="r" t="t"/>
                <a:pathLst>
                  <a:path extrusionOk="0" h="9715" w="103346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8"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17"/>
          <p:cNvSpPr txBox="1"/>
          <p:nvPr>
            <p:ph hasCustomPrompt="1" type="title"/>
          </p:nvPr>
        </p:nvSpPr>
        <p:spPr>
          <a:xfrm>
            <a:off x="798388" y="2997571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7" name="Google Shape;527;p17"/>
          <p:cNvSpPr txBox="1"/>
          <p:nvPr>
            <p:ph idx="1" type="subTitle"/>
          </p:nvPr>
        </p:nvSpPr>
        <p:spPr>
          <a:xfrm>
            <a:off x="798388" y="3772215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28" name="Google Shape;528;p17"/>
          <p:cNvSpPr txBox="1"/>
          <p:nvPr>
            <p:ph hasCustomPrompt="1" idx="2" type="title"/>
          </p:nvPr>
        </p:nvSpPr>
        <p:spPr>
          <a:xfrm>
            <a:off x="2825700" y="1029535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29" name="Google Shape;529;p17"/>
          <p:cNvSpPr txBox="1"/>
          <p:nvPr>
            <p:ph idx="3" type="subTitle"/>
          </p:nvPr>
        </p:nvSpPr>
        <p:spPr>
          <a:xfrm>
            <a:off x="2825700" y="1804473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0" name="Google Shape;530;p17"/>
          <p:cNvSpPr txBox="1"/>
          <p:nvPr>
            <p:ph hasCustomPrompt="1" idx="4" type="title"/>
          </p:nvPr>
        </p:nvSpPr>
        <p:spPr>
          <a:xfrm>
            <a:off x="4853013" y="2997571"/>
            <a:ext cx="3492600" cy="7689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000"/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31" name="Google Shape;531;p17"/>
          <p:cNvSpPr txBox="1"/>
          <p:nvPr>
            <p:ph idx="5" type="subTitle"/>
          </p:nvPr>
        </p:nvSpPr>
        <p:spPr>
          <a:xfrm>
            <a:off x="4853013" y="3772215"/>
            <a:ext cx="3492600" cy="59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/>
        </p:txBody>
      </p:sp>
      <p:sp>
        <p:nvSpPr>
          <p:cNvPr id="532" name="Google Shape;532;p17"/>
          <p:cNvSpPr/>
          <p:nvPr/>
        </p:nvSpPr>
        <p:spPr>
          <a:xfrm rot="-5710536">
            <a:off x="-1869285" y="3438573"/>
            <a:ext cx="3168438" cy="230790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17"/>
          <p:cNvSpPr/>
          <p:nvPr/>
        </p:nvSpPr>
        <p:spPr>
          <a:xfrm rot="-294905">
            <a:off x="7350387" y="3903245"/>
            <a:ext cx="3168449" cy="256199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36" name="Google Shape;536;p18"/>
          <p:cNvSpPr/>
          <p:nvPr/>
        </p:nvSpPr>
        <p:spPr>
          <a:xfrm flipH="1" rot="337739">
            <a:off x="8212271" y="3187242"/>
            <a:ext cx="3158465" cy="3518480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37" name="Google Shape;537;p18"/>
          <p:cNvGrpSpPr/>
          <p:nvPr/>
        </p:nvGrpSpPr>
        <p:grpSpPr>
          <a:xfrm>
            <a:off x="90200" y="4214393"/>
            <a:ext cx="516117" cy="779220"/>
            <a:chOff x="10572463" y="3528536"/>
            <a:chExt cx="580168" cy="875823"/>
          </a:xfrm>
        </p:grpSpPr>
        <p:grpSp>
          <p:nvGrpSpPr>
            <p:cNvPr id="538" name="Google Shape;538;p18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39" name="Google Shape;539;p18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40" name="Google Shape;540;p18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541" name="Google Shape;541;p18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2" name="Google Shape;542;p18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3" name="Google Shape;543;p18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4" name="Google Shape;544;p18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5" name="Google Shape;545;p18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6" name="Google Shape;546;p18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47" name="Google Shape;547;p18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548" name="Google Shape;548;p18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49" name="Google Shape;549;p18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0" name="Google Shape;550;p18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1" name="Google Shape;551;p18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52" name="Google Shape;552;p18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3" name="Google Shape;553;p18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554" name="Google Shape;554;p18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55" name="Google Shape;555;p18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556" name="Google Shape;556;p18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7" name="Google Shape;557;p18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8" name="Google Shape;558;p18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59" name="Google Shape;559;p18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0" name="Google Shape;560;p18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1" name="Google Shape;561;p18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562" name="Google Shape;562;p18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563" name="Google Shape;563;p18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4" name="Google Shape;564;p18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5" name="Google Shape;565;p18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66" name="Google Shape;566;p18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67" name="Google Shape;567;p18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568" name="Google Shape;568;p18"/>
          <p:cNvSpPr/>
          <p:nvPr/>
        </p:nvSpPr>
        <p:spPr>
          <a:xfrm flipH="1" rot="-3657034">
            <a:off x="-1404232" y="-737971"/>
            <a:ext cx="2746020" cy="162787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9" name="Google Shape;569;p18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570" name="Google Shape;570;p18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571" name="Google Shape;571;p18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2" name="Google Shape;572;p18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573" name="Google Shape;573;p18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4" name="Google Shape;574;p18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575" name="Google Shape;575;p18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576" name="Google Shape;576;p18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577" name="Google Shape;577;p18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578" name="Google Shape;578;p18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579" name="Google Shape;579;p18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580" name="Google Shape;580;p18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1" name="Google Shape;581;p18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2" name="Google Shape;582;p18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583" name="Google Shape;583;p18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4" name="Google Shape;584;p18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85" name="Google Shape;585;p18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586" name="Google Shape;586;p18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87" name="Google Shape;587;p18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2">
    <p:spTree>
      <p:nvGrpSpPr>
        <p:cNvPr id="588" name="Shape 5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9" name="Google Shape;589;p19"/>
          <p:cNvSpPr/>
          <p:nvPr/>
        </p:nvSpPr>
        <p:spPr>
          <a:xfrm flipH="1" rot="9076707">
            <a:off x="7972821" y="-586852"/>
            <a:ext cx="1683799" cy="167281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1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grpSp>
        <p:nvGrpSpPr>
          <p:cNvPr id="591" name="Google Shape;591;p19"/>
          <p:cNvGrpSpPr/>
          <p:nvPr/>
        </p:nvGrpSpPr>
        <p:grpSpPr>
          <a:xfrm flipH="1">
            <a:off x="683048" y="4696520"/>
            <a:ext cx="325927" cy="404808"/>
            <a:chOff x="7385113" y="1535430"/>
            <a:chExt cx="435673" cy="541115"/>
          </a:xfrm>
        </p:grpSpPr>
        <p:sp>
          <p:nvSpPr>
            <p:cNvPr id="592" name="Google Shape;592;p19"/>
            <p:cNvSpPr/>
            <p:nvPr/>
          </p:nvSpPr>
          <p:spPr>
            <a:xfrm>
              <a:off x="7385113" y="1535430"/>
              <a:ext cx="435673" cy="541115"/>
            </a:xfrm>
            <a:custGeom>
              <a:rect b="b" l="l" r="r" t="t"/>
              <a:pathLst>
                <a:path extrusionOk="0" h="541115" w="435673">
                  <a:moveTo>
                    <a:pt x="394621" y="0"/>
                  </a:moveTo>
                  <a:cubicBezTo>
                    <a:pt x="417294" y="0"/>
                    <a:pt x="435674" y="18380"/>
                    <a:pt x="435674" y="41053"/>
                  </a:cubicBezTo>
                  <a:lnTo>
                    <a:pt x="435674" y="500062"/>
                  </a:lnTo>
                  <a:cubicBezTo>
                    <a:pt x="435674" y="522735"/>
                    <a:pt x="417294" y="541115"/>
                    <a:pt x="394621" y="541115"/>
                  </a:cubicBezTo>
                  <a:lnTo>
                    <a:pt x="41053" y="541115"/>
                  </a:lnTo>
                  <a:cubicBezTo>
                    <a:pt x="18380" y="541115"/>
                    <a:pt x="0" y="522735"/>
                    <a:pt x="0" y="500062"/>
                  </a:cubicBezTo>
                  <a:lnTo>
                    <a:pt x="0" y="41053"/>
                  </a:lnTo>
                  <a:cubicBezTo>
                    <a:pt x="0" y="18380"/>
                    <a:pt x="18380" y="0"/>
                    <a:pt x="4105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593" name="Google Shape;593;p19"/>
            <p:cNvGrpSpPr/>
            <p:nvPr/>
          </p:nvGrpSpPr>
          <p:grpSpPr>
            <a:xfrm>
              <a:off x="7612094" y="1566576"/>
              <a:ext cx="164781" cy="41529"/>
              <a:chOff x="7612094" y="1566576"/>
              <a:chExt cx="164781" cy="41529"/>
            </a:xfrm>
          </p:grpSpPr>
          <p:sp>
            <p:nvSpPr>
              <p:cNvPr id="594" name="Google Shape;594;p19"/>
              <p:cNvSpPr/>
              <p:nvPr/>
            </p:nvSpPr>
            <p:spPr>
              <a:xfrm>
                <a:off x="7735347" y="1566576"/>
                <a:ext cx="41528" cy="41529"/>
              </a:xfrm>
              <a:custGeom>
                <a:rect b="b" l="l" r="r" t="t"/>
                <a:pathLst>
                  <a:path extrusionOk="0" h="41529" w="41528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5" name="Google Shape;595;p19"/>
              <p:cNvSpPr/>
              <p:nvPr/>
            </p:nvSpPr>
            <p:spPr>
              <a:xfrm>
                <a:off x="7673721" y="1566576"/>
                <a:ext cx="41528" cy="41529"/>
              </a:xfrm>
              <a:custGeom>
                <a:rect b="b" l="l" r="r" t="t"/>
                <a:pathLst>
                  <a:path extrusionOk="0" h="41529" w="41528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4" y="41529"/>
                      <a:pt x="0" y="32194"/>
                      <a:pt x="0" y="20765"/>
                    </a:cubicBezTo>
                    <a:cubicBezTo>
                      <a:pt x="0" y="9334"/>
                      <a:pt x="9334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96" name="Google Shape;596;p19"/>
              <p:cNvSpPr/>
              <p:nvPr/>
            </p:nvSpPr>
            <p:spPr>
              <a:xfrm>
                <a:off x="7612094" y="1566576"/>
                <a:ext cx="41529" cy="41529"/>
              </a:xfrm>
              <a:custGeom>
                <a:rect b="b" l="l" r="r" t="t"/>
                <a:pathLst>
                  <a:path extrusionOk="0" h="41529" w="41529">
                    <a:moveTo>
                      <a:pt x="41529" y="20765"/>
                    </a:moveTo>
                    <a:cubicBezTo>
                      <a:pt x="41529" y="32290"/>
                      <a:pt x="32195" y="41529"/>
                      <a:pt x="20764" y="41529"/>
                    </a:cubicBezTo>
                    <a:cubicBezTo>
                      <a:pt x="9335" y="41529"/>
                      <a:pt x="0" y="32194"/>
                      <a:pt x="0" y="20765"/>
                    </a:cubicBezTo>
                    <a:cubicBezTo>
                      <a:pt x="0" y="9334"/>
                      <a:pt x="9335" y="0"/>
                      <a:pt x="20764" y="0"/>
                    </a:cubicBezTo>
                    <a:cubicBezTo>
                      <a:pt x="32195" y="0"/>
                      <a:pt x="41529" y="9334"/>
                      <a:pt x="41529" y="207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97" name="Google Shape;597;p19"/>
          <p:cNvGrpSpPr/>
          <p:nvPr/>
        </p:nvGrpSpPr>
        <p:grpSpPr>
          <a:xfrm flipH="1">
            <a:off x="713902" y="4774546"/>
            <a:ext cx="268636" cy="280965"/>
            <a:chOff x="7420451" y="1639728"/>
            <a:chExt cx="359091" cy="375571"/>
          </a:xfrm>
        </p:grpSpPr>
        <p:sp>
          <p:nvSpPr>
            <p:cNvPr id="598" name="Google Shape;598;p19"/>
            <p:cNvSpPr/>
            <p:nvPr/>
          </p:nvSpPr>
          <p:spPr>
            <a:xfrm>
              <a:off x="7420451" y="1852041"/>
              <a:ext cx="357473" cy="163258"/>
            </a:xfrm>
            <a:custGeom>
              <a:rect b="b" l="l" r="r" t="t"/>
              <a:pathLst>
                <a:path extrusionOk="0" h="163258" w="357473">
                  <a:moveTo>
                    <a:pt x="40196" y="72962"/>
                  </a:moveTo>
                  <a:lnTo>
                    <a:pt x="0" y="72962"/>
                  </a:lnTo>
                  <a:lnTo>
                    <a:pt x="0" y="90297"/>
                  </a:lnTo>
                  <a:lnTo>
                    <a:pt x="40196" y="90297"/>
                  </a:lnTo>
                  <a:lnTo>
                    <a:pt x="40196" y="72962"/>
                  </a:lnTo>
                  <a:close/>
                  <a:moveTo>
                    <a:pt x="185166" y="126778"/>
                  </a:moveTo>
                  <a:lnTo>
                    <a:pt x="294894" y="126778"/>
                  </a:lnTo>
                  <a:lnTo>
                    <a:pt x="294894" y="109347"/>
                  </a:lnTo>
                  <a:lnTo>
                    <a:pt x="185166" y="109347"/>
                  </a:lnTo>
                  <a:lnTo>
                    <a:pt x="185166" y="126778"/>
                  </a:lnTo>
                  <a:close/>
                  <a:moveTo>
                    <a:pt x="294894" y="0"/>
                  </a:moveTo>
                  <a:lnTo>
                    <a:pt x="38291" y="0"/>
                  </a:lnTo>
                  <a:lnTo>
                    <a:pt x="38291" y="17335"/>
                  </a:lnTo>
                  <a:lnTo>
                    <a:pt x="294894" y="17335"/>
                  </a:lnTo>
                  <a:lnTo>
                    <a:pt x="294894" y="0"/>
                  </a:lnTo>
                  <a:close/>
                  <a:moveTo>
                    <a:pt x="0" y="163259"/>
                  </a:moveTo>
                  <a:lnTo>
                    <a:pt x="99632" y="163259"/>
                  </a:lnTo>
                  <a:lnTo>
                    <a:pt x="99632" y="145828"/>
                  </a:lnTo>
                  <a:lnTo>
                    <a:pt x="0" y="145828"/>
                  </a:lnTo>
                  <a:lnTo>
                    <a:pt x="0" y="163259"/>
                  </a:lnTo>
                  <a:close/>
                  <a:moveTo>
                    <a:pt x="76581" y="36481"/>
                  </a:moveTo>
                  <a:lnTo>
                    <a:pt x="0" y="36481"/>
                  </a:lnTo>
                  <a:lnTo>
                    <a:pt x="0" y="53816"/>
                  </a:lnTo>
                  <a:lnTo>
                    <a:pt x="76581" y="53816"/>
                  </a:lnTo>
                  <a:lnTo>
                    <a:pt x="76581" y="36481"/>
                  </a:lnTo>
                  <a:close/>
                  <a:moveTo>
                    <a:pt x="52483" y="90297"/>
                  </a:moveTo>
                  <a:lnTo>
                    <a:pt x="207836" y="90297"/>
                  </a:lnTo>
                  <a:lnTo>
                    <a:pt x="207836" y="72962"/>
                  </a:lnTo>
                  <a:lnTo>
                    <a:pt x="52483" y="72962"/>
                  </a:lnTo>
                  <a:lnTo>
                    <a:pt x="52483" y="90297"/>
                  </a:lnTo>
                  <a:close/>
                  <a:moveTo>
                    <a:pt x="164402" y="109347"/>
                  </a:moveTo>
                  <a:lnTo>
                    <a:pt x="0" y="109347"/>
                  </a:lnTo>
                  <a:lnTo>
                    <a:pt x="0" y="126778"/>
                  </a:lnTo>
                  <a:lnTo>
                    <a:pt x="164402" y="126778"/>
                  </a:lnTo>
                  <a:lnTo>
                    <a:pt x="164402" y="109347"/>
                  </a:lnTo>
                  <a:close/>
                  <a:moveTo>
                    <a:pt x="220218" y="90297"/>
                  </a:moveTo>
                  <a:lnTo>
                    <a:pt x="357378" y="90297"/>
                  </a:lnTo>
                  <a:lnTo>
                    <a:pt x="357378" y="72962"/>
                  </a:lnTo>
                  <a:lnTo>
                    <a:pt x="220218" y="72962"/>
                  </a:lnTo>
                  <a:lnTo>
                    <a:pt x="220218" y="90297"/>
                  </a:lnTo>
                  <a:close/>
                  <a:moveTo>
                    <a:pt x="97441" y="53816"/>
                  </a:moveTo>
                  <a:lnTo>
                    <a:pt x="357474" y="53816"/>
                  </a:lnTo>
                  <a:lnTo>
                    <a:pt x="357474" y="36481"/>
                  </a:lnTo>
                  <a:lnTo>
                    <a:pt x="97441" y="36481"/>
                  </a:lnTo>
                  <a:lnTo>
                    <a:pt x="97441" y="53816"/>
                  </a:lnTo>
                  <a:close/>
                  <a:moveTo>
                    <a:pt x="305371" y="0"/>
                  </a:moveTo>
                  <a:lnTo>
                    <a:pt x="305371" y="17335"/>
                  </a:lnTo>
                  <a:lnTo>
                    <a:pt x="357378" y="17335"/>
                  </a:lnTo>
                  <a:lnTo>
                    <a:pt x="357378" y="0"/>
                  </a:lnTo>
                  <a:lnTo>
                    <a:pt x="305371" y="0"/>
                  </a:lnTo>
                  <a:close/>
                  <a:moveTo>
                    <a:pt x="315659" y="126778"/>
                  </a:moveTo>
                  <a:lnTo>
                    <a:pt x="357378" y="126778"/>
                  </a:lnTo>
                  <a:lnTo>
                    <a:pt x="357378" y="109347"/>
                  </a:lnTo>
                  <a:lnTo>
                    <a:pt x="315659" y="109347"/>
                  </a:lnTo>
                  <a:lnTo>
                    <a:pt x="315659" y="126778"/>
                  </a:lnTo>
                  <a:close/>
                  <a:moveTo>
                    <a:pt x="120396" y="163259"/>
                  </a:moveTo>
                  <a:lnTo>
                    <a:pt x="222981" y="163259"/>
                  </a:lnTo>
                  <a:lnTo>
                    <a:pt x="222981" y="145828"/>
                  </a:lnTo>
                  <a:lnTo>
                    <a:pt x="120396" y="145828"/>
                  </a:lnTo>
                  <a:lnTo>
                    <a:pt x="120396" y="163259"/>
                  </a:lnTo>
                  <a:close/>
                  <a:moveTo>
                    <a:pt x="235363" y="163259"/>
                  </a:moveTo>
                  <a:lnTo>
                    <a:pt x="313563" y="163259"/>
                  </a:lnTo>
                  <a:lnTo>
                    <a:pt x="313563" y="145828"/>
                  </a:lnTo>
                  <a:lnTo>
                    <a:pt x="235363" y="145828"/>
                  </a:lnTo>
                  <a:lnTo>
                    <a:pt x="235363" y="163259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99" name="Google Shape;599;p19"/>
            <p:cNvSpPr/>
            <p:nvPr/>
          </p:nvSpPr>
          <p:spPr>
            <a:xfrm>
              <a:off x="7425594" y="1639728"/>
              <a:ext cx="353948" cy="180117"/>
            </a:xfrm>
            <a:custGeom>
              <a:rect b="b" l="l" r="r" t="t"/>
              <a:pathLst>
                <a:path extrusionOk="0" h="180117" w="353948">
                  <a:moveTo>
                    <a:pt x="0" y="0"/>
                  </a:moveTo>
                  <a:lnTo>
                    <a:pt x="353949" y="0"/>
                  </a:lnTo>
                  <a:lnTo>
                    <a:pt x="353949" y="180118"/>
                  </a:lnTo>
                  <a:lnTo>
                    <a:pt x="0" y="18011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0" name="Google Shape;600;p19"/>
          <p:cNvGrpSpPr/>
          <p:nvPr/>
        </p:nvGrpSpPr>
        <p:grpSpPr>
          <a:xfrm flipH="1">
            <a:off x="96200" y="4469347"/>
            <a:ext cx="355444" cy="644072"/>
            <a:chOff x="1945386" y="5582316"/>
            <a:chExt cx="470725" cy="852963"/>
          </a:xfrm>
        </p:grpSpPr>
        <p:grpSp>
          <p:nvGrpSpPr>
            <p:cNvPr id="601" name="Google Shape;601;p19"/>
            <p:cNvGrpSpPr/>
            <p:nvPr/>
          </p:nvGrpSpPr>
          <p:grpSpPr>
            <a:xfrm>
              <a:off x="1945386" y="5582316"/>
              <a:ext cx="470725" cy="852963"/>
              <a:chOff x="1945386" y="5582316"/>
              <a:chExt cx="470725" cy="852963"/>
            </a:xfrm>
          </p:grpSpPr>
          <p:sp>
            <p:nvSpPr>
              <p:cNvPr id="602" name="Google Shape;602;p19"/>
              <p:cNvSpPr/>
              <p:nvPr/>
            </p:nvSpPr>
            <p:spPr>
              <a:xfrm>
                <a:off x="1945386" y="5582316"/>
                <a:ext cx="470725" cy="852963"/>
              </a:xfrm>
              <a:custGeom>
                <a:rect b="b" l="l" r="r" t="t"/>
                <a:pathLst>
                  <a:path extrusionOk="0" h="852963" w="470725">
                    <a:moveTo>
                      <a:pt x="435388" y="0"/>
                    </a:moveTo>
                    <a:cubicBezTo>
                      <a:pt x="454904" y="0"/>
                      <a:pt x="470726" y="15821"/>
                      <a:pt x="470726" y="35338"/>
                    </a:cubicBezTo>
                    <a:lnTo>
                      <a:pt x="470726" y="817626"/>
                    </a:lnTo>
                    <a:cubicBezTo>
                      <a:pt x="470726" y="837143"/>
                      <a:pt x="454904" y="852964"/>
                      <a:pt x="435388" y="852964"/>
                    </a:cubicBezTo>
                    <a:lnTo>
                      <a:pt x="35338" y="852964"/>
                    </a:lnTo>
                    <a:cubicBezTo>
                      <a:pt x="15821" y="852964"/>
                      <a:pt x="0" y="837143"/>
                      <a:pt x="0" y="817626"/>
                    </a:cubicBezTo>
                    <a:lnTo>
                      <a:pt x="0" y="35338"/>
                    </a:lnTo>
                    <a:cubicBezTo>
                      <a:pt x="0" y="15822"/>
                      <a:pt x="15821" y="0"/>
                      <a:pt x="35338" y="0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03" name="Google Shape;603;p19"/>
              <p:cNvSpPr/>
              <p:nvPr/>
            </p:nvSpPr>
            <p:spPr>
              <a:xfrm>
                <a:off x="1965864" y="5625846"/>
                <a:ext cx="429577" cy="699420"/>
              </a:xfrm>
              <a:custGeom>
                <a:rect b="b" l="l" r="r" t="t"/>
                <a:pathLst>
                  <a:path extrusionOk="0" h="699420" w="429577">
                    <a:moveTo>
                      <a:pt x="0" y="0"/>
                    </a:moveTo>
                    <a:lnTo>
                      <a:pt x="429578" y="0"/>
                    </a:lnTo>
                    <a:lnTo>
                      <a:pt x="429578" y="699421"/>
                    </a:lnTo>
                    <a:lnTo>
                      <a:pt x="0" y="69942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04" name="Google Shape;604;p19"/>
            <p:cNvSpPr/>
            <p:nvPr/>
          </p:nvSpPr>
          <p:spPr>
            <a:xfrm>
              <a:off x="1986438" y="6371462"/>
              <a:ext cx="388334" cy="32194"/>
            </a:xfrm>
            <a:custGeom>
              <a:rect b="b" l="l" r="r" t="t"/>
              <a:pathLst>
                <a:path extrusionOk="0" h="32194" w="388334">
                  <a:moveTo>
                    <a:pt x="88011" y="0"/>
                  </a:moveTo>
                  <a:lnTo>
                    <a:pt x="16097" y="0"/>
                  </a:lnTo>
                  <a:cubicBezTo>
                    <a:pt x="7239" y="0"/>
                    <a:pt x="0" y="7239"/>
                    <a:pt x="0" y="16097"/>
                  </a:cubicBezTo>
                  <a:cubicBezTo>
                    <a:pt x="0" y="24955"/>
                    <a:pt x="7239" y="32195"/>
                    <a:pt x="16097" y="32195"/>
                  </a:cubicBezTo>
                  <a:lnTo>
                    <a:pt x="88011" y="32195"/>
                  </a:lnTo>
                  <a:cubicBezTo>
                    <a:pt x="96869" y="32195"/>
                    <a:pt x="104108" y="24955"/>
                    <a:pt x="104108" y="16097"/>
                  </a:cubicBezTo>
                  <a:cubicBezTo>
                    <a:pt x="104108" y="7239"/>
                    <a:pt x="96869" y="0"/>
                    <a:pt x="88011" y="0"/>
                  </a:cubicBezTo>
                  <a:close/>
                  <a:moveTo>
                    <a:pt x="230124" y="0"/>
                  </a:moveTo>
                  <a:lnTo>
                    <a:pt x="158210" y="0"/>
                  </a:lnTo>
                  <a:cubicBezTo>
                    <a:pt x="149352" y="0"/>
                    <a:pt x="142113" y="7239"/>
                    <a:pt x="142113" y="16097"/>
                  </a:cubicBezTo>
                  <a:cubicBezTo>
                    <a:pt x="142113" y="24955"/>
                    <a:pt x="149352" y="32195"/>
                    <a:pt x="158210" y="32195"/>
                  </a:cubicBezTo>
                  <a:lnTo>
                    <a:pt x="230124" y="32195"/>
                  </a:lnTo>
                  <a:cubicBezTo>
                    <a:pt x="238982" y="32195"/>
                    <a:pt x="246221" y="24955"/>
                    <a:pt x="246221" y="16097"/>
                  </a:cubicBezTo>
                  <a:cubicBezTo>
                    <a:pt x="246221" y="7239"/>
                    <a:pt x="238982" y="0"/>
                    <a:pt x="230124" y="0"/>
                  </a:cubicBezTo>
                  <a:close/>
                  <a:moveTo>
                    <a:pt x="372237" y="0"/>
                  </a:moveTo>
                  <a:lnTo>
                    <a:pt x="300323" y="0"/>
                  </a:lnTo>
                  <a:cubicBezTo>
                    <a:pt x="291465" y="0"/>
                    <a:pt x="284226" y="7239"/>
                    <a:pt x="284226" y="16097"/>
                  </a:cubicBezTo>
                  <a:cubicBezTo>
                    <a:pt x="284226" y="24955"/>
                    <a:pt x="291465" y="32195"/>
                    <a:pt x="300323" y="32195"/>
                  </a:cubicBezTo>
                  <a:lnTo>
                    <a:pt x="372237" y="32195"/>
                  </a:lnTo>
                  <a:cubicBezTo>
                    <a:pt x="381095" y="32195"/>
                    <a:pt x="388334" y="24955"/>
                    <a:pt x="388334" y="16097"/>
                  </a:cubicBezTo>
                  <a:cubicBezTo>
                    <a:pt x="388334" y="7239"/>
                    <a:pt x="381095" y="0"/>
                    <a:pt x="37223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05" name="Google Shape;605;p19"/>
          <p:cNvGrpSpPr/>
          <p:nvPr/>
        </p:nvGrpSpPr>
        <p:grpSpPr>
          <a:xfrm>
            <a:off x="7975988" y="116167"/>
            <a:ext cx="1061979" cy="558999"/>
            <a:chOff x="3859815" y="2867310"/>
            <a:chExt cx="1262157" cy="664368"/>
          </a:xfrm>
        </p:grpSpPr>
        <p:sp>
          <p:nvSpPr>
            <p:cNvPr id="606" name="Google Shape;606;p19"/>
            <p:cNvSpPr/>
            <p:nvPr/>
          </p:nvSpPr>
          <p:spPr>
            <a:xfrm>
              <a:off x="3859815" y="2867310"/>
              <a:ext cx="1262157" cy="664368"/>
            </a:xfrm>
            <a:custGeom>
              <a:rect b="b" l="l" r="r" t="t"/>
              <a:pathLst>
                <a:path extrusionOk="0" h="664368" w="1262157">
                  <a:moveTo>
                    <a:pt x="1102233" y="344424"/>
                  </a:moveTo>
                  <a:cubicBezTo>
                    <a:pt x="1090231" y="344424"/>
                    <a:pt x="1078611" y="345757"/>
                    <a:pt x="1067372" y="348234"/>
                  </a:cubicBezTo>
                  <a:cubicBezTo>
                    <a:pt x="1048131" y="223838"/>
                    <a:pt x="945166" y="127159"/>
                    <a:pt x="817816" y="117348"/>
                  </a:cubicBezTo>
                  <a:cubicBezTo>
                    <a:pt x="756856" y="45625"/>
                    <a:pt x="666083" y="0"/>
                    <a:pt x="564547" y="0"/>
                  </a:cubicBezTo>
                  <a:cubicBezTo>
                    <a:pt x="398526" y="0"/>
                    <a:pt x="260890" y="121825"/>
                    <a:pt x="236220" y="280988"/>
                  </a:cubicBezTo>
                  <a:cubicBezTo>
                    <a:pt x="222599" y="277939"/>
                    <a:pt x="208502" y="276320"/>
                    <a:pt x="194024" y="276320"/>
                  </a:cubicBezTo>
                  <a:cubicBezTo>
                    <a:pt x="86868" y="276320"/>
                    <a:pt x="0" y="363188"/>
                    <a:pt x="0" y="470345"/>
                  </a:cubicBezTo>
                  <a:cubicBezTo>
                    <a:pt x="0" y="577501"/>
                    <a:pt x="86868" y="664369"/>
                    <a:pt x="194024" y="664369"/>
                  </a:cubicBezTo>
                  <a:lnTo>
                    <a:pt x="1102138" y="664369"/>
                  </a:lnTo>
                  <a:cubicBezTo>
                    <a:pt x="1190530" y="664369"/>
                    <a:pt x="1262158" y="592741"/>
                    <a:pt x="1262158" y="504349"/>
                  </a:cubicBezTo>
                  <a:cubicBezTo>
                    <a:pt x="1262158" y="415957"/>
                    <a:pt x="1190530" y="344329"/>
                    <a:pt x="1102138" y="344329"/>
                  </a:cubicBezTo>
                  <a:close/>
                </a:path>
              </a:pathLst>
            </a:custGeom>
            <a:solidFill>
              <a:srgbClr val="42444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607" name="Google Shape;607;p19"/>
            <p:cNvGrpSpPr/>
            <p:nvPr/>
          </p:nvGrpSpPr>
          <p:grpSpPr>
            <a:xfrm>
              <a:off x="4275677" y="3065525"/>
              <a:ext cx="334517" cy="380047"/>
              <a:chOff x="4275677" y="3065525"/>
              <a:chExt cx="334517" cy="380047"/>
            </a:xfrm>
          </p:grpSpPr>
          <p:grpSp>
            <p:nvGrpSpPr>
              <p:cNvPr id="608" name="Google Shape;608;p19"/>
              <p:cNvGrpSpPr/>
              <p:nvPr/>
            </p:nvGrpSpPr>
            <p:grpSpPr>
              <a:xfrm>
                <a:off x="4275677" y="3065525"/>
                <a:ext cx="334517" cy="380047"/>
                <a:chOff x="4275677" y="3065525"/>
                <a:chExt cx="334517" cy="380047"/>
              </a:xfrm>
            </p:grpSpPr>
            <p:grpSp>
              <p:nvGrpSpPr>
                <p:cNvPr id="609" name="Google Shape;609;p19"/>
                <p:cNvGrpSpPr/>
                <p:nvPr/>
              </p:nvGrpSpPr>
              <p:grpSpPr>
                <a:xfrm>
                  <a:off x="4275677" y="3301269"/>
                  <a:ext cx="334422" cy="144303"/>
                  <a:chOff x="4275677" y="3301269"/>
                  <a:chExt cx="334422" cy="144303"/>
                </a:xfrm>
              </p:grpSpPr>
              <p:sp>
                <p:nvSpPr>
                  <p:cNvPr id="610" name="Google Shape;610;p19"/>
                  <p:cNvSpPr/>
                  <p:nvPr/>
                </p:nvSpPr>
                <p:spPr>
                  <a:xfrm>
                    <a:off x="4275677" y="333165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1" name="Google Shape;611;p19"/>
                  <p:cNvSpPr/>
                  <p:nvPr/>
                </p:nvSpPr>
                <p:spPr>
                  <a:xfrm>
                    <a:off x="4275772" y="3301269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70"/>
                          <a:pt x="167164" y="60770"/>
                        </a:cubicBezTo>
                        <a:cubicBezTo>
                          <a:pt x="74842" y="60770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2" name="Google Shape;612;p19"/>
                <p:cNvGrpSpPr/>
                <p:nvPr/>
              </p:nvGrpSpPr>
              <p:grpSpPr>
                <a:xfrm>
                  <a:off x="4275677" y="3183350"/>
                  <a:ext cx="334422" cy="144302"/>
                  <a:chOff x="4275677" y="3183350"/>
                  <a:chExt cx="334422" cy="144302"/>
                </a:xfrm>
              </p:grpSpPr>
              <p:sp>
                <p:nvSpPr>
                  <p:cNvPr id="613" name="Google Shape;613;p19"/>
                  <p:cNvSpPr/>
                  <p:nvPr/>
                </p:nvSpPr>
                <p:spPr>
                  <a:xfrm>
                    <a:off x="4275677" y="3213734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4" name="Google Shape;614;p19"/>
                  <p:cNvSpPr/>
                  <p:nvPr/>
                </p:nvSpPr>
                <p:spPr>
                  <a:xfrm>
                    <a:off x="4275772" y="3183350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66"/>
                          <a:pt x="259486" y="60769"/>
                          <a:pt x="167164" y="60769"/>
                        </a:cubicBezTo>
                        <a:cubicBezTo>
                          <a:pt x="74842" y="60769"/>
                          <a:pt x="0" y="47166"/>
                          <a:pt x="0" y="30385"/>
                        </a:cubicBezTo>
                        <a:cubicBezTo>
                          <a:pt x="0" y="13604"/>
                          <a:pt x="74842" y="0"/>
                          <a:pt x="167164" y="0"/>
                        </a:cubicBezTo>
                        <a:cubicBezTo>
                          <a:pt x="259486" y="0"/>
                          <a:pt x="334328" y="13604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15" name="Google Shape;615;p19"/>
                <p:cNvGrpSpPr/>
                <p:nvPr/>
              </p:nvGrpSpPr>
              <p:grpSpPr>
                <a:xfrm>
                  <a:off x="4275677" y="3065525"/>
                  <a:ext cx="334517" cy="144303"/>
                  <a:chOff x="4275677" y="3065525"/>
                  <a:chExt cx="334517" cy="144303"/>
                </a:xfrm>
              </p:grpSpPr>
              <p:sp>
                <p:nvSpPr>
                  <p:cNvPr id="616" name="Google Shape;616;p19"/>
                  <p:cNvSpPr/>
                  <p:nvPr/>
                </p:nvSpPr>
                <p:spPr>
                  <a:xfrm>
                    <a:off x="4275677" y="3095910"/>
                    <a:ext cx="334422" cy="113918"/>
                  </a:xfrm>
                  <a:custGeom>
                    <a:rect b="b" l="l" r="r" t="t"/>
                    <a:pathLst>
                      <a:path extrusionOk="0" h="113918" w="334422">
                        <a:moveTo>
                          <a:pt x="95" y="0"/>
                        </a:moveTo>
                        <a:lnTo>
                          <a:pt x="95" y="83534"/>
                        </a:lnTo>
                        <a:cubicBezTo>
                          <a:pt x="95" y="100298"/>
                          <a:pt x="74962" y="113919"/>
                          <a:pt x="167259" y="113919"/>
                        </a:cubicBezTo>
                        <a:cubicBezTo>
                          <a:pt x="259556" y="113919"/>
                          <a:pt x="334423" y="100298"/>
                          <a:pt x="334423" y="83534"/>
                        </a:cubicBezTo>
                        <a:lnTo>
                          <a:pt x="334423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rgbClr val="CFD3D9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17" name="Google Shape;617;p19"/>
                  <p:cNvSpPr/>
                  <p:nvPr/>
                </p:nvSpPr>
                <p:spPr>
                  <a:xfrm>
                    <a:off x="4275867" y="3065525"/>
                    <a:ext cx="334327" cy="60769"/>
                  </a:xfrm>
                  <a:custGeom>
                    <a:rect b="b" l="l" r="r" t="t"/>
                    <a:pathLst>
                      <a:path extrusionOk="0" h="60769" w="334327">
                        <a:moveTo>
                          <a:pt x="334328" y="30385"/>
                        </a:moveTo>
                        <a:cubicBezTo>
                          <a:pt x="334328" y="47149"/>
                          <a:pt x="259461" y="60770"/>
                          <a:pt x="167164" y="60770"/>
                        </a:cubicBezTo>
                        <a:cubicBezTo>
                          <a:pt x="74866" y="60770"/>
                          <a:pt x="0" y="47149"/>
                          <a:pt x="0" y="30385"/>
                        </a:cubicBezTo>
                        <a:cubicBezTo>
                          <a:pt x="0" y="13621"/>
                          <a:pt x="74866" y="0"/>
                          <a:pt x="167164" y="0"/>
                        </a:cubicBezTo>
                        <a:cubicBezTo>
                          <a:pt x="259461" y="0"/>
                          <a:pt x="334328" y="13621"/>
                          <a:pt x="334328" y="30385"/>
                        </a:cubicBezTo>
                        <a:close/>
                      </a:path>
                    </a:pathLst>
                  </a:custGeom>
                  <a:solidFill>
                    <a:srgbClr val="E6EAF0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18" name="Google Shape;618;p19"/>
              <p:cNvSpPr/>
              <p:nvPr/>
            </p:nvSpPr>
            <p:spPr>
              <a:xfrm>
                <a:off x="4529994" y="3140487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2"/>
                      <a:pt x="8572" y="0"/>
                      <a:pt x="19050" y="0"/>
                    </a:cubicBezTo>
                    <a:cubicBezTo>
                      <a:pt x="29528" y="0"/>
                      <a:pt x="38100" y="8572"/>
                      <a:pt x="38100" y="19050"/>
                    </a:cubicBezTo>
                    <a:close/>
                  </a:path>
                </a:pathLst>
              </a:custGeom>
              <a:solidFill>
                <a:srgbClr val="55C0ED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19" name="Google Shape;619;p19"/>
              <p:cNvSpPr/>
              <p:nvPr/>
            </p:nvSpPr>
            <p:spPr>
              <a:xfrm>
                <a:off x="4529994" y="3256216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20" name="Google Shape;620;p19"/>
              <p:cNvSpPr/>
              <p:nvPr/>
            </p:nvSpPr>
            <p:spPr>
              <a:xfrm>
                <a:off x="4529994" y="3377088"/>
                <a:ext cx="38100" cy="38100"/>
              </a:xfrm>
              <a:custGeom>
                <a:rect b="b" l="l" r="r" t="t"/>
                <a:pathLst>
                  <a:path extrusionOk="0" h="38100" w="38100">
                    <a:moveTo>
                      <a:pt x="38100" y="19050"/>
                    </a:moveTo>
                    <a:cubicBezTo>
                      <a:pt x="38100" y="29623"/>
                      <a:pt x="29528" y="38100"/>
                      <a:pt x="19050" y="38100"/>
                    </a:cubicBezTo>
                    <a:cubicBezTo>
                      <a:pt x="8572" y="38100"/>
                      <a:pt x="0" y="29528"/>
                      <a:pt x="0" y="19050"/>
                    </a:cubicBezTo>
                    <a:cubicBezTo>
                      <a:pt x="0" y="8573"/>
                      <a:pt x="8572" y="0"/>
                      <a:pt x="19050" y="0"/>
                    </a:cubicBezTo>
                    <a:cubicBezTo>
                      <a:pt x="29528" y="0"/>
                      <a:pt x="38100" y="8573"/>
                      <a:pt x="38100" y="19050"/>
                    </a:cubicBezTo>
                    <a:close/>
                  </a:path>
                </a:pathLst>
              </a:custGeom>
              <a:solidFill>
                <a:srgbClr val="E6EAF0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621" name="Google Shape;621;p19"/>
          <p:cNvGrpSpPr/>
          <p:nvPr/>
        </p:nvGrpSpPr>
        <p:grpSpPr>
          <a:xfrm flipH="1" rot="5400000">
            <a:off x="557972" y="4696603"/>
            <a:ext cx="16329" cy="218290"/>
            <a:chOff x="10809827" y="4402455"/>
            <a:chExt cx="24764" cy="330993"/>
          </a:xfrm>
        </p:grpSpPr>
        <p:sp>
          <p:nvSpPr>
            <p:cNvPr id="622" name="Google Shape;622;p19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3" name="Google Shape;623;p19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4" name="Google Shape;624;p19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25" name="Google Shape;625;p19"/>
          <p:cNvSpPr/>
          <p:nvPr/>
        </p:nvSpPr>
        <p:spPr>
          <a:xfrm rot="-532595">
            <a:off x="7984139" y="4422751"/>
            <a:ext cx="1661199" cy="134324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6" name="Google Shape;626;p19"/>
          <p:cNvSpPr/>
          <p:nvPr/>
        </p:nvSpPr>
        <p:spPr>
          <a:xfrm flipH="1" rot="-5145822">
            <a:off x="-1235221" y="72085"/>
            <a:ext cx="2404292" cy="131859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627" name="Shape 6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8" name="Google Shape;628;p20"/>
          <p:cNvSpPr txBox="1"/>
          <p:nvPr>
            <p:ph type="title"/>
          </p:nvPr>
        </p:nvSpPr>
        <p:spPr>
          <a:xfrm>
            <a:off x="2347938" y="997200"/>
            <a:ext cx="4448100" cy="105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8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29" name="Google Shape;629;p20"/>
          <p:cNvSpPr txBox="1"/>
          <p:nvPr>
            <p:ph idx="1" type="subTitle"/>
          </p:nvPr>
        </p:nvSpPr>
        <p:spPr>
          <a:xfrm>
            <a:off x="2347900" y="1841450"/>
            <a:ext cx="4448100" cy="105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630" name="Google Shape;630;p20"/>
          <p:cNvSpPr txBox="1"/>
          <p:nvPr/>
        </p:nvSpPr>
        <p:spPr>
          <a:xfrm>
            <a:off x="2099100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CREDITS: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This presentation template was created by </a:t>
            </a:r>
            <a:r>
              <a:rPr b="1" lang="en" sz="1200" u="sng">
                <a:solidFill>
                  <a:schemeClr val="hlink"/>
                </a:solidFill>
                <a:latin typeface="Open Sans"/>
                <a:ea typeface="Open Sans"/>
                <a:cs typeface="Open Sans"/>
                <a:sym typeface="Open Sans"/>
                <a:hlinkClick r:id="rId2"/>
              </a:rPr>
              <a:t>Slidesgo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includes icons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, and infographics &amp; images by </a:t>
            </a:r>
            <a:r>
              <a:rPr b="1"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 u="sng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b="1" sz="1200" u="sng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31" name="Google Shape;631;p20"/>
          <p:cNvSpPr/>
          <p:nvPr/>
        </p:nvSpPr>
        <p:spPr>
          <a:xfrm flipH="1" rot="-2493044">
            <a:off x="-1086706" y="-570280"/>
            <a:ext cx="2902912" cy="234728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2" name="Google Shape;632;p20"/>
          <p:cNvSpPr/>
          <p:nvPr/>
        </p:nvSpPr>
        <p:spPr>
          <a:xfrm flipH="1" rot="-5051288">
            <a:off x="7227752" y="3451481"/>
            <a:ext cx="2997828" cy="2576307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3" name="Google Shape;633;p20"/>
          <p:cNvSpPr/>
          <p:nvPr/>
        </p:nvSpPr>
        <p:spPr>
          <a:xfrm flipH="1" rot="460638">
            <a:off x="178423" y="3742788"/>
            <a:ext cx="1359611" cy="122255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4" name="Google Shape;634;p20"/>
          <p:cNvSpPr/>
          <p:nvPr/>
        </p:nvSpPr>
        <p:spPr>
          <a:xfrm flipH="1" rot="460623">
            <a:off x="6683138" y="-2074210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hasCustomPrompt="1" idx="2" type="title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  <a:noFill/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/>
          <p:nvPr>
            <p:ph idx="3" type="pic"/>
          </p:nvPr>
        </p:nvSpPr>
        <p:spPr>
          <a:xfrm>
            <a:off x="484625" y="1076550"/>
            <a:ext cx="2990400" cy="299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" name="Google Shape;19;p3"/>
          <p:cNvSpPr/>
          <p:nvPr/>
        </p:nvSpPr>
        <p:spPr>
          <a:xfrm flipH="1" rot="-4592116">
            <a:off x="6189" y="113200"/>
            <a:ext cx="642877" cy="51982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9"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21"/>
          <p:cNvSpPr/>
          <p:nvPr/>
        </p:nvSpPr>
        <p:spPr>
          <a:xfrm flipH="1" rot="-1900174">
            <a:off x="-500059" y="-436065"/>
            <a:ext cx="1729608" cy="139855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7" name="Google Shape;637;p21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21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21"/>
          <p:cNvSpPr/>
          <p:nvPr/>
        </p:nvSpPr>
        <p:spPr>
          <a:xfrm flipH="1" rot="531593">
            <a:off x="-1222788" y="3829381"/>
            <a:ext cx="2902962" cy="234732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40" name="Google Shape;640;p21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41" name="Google Shape;641;p21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42" name="Google Shape;642;p21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rect b="b" l="l" r="r" t="t"/>
                <a:pathLst>
                  <a:path extrusionOk="0" h="225742" w="652843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43" name="Google Shape;643;p21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rect b="b" l="l" r="r" t="t"/>
                <a:pathLst>
                  <a:path extrusionOk="0" h="151161" w="151161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44" name="Google Shape;644;p21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45" name="Google Shape;645;p21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rect b="b" l="l" r="r" t="t"/>
                  <a:pathLst>
                    <a:path extrusionOk="0" h="20383" w="332041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6" name="Google Shape;646;p21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rect b="b" l="l" r="r" t="t"/>
                  <a:pathLst>
                    <a:path extrusionOk="0" h="20383" w="290322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7" name="Google Shape;647;p21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rect b="b" l="l" r="r" t="t"/>
                  <a:pathLst>
                    <a:path extrusionOk="0" h="20383" w="303942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8" name="Google Shape;648;p21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rect b="b" l="l" r="r" t="t"/>
                  <a:pathLst>
                    <a:path extrusionOk="0" h="20383" w="171545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9" name="Google Shape;649;p21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650" name="Google Shape;650;p21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651" name="Google Shape;651;p21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rect b="b" l="l" r="r" t="t"/>
                  <a:pathLst>
                    <a:path extrusionOk="0" h="225742" w="652843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1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rect b="b" l="l" r="r" t="t"/>
                  <a:pathLst>
                    <a:path extrusionOk="0" h="151161" w="151161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53" name="Google Shape;653;p21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654" name="Google Shape;654;p21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rect b="b" l="l" r="r" t="t"/>
                    <a:pathLst>
                      <a:path extrusionOk="0" h="20383" w="280034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5" name="Google Shape;655;p21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rect b="b" l="l" r="r" t="t"/>
                    <a:pathLst>
                      <a:path extrusionOk="0" h="20383" w="205073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6" name="Google Shape;656;p21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rect b="b" l="l" r="r" t="t"/>
                    <a:pathLst>
                      <a:path extrusionOk="0" h="20383" w="332041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57" name="Google Shape;657;p21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rect b="b" l="l" r="r" t="t"/>
                    <a:pathLst>
                      <a:path extrusionOk="0" h="20383" w="171545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658" name="Google Shape;658;p21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rect b="b" l="l" r="r" t="t"/>
                <a:pathLst>
                  <a:path extrusionOk="0" h="60632" w="50734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659" name="Google Shape;659;p21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660" name="Google Shape;660;p21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661" name="Google Shape;661;p21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rect b="b" l="l" r="r" t="t"/>
                  <a:pathLst>
                    <a:path extrusionOk="0" h="63817" w="123062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2" name="Google Shape;662;p21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rect b="b" l="l" r="r" t="t"/>
                  <a:pathLst>
                    <a:path extrusionOk="0" h="39243" w="39242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3" name="Google Shape;663;p21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rect b="b" l="l" r="r" t="t"/>
                <a:pathLst>
                  <a:path extrusionOk="0" h="9715" w="103346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9_1">
    <p:spTree>
      <p:nvGrpSpPr>
        <p:cNvPr id="664" name="Shape 6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" name="Google Shape;665;p22"/>
          <p:cNvSpPr/>
          <p:nvPr/>
        </p:nvSpPr>
        <p:spPr>
          <a:xfrm flipH="1" rot="8819869">
            <a:off x="7035528" y="3933627"/>
            <a:ext cx="3158468" cy="2509642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6" name="Google Shape;666;p22"/>
          <p:cNvSpPr/>
          <p:nvPr/>
        </p:nvSpPr>
        <p:spPr>
          <a:xfrm flipH="1" rot="-3657034">
            <a:off x="-1336268" y="-858934"/>
            <a:ext cx="2746020" cy="1921695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67" name="Google Shape;667;p22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668" name="Google Shape;668;p22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669" name="Google Shape;669;p22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0" name="Google Shape;670;p22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71" name="Google Shape;671;p22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672" name="Google Shape;672;p22"/>
            <p:cNvSpPr/>
            <p:nvPr/>
          </p:nvSpPr>
          <p:spPr>
            <a:xfrm>
              <a:off x="1303210" y="4628965"/>
              <a:ext cx="68735" cy="82063"/>
            </a:xfrm>
            <a:custGeom>
              <a:rect b="b" l="l" r="r" t="t"/>
              <a:pathLst>
                <a:path extrusionOk="0" h="82063" w="68735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673" name="Google Shape;673;p22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674" name="Google Shape;674;p22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675" name="Google Shape;675;p22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76" name="Google Shape;676;p22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677" name="Google Shape;677;p22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8" name="Google Shape;678;p22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2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0" name="Google Shape;680;p22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681" name="Google Shape;681;p22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82" name="Google Shape;682;p22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683" name="Google Shape;683;p22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684" name="Google Shape;684;p22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5" name="Google Shape;685;p22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6" name="Google Shape;686;p22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687" name="Google Shape;687;p22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88" name="Google Shape;688;p22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689" name="Google Shape;689;p22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690" name="Google Shape;690;p22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1" name="Google Shape;691;p22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indent="-304800" lvl="1" marL="914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2pPr>
            <a:lvl3pPr indent="-304800" lvl="2" marL="1371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3pPr>
            <a:lvl4pPr indent="-304800" lvl="3" marL="1828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4pPr>
            <a:lvl5pPr indent="-304800" lvl="4" marL="22860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5pPr>
            <a:lvl6pPr indent="-304800" lvl="5" marL="27432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6pPr>
            <a:lvl7pPr indent="-304800" lvl="6" marL="32004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7pPr>
            <a:lvl8pPr indent="-304800" lvl="7" marL="36576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○"/>
              <a:defRPr/>
            </a:lvl8pPr>
            <a:lvl9pPr indent="-304800" lvl="8" marL="411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23" name="Google Shape;23;p4"/>
          <p:cNvSpPr/>
          <p:nvPr/>
        </p:nvSpPr>
        <p:spPr>
          <a:xfrm flipH="1" rot="-4014673">
            <a:off x="-1798429" y="-1029372"/>
            <a:ext cx="3158476" cy="250963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/>
          <p:nvPr/>
        </p:nvSpPr>
        <p:spPr>
          <a:xfrm flipH="1">
            <a:off x="8355841" y="2667287"/>
            <a:ext cx="734045" cy="45268"/>
          </a:xfrm>
          <a:custGeom>
            <a:rect b="b" l="l" r="r" t="t"/>
            <a:pathLst>
              <a:path extrusionOk="0" h="50863" w="82477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5" name="Google Shape;25;p4"/>
          <p:cNvGrpSpPr/>
          <p:nvPr/>
        </p:nvGrpSpPr>
        <p:grpSpPr>
          <a:xfrm flipH="1">
            <a:off x="8380540" y="1729933"/>
            <a:ext cx="668783" cy="959747"/>
            <a:chOff x="10519314" y="4728596"/>
            <a:chExt cx="751780" cy="1078731"/>
          </a:xfrm>
        </p:grpSpPr>
        <p:grpSp>
          <p:nvGrpSpPr>
            <p:cNvPr id="26" name="Google Shape;26;p4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" name="Google Shape;27;p4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8" name="Google Shape;28;p4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rect b="b" l="l" r="r" t="t"/>
                  <a:pathLst>
                    <a:path extrusionOk="0" h="909637" w="125444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4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rect b="b" l="l" r="r" t="t"/>
                  <a:pathLst>
                    <a:path extrusionOk="0" h="42088" w="42088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0" name="Google Shape;30;p4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rect b="b" l="l" r="r" t="t"/>
                  <a:pathLst>
                    <a:path extrusionOk="0" h="42087" w="42087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1" name="Google Shape;31;p4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32" name="Google Shape;32;p4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3" name="Google Shape;33;p4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" name="Google Shape;34;p4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" name="Google Shape;35;p4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rect b="b" l="l" r="r" t="t"/>
                    <a:pathLst>
                      <a:path extrusionOk="0" h="15049" w="87915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6" name="Google Shape;36;p4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37" name="Google Shape;37;p4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rect b="b" l="l" r="r" t="t"/>
                  <a:pathLst>
                    <a:path extrusionOk="0" h="1069848" w="176117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8" name="Google Shape;38;p4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rect b="b" l="l" r="r" t="t"/>
                  <a:pathLst>
                    <a:path extrusionOk="0" h="87630" w="87629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39" name="Google Shape;39;p4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40" name="Google Shape;40;p4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1" name="Google Shape;41;p4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42" name="Google Shape;42;p4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43" name="Google Shape;43;p4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44" name="Google Shape;44;p4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rect b="b" l="l" r="r" t="t"/>
                    <a:pathLst>
                      <a:path extrusionOk="0" h="14954" w="11449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5" name="Google Shape;45;p4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46" name="Google Shape;46;p4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rect b="b" l="l" r="r" t="t"/>
                  <a:pathLst>
                    <a:path extrusionOk="0" h="992123" w="20212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7" name="Google Shape;47;p4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rect b="b" l="l" r="r" t="t"/>
                  <a:pathLst>
                    <a:path extrusionOk="0" h="123062" w="123063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48" name="Google Shape;48;p4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49" name="Google Shape;49;p4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0" name="Google Shape;50;p4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" name="Google Shape;51;p4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52" name="Google Shape;52;p4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" name="Google Shape;53;p4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rect b="b" l="l" r="r" t="t"/>
                    <a:pathLst>
                      <a:path extrusionOk="0" h="14954" w="128397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54" name="Google Shape;54;p4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55" name="Google Shape;55;p4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rect b="b" l="l" r="r" t="t"/>
                <a:pathLst>
                  <a:path extrusionOk="0" h="715136" w="8401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" name="Google Shape;56;p4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rect b="b" l="l" r="r" t="t"/>
                <a:pathLst>
                  <a:path extrusionOk="0" h="411289" w="26003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57" name="Google Shape;57;p4"/>
          <p:cNvGrpSpPr/>
          <p:nvPr/>
        </p:nvGrpSpPr>
        <p:grpSpPr>
          <a:xfrm flipH="1">
            <a:off x="8485925" y="662239"/>
            <a:ext cx="516117" cy="779220"/>
            <a:chOff x="10572463" y="3528536"/>
            <a:chExt cx="580168" cy="875823"/>
          </a:xfrm>
        </p:grpSpPr>
        <p:grpSp>
          <p:nvGrpSpPr>
            <p:cNvPr id="58" name="Google Shape;58;p4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59" name="Google Shape;59;p4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rect b="b" l="l" r="r" t="t"/>
                <a:pathLst>
                  <a:path extrusionOk="0" h="746664" w="438816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0" name="Google Shape;60;p4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61" name="Google Shape;61;p4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62;p4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63;p4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64;p4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65;p4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66;p4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" name="Google Shape;67;p4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68" name="Google Shape;68;p4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" name="Google Shape;69;p4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" name="Google Shape;70;p4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" name="Google Shape;71;p4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2" name="Google Shape;72;p4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rect b="b" l="l" r="r" t="t"/>
                <a:pathLst>
                  <a:path extrusionOk="0" h="112585" w="112584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3" name="Google Shape;73;p4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74" name="Google Shape;74;p4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rect b="b" l="l" r="r" t="t"/>
                <a:pathLst>
                  <a:path extrusionOk="0" h="746569" w="438817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5" name="Google Shape;75;p4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76" name="Google Shape;76;p4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7" name="Google Shape;77;p4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8" name="Google Shape;78;p4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9" name="Google Shape;79;p4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0" name="Google Shape;80;p4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1" name="Google Shape;81;p4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82" name="Google Shape;82;p4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83" name="Google Shape;83;p4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4" name="Google Shape;84;p4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5" name="Google Shape;85;p4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rect b="b" l="l" r="r" t="t"/>
                  <a:pathLst>
                    <a:path extrusionOk="0" h="21431" w="313848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86" name="Google Shape;86;p4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rect b="b" l="l" r="r" t="t"/>
                  <a:pathLst>
                    <a:path extrusionOk="0" h="21431" w="184689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7" name="Google Shape;87;p4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rect b="b" l="l" r="r" t="t"/>
                <a:pathLst>
                  <a:path extrusionOk="0" h="112585" w="112586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88" name="Google Shape;88;p4"/>
          <p:cNvGrpSpPr/>
          <p:nvPr/>
        </p:nvGrpSpPr>
        <p:grpSpPr>
          <a:xfrm flipH="1">
            <a:off x="8768853" y="1439765"/>
            <a:ext cx="22030" cy="294484"/>
            <a:chOff x="10809827" y="4402455"/>
            <a:chExt cx="24764" cy="330993"/>
          </a:xfrm>
        </p:grpSpPr>
        <p:sp>
          <p:nvSpPr>
            <p:cNvPr id="89" name="Google Shape;89;p4"/>
            <p:cNvSpPr/>
            <p:nvPr/>
          </p:nvSpPr>
          <p:spPr>
            <a:xfrm>
              <a:off x="10822209" y="4414266"/>
              <a:ext cx="9525" cy="307467"/>
            </a:xfrm>
            <a:custGeom>
              <a:rect b="b" l="l" r="r" t="t"/>
              <a:pathLst>
                <a:path extrusionOk="0" h="307467" w="9525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cap="flat" cmpd="sng" w="10950">
              <a:solidFill>
                <a:schemeClr val="accent4"/>
              </a:solidFill>
              <a:prstDash val="dashDot"/>
              <a:miter lim="8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0" name="Google Shape;90;p4"/>
            <p:cNvSpPr/>
            <p:nvPr/>
          </p:nvSpPr>
          <p:spPr>
            <a:xfrm>
              <a:off x="10809827" y="4708683"/>
              <a:ext cx="24764" cy="24765"/>
            </a:xfrm>
            <a:custGeom>
              <a:rect b="b" l="l" r="r" t="t"/>
              <a:pathLst>
                <a:path extrusionOk="0" h="24765" w="24764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1" name="Google Shape;91;p4"/>
            <p:cNvSpPr/>
            <p:nvPr/>
          </p:nvSpPr>
          <p:spPr>
            <a:xfrm>
              <a:off x="10809827" y="4402455"/>
              <a:ext cx="24764" cy="24764"/>
            </a:xfrm>
            <a:custGeom>
              <a:rect b="b" l="l" r="r" t="t"/>
              <a:pathLst>
                <a:path extrusionOk="0" h="24764" w="24764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cap="flat" cmpd="sng" w="9525">
              <a:solidFill>
                <a:schemeClr val="accent4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2" name="Google Shape;92;p4"/>
          <p:cNvSpPr/>
          <p:nvPr/>
        </p:nvSpPr>
        <p:spPr>
          <a:xfrm flipH="1" rot="8662747">
            <a:off x="7370974" y="4168319"/>
            <a:ext cx="2746019" cy="192168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93" name="Google Shape;93;p4"/>
          <p:cNvGrpSpPr/>
          <p:nvPr/>
        </p:nvGrpSpPr>
        <p:grpSpPr>
          <a:xfrm flipH="1">
            <a:off x="122956" y="4228558"/>
            <a:ext cx="829992" cy="750888"/>
            <a:chOff x="8114596" y="445039"/>
            <a:chExt cx="633002" cy="572716"/>
          </a:xfrm>
        </p:grpSpPr>
        <p:grpSp>
          <p:nvGrpSpPr>
            <p:cNvPr id="94" name="Google Shape;94;p4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95" name="Google Shape;95;p4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rect b="b" l="l" r="r" t="t"/>
                <a:pathLst>
                  <a:path extrusionOk="0" h="541115" w="598074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6" name="Google Shape;96;p4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97" name="Google Shape;97;p4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98;p4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4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rect b="b" l="l" r="r" t="t"/>
                  <a:pathLst>
                    <a:path extrusionOk="0" h="41529" w="41528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0" name="Google Shape;100;p4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101" name="Google Shape;101;p4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rect b="b" l="l" r="r" t="t"/>
                <a:pathLst>
                  <a:path extrusionOk="0" h="218217" w="218503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2" name="Google Shape;102;p4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103" name="Google Shape;103;p4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104" name="Google Shape;104;p4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5" name="Google Shape;105;p4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6" name="Google Shape;106;p4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107" name="Google Shape;107;p4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8" name="Google Shape;108;p4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9" name="Google Shape;109;p4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110" name="Google Shape;110;p4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rect b="b" l="l" r="r" t="t"/>
                    <a:pathLst>
                      <a:path extrusionOk="0" h="72866" w="213931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11" name="Google Shape;111;p4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rect b="b" l="l" r="r" t="t"/>
                    <a:pathLst>
                      <a:path extrusionOk="0" h="38861" w="213931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t/>
                    </a: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14" name="Google Shape;114;p5"/>
          <p:cNvSpPr txBox="1"/>
          <p:nvPr>
            <p:ph idx="1" type="subTitle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5" name="Google Shape;115;p5"/>
          <p:cNvSpPr txBox="1"/>
          <p:nvPr>
            <p:ph idx="2" type="subTitle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16" name="Google Shape;116;p5"/>
          <p:cNvSpPr txBox="1"/>
          <p:nvPr>
            <p:ph idx="3" type="subTitle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7" name="Google Shape;117;p5"/>
          <p:cNvSpPr txBox="1"/>
          <p:nvPr>
            <p:ph idx="4" type="subTitle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18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b="1" sz="2400"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23" name="Google Shape;123;p6"/>
          <p:cNvSpPr/>
          <p:nvPr/>
        </p:nvSpPr>
        <p:spPr>
          <a:xfrm rot="-9076707">
            <a:off x="85462" y="-755109"/>
            <a:ext cx="1683799" cy="1313891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6779278" y="192982"/>
            <a:ext cx="2107998" cy="297419"/>
            <a:chOff x="6108096" y="3265836"/>
            <a:chExt cx="1633727" cy="230504"/>
          </a:xfrm>
        </p:grpSpPr>
        <p:sp>
          <p:nvSpPr>
            <p:cNvPr id="125" name="Google Shape;125;p6"/>
            <p:cNvSpPr/>
            <p:nvPr/>
          </p:nvSpPr>
          <p:spPr>
            <a:xfrm>
              <a:off x="6108096" y="3265836"/>
              <a:ext cx="1633727" cy="230504"/>
            </a:xfrm>
            <a:custGeom>
              <a:rect b="b" l="l" r="r" t="t"/>
              <a:pathLst>
                <a:path extrusionOk="0" h="230504" w="1633727">
                  <a:moveTo>
                    <a:pt x="1518476" y="0"/>
                  </a:moveTo>
                  <a:cubicBezTo>
                    <a:pt x="1582128" y="0"/>
                    <a:pt x="1633728" y="51600"/>
                    <a:pt x="1633728" y="115253"/>
                  </a:cubicBezTo>
                  <a:lnTo>
                    <a:pt x="1633728" y="115253"/>
                  </a:lnTo>
                  <a:cubicBezTo>
                    <a:pt x="1633728" y="178905"/>
                    <a:pt x="1582128" y="230505"/>
                    <a:pt x="1518476" y="230505"/>
                  </a:cubicBezTo>
                  <a:lnTo>
                    <a:pt x="115252" y="230505"/>
                  </a:lnTo>
                  <a:cubicBezTo>
                    <a:pt x="51601" y="230505"/>
                    <a:pt x="0" y="178905"/>
                    <a:pt x="0" y="115253"/>
                  </a:cubicBezTo>
                  <a:lnTo>
                    <a:pt x="0" y="115253"/>
                  </a:lnTo>
                  <a:cubicBezTo>
                    <a:pt x="0" y="51600"/>
                    <a:pt x="51601" y="0"/>
                    <a:pt x="115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528381" y="3292292"/>
              <a:ext cx="166485" cy="165854"/>
            </a:xfrm>
            <a:custGeom>
              <a:rect b="b" l="l" r="r" t="t"/>
              <a:pathLst>
                <a:path extrusionOk="0" h="165854" w="166485">
                  <a:moveTo>
                    <a:pt x="161532" y="137469"/>
                  </a:moveTo>
                  <a:lnTo>
                    <a:pt x="120003" y="95941"/>
                  </a:lnTo>
                  <a:lnTo>
                    <a:pt x="113336" y="102608"/>
                  </a:lnTo>
                  <a:lnTo>
                    <a:pt x="105811" y="95083"/>
                  </a:lnTo>
                  <a:cubicBezTo>
                    <a:pt x="123622" y="71842"/>
                    <a:pt x="122194" y="38600"/>
                    <a:pt x="100953" y="17359"/>
                  </a:cubicBezTo>
                  <a:cubicBezTo>
                    <a:pt x="77807" y="-5786"/>
                    <a:pt x="40374" y="-5786"/>
                    <a:pt x="17324" y="17359"/>
                  </a:cubicBezTo>
                  <a:cubicBezTo>
                    <a:pt x="-5727" y="40505"/>
                    <a:pt x="-5822" y="77938"/>
                    <a:pt x="17324" y="100989"/>
                  </a:cubicBezTo>
                  <a:cubicBezTo>
                    <a:pt x="38850" y="122515"/>
                    <a:pt x="72568" y="123754"/>
                    <a:pt x="95809" y="105275"/>
                  </a:cubicBezTo>
                  <a:lnTo>
                    <a:pt x="103334" y="112800"/>
                  </a:lnTo>
                  <a:lnTo>
                    <a:pt x="96667" y="119467"/>
                  </a:lnTo>
                  <a:lnTo>
                    <a:pt x="138196" y="160996"/>
                  </a:lnTo>
                  <a:cubicBezTo>
                    <a:pt x="144673" y="167473"/>
                    <a:pt x="155150" y="167473"/>
                    <a:pt x="161627" y="160996"/>
                  </a:cubicBezTo>
                  <a:lnTo>
                    <a:pt x="161627" y="160996"/>
                  </a:lnTo>
                  <a:cubicBezTo>
                    <a:pt x="168104" y="154519"/>
                    <a:pt x="168104" y="144042"/>
                    <a:pt x="161627" y="137565"/>
                  </a:cubicBezTo>
                  <a:close/>
                  <a:moveTo>
                    <a:pt x="59138" y="102513"/>
                  </a:moveTo>
                  <a:cubicBezTo>
                    <a:pt x="54471" y="102513"/>
                    <a:pt x="49899" y="101751"/>
                    <a:pt x="45612" y="100417"/>
                  </a:cubicBezTo>
                  <a:cubicBezTo>
                    <a:pt x="33611" y="96512"/>
                    <a:pt x="23896" y="87463"/>
                    <a:pt x="19133" y="75938"/>
                  </a:cubicBezTo>
                  <a:cubicBezTo>
                    <a:pt x="16942" y="70794"/>
                    <a:pt x="15799" y="65175"/>
                    <a:pt x="15799" y="59269"/>
                  </a:cubicBezTo>
                  <a:cubicBezTo>
                    <a:pt x="15799" y="35361"/>
                    <a:pt x="35231" y="15931"/>
                    <a:pt x="59138" y="15931"/>
                  </a:cubicBezTo>
                  <a:cubicBezTo>
                    <a:pt x="65044" y="15931"/>
                    <a:pt x="70663" y="17074"/>
                    <a:pt x="75807" y="19264"/>
                  </a:cubicBezTo>
                  <a:cubicBezTo>
                    <a:pt x="87332" y="24122"/>
                    <a:pt x="96381" y="33742"/>
                    <a:pt x="100286" y="45744"/>
                  </a:cubicBezTo>
                  <a:cubicBezTo>
                    <a:pt x="101715" y="50030"/>
                    <a:pt x="102382" y="54507"/>
                    <a:pt x="102382" y="59269"/>
                  </a:cubicBezTo>
                  <a:cubicBezTo>
                    <a:pt x="102382" y="83177"/>
                    <a:pt x="83046" y="102513"/>
                    <a:pt x="59138" y="1025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7475124" y="3290220"/>
              <a:ext cx="7620" cy="174307"/>
            </a:xfrm>
            <a:custGeom>
              <a:rect b="b" l="l" r="r" t="t"/>
              <a:pathLst>
                <a:path extrusionOk="0" h="174307" w="7620">
                  <a:moveTo>
                    <a:pt x="3810" y="174308"/>
                  </a:moveTo>
                  <a:lnTo>
                    <a:pt x="3810" y="174308"/>
                  </a:lnTo>
                  <a:cubicBezTo>
                    <a:pt x="1714" y="174308"/>
                    <a:pt x="0" y="172593"/>
                    <a:pt x="0" y="170497"/>
                  </a:cubicBezTo>
                  <a:lnTo>
                    <a:pt x="0" y="3810"/>
                  </a:lnTo>
                  <a:cubicBezTo>
                    <a:pt x="0" y="1714"/>
                    <a:pt x="1714" y="0"/>
                    <a:pt x="3810" y="0"/>
                  </a:cubicBezTo>
                  <a:lnTo>
                    <a:pt x="3810" y="0"/>
                  </a:lnTo>
                  <a:cubicBezTo>
                    <a:pt x="5905" y="0"/>
                    <a:pt x="7620" y="1714"/>
                    <a:pt x="7620" y="3810"/>
                  </a:cubicBezTo>
                  <a:lnTo>
                    <a:pt x="7620" y="170497"/>
                  </a:lnTo>
                  <a:cubicBezTo>
                    <a:pt x="7620" y="172593"/>
                    <a:pt x="5905" y="174308"/>
                    <a:pt x="3810" y="1743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6"/>
          <p:cNvSpPr/>
          <p:nvPr/>
        </p:nvSpPr>
        <p:spPr>
          <a:xfrm flipH="1" rot="532502">
            <a:off x="-514115" y="4385276"/>
            <a:ext cx="1514959" cy="1224991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29" name="Google Shape;129;p6"/>
          <p:cNvGrpSpPr/>
          <p:nvPr/>
        </p:nvGrpSpPr>
        <p:grpSpPr>
          <a:xfrm>
            <a:off x="-148774" y="4544215"/>
            <a:ext cx="784225" cy="584398"/>
            <a:chOff x="1914620" y="1930431"/>
            <a:chExt cx="572929" cy="426911"/>
          </a:xfrm>
        </p:grpSpPr>
        <p:grpSp>
          <p:nvGrpSpPr>
            <p:cNvPr id="130" name="Google Shape;130;p6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31" name="Google Shape;131;p6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rect b="b" l="l" r="r" t="t"/>
                <a:pathLst>
                  <a:path extrusionOk="0" h="299466" w="445389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rect b="b" l="l" r="r" t="t"/>
                <a:pathLst>
                  <a:path extrusionOk="0" h="299465" w="445389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rect b="b" l="l" r="r" t="t"/>
                <a:pathLst>
                  <a:path extrusionOk="0" h="299466" w="445389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" name="Google Shape;134;p6"/>
            <p:cNvSpPr/>
            <p:nvPr/>
          </p:nvSpPr>
          <p:spPr>
            <a:xfrm>
              <a:off x="2024157" y="2180272"/>
              <a:ext cx="222980" cy="101917"/>
            </a:xfrm>
            <a:custGeom>
              <a:rect b="b" l="l" r="r" t="t"/>
              <a:pathLst>
                <a:path extrusionOk="0" h="101917" w="22298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6"/>
          <p:cNvSpPr/>
          <p:nvPr/>
        </p:nvSpPr>
        <p:spPr>
          <a:xfrm rot="5844200">
            <a:off x="8030548" y="2339312"/>
            <a:ext cx="2404301" cy="1318596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/>
          <p:nvPr>
            <p:ph type="title"/>
          </p:nvPr>
        </p:nvSpPr>
        <p:spPr>
          <a:xfrm>
            <a:off x="811975" y="1032900"/>
            <a:ext cx="2804400" cy="1006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38" name="Google Shape;138;p7"/>
          <p:cNvSpPr txBox="1"/>
          <p:nvPr>
            <p:ph idx="1" type="subTitle"/>
          </p:nvPr>
        </p:nvSpPr>
        <p:spPr>
          <a:xfrm>
            <a:off x="811975" y="2039700"/>
            <a:ext cx="4294800" cy="207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/>
        </p:txBody>
      </p:sp>
      <p:sp>
        <p:nvSpPr>
          <p:cNvPr id="139" name="Google Shape;139;p7"/>
          <p:cNvSpPr/>
          <p:nvPr>
            <p:ph idx="2" type="pic"/>
          </p:nvPr>
        </p:nvSpPr>
        <p:spPr>
          <a:xfrm>
            <a:off x="5668975" y="1076550"/>
            <a:ext cx="2990400" cy="29904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140" name="Google Shape;140;p7"/>
          <p:cNvSpPr/>
          <p:nvPr/>
        </p:nvSpPr>
        <p:spPr>
          <a:xfrm rot="-2381697">
            <a:off x="-1265120" y="-661594"/>
            <a:ext cx="3096202" cy="2008988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7"/>
          <p:cNvSpPr/>
          <p:nvPr/>
        </p:nvSpPr>
        <p:spPr>
          <a:xfrm rot="-7296874">
            <a:off x="-735040" y="4231574"/>
            <a:ext cx="2036053" cy="1508864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42" name="Google Shape;142;p7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143" name="Google Shape;143;p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rect b="b" l="l" r="r" t="t"/>
                <a:pathLst>
                  <a:path extrusionOk="0" h="299466" w="445484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7"/>
            <p:cNvSpPr/>
            <p:nvPr/>
          </p:nvSpPr>
          <p:spPr>
            <a:xfrm>
              <a:off x="1303210" y="4628965"/>
              <a:ext cx="68735" cy="82063"/>
            </a:xfrm>
            <a:custGeom>
              <a:rect b="b" l="l" r="r" t="t"/>
              <a:pathLst>
                <a:path extrusionOk="0" h="82063" w="68735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0" name="Google Shape;150;p8"/>
          <p:cNvSpPr/>
          <p:nvPr/>
        </p:nvSpPr>
        <p:spPr>
          <a:xfrm flipH="1" rot="-3263452">
            <a:off x="5847147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8"/>
          <p:cNvSpPr/>
          <p:nvPr/>
        </p:nvSpPr>
        <p:spPr>
          <a:xfrm flipH="1" rot="460623">
            <a:off x="6387251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8"/>
          <p:cNvSpPr/>
          <p:nvPr/>
        </p:nvSpPr>
        <p:spPr>
          <a:xfrm flipH="1" rot="-4592116">
            <a:off x="6189" y="113200"/>
            <a:ext cx="642877" cy="51982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/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55" name="Google Shape;155;p9"/>
          <p:cNvSpPr txBox="1"/>
          <p:nvPr>
            <p:ph idx="1" type="subTitle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rect b="b" l="l" r="r" t="t"/>
            <a:pathLst>
              <a:path extrusionOk="0" h="30330" w="38869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rect b="b" l="l" r="r" t="t"/>
            <a:pathLst>
              <a:path extrusionOk="0" h="31790" w="39315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/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22" Type="http://schemas.openxmlformats.org/officeDocument/2006/relationships/theme" Target="../theme/theme2.xml"/><Relationship Id="rId10" Type="http://schemas.openxmlformats.org/officeDocument/2006/relationships/slideLayout" Target="../slideLayouts/slideLayout10.xml"/><Relationship Id="rId21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b="1" sz="30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304800" lvl="1" marL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304800" lvl="2" marL="1371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304800" lvl="3" marL="1828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304800" lvl="4" marL="22860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304800" lvl="5" marL="2743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304800" lvl="6" marL="3200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304800" lvl="7" marL="3657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304800" lvl="8" marL="411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23"/>
          <p:cNvSpPr txBox="1"/>
          <p:nvPr>
            <p:ph type="ctrTitle"/>
          </p:nvPr>
        </p:nvSpPr>
        <p:spPr>
          <a:xfrm>
            <a:off x="713225" y="800025"/>
            <a:ext cx="4112100" cy="2378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380">
                <a:solidFill>
                  <a:srgbClr val="000000"/>
                </a:solidFill>
              </a:rPr>
              <a:t>Testes de tempo de reacção: </a:t>
            </a:r>
            <a:endParaRPr sz="338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Arial"/>
              <a:buNone/>
            </a:pPr>
            <a:r>
              <a:rPr lang="en" sz="3380" u="sng">
                <a:solidFill>
                  <a:srgbClr val="000000"/>
                </a:solidFill>
              </a:rPr>
              <a:t>competição por mínimo</a:t>
            </a:r>
            <a:endParaRPr sz="5300"/>
          </a:p>
        </p:txBody>
      </p:sp>
      <p:sp>
        <p:nvSpPr>
          <p:cNvPr id="697" name="Google Shape;697;p23"/>
          <p:cNvSpPr txBox="1"/>
          <p:nvPr>
            <p:ph idx="1" type="subTitle"/>
          </p:nvPr>
        </p:nvSpPr>
        <p:spPr>
          <a:xfrm>
            <a:off x="713225" y="3729800"/>
            <a:ext cx="4112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Miguel Mota 119934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Paulo Lacerda 120202</a:t>
            </a:r>
            <a:endParaRPr/>
          </a:p>
        </p:txBody>
      </p:sp>
      <p:pic>
        <p:nvPicPr>
          <p:cNvPr id="698" name="Google Shape;698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500" y="66275"/>
            <a:ext cx="1038075" cy="389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9" name="Google Shape;6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69550" y="641713"/>
            <a:ext cx="3384275" cy="3384275"/>
          </a:xfrm>
          <a:prstGeom prst="rect">
            <a:avLst/>
          </a:prstGeom>
          <a:noFill/>
          <a:ln>
            <a:noFill/>
          </a:ln>
        </p:spPr>
      </p:pic>
      <p:sp>
        <p:nvSpPr>
          <p:cNvPr id="700" name="Google Shape;700;p23"/>
          <p:cNvSpPr txBox="1"/>
          <p:nvPr/>
        </p:nvSpPr>
        <p:spPr>
          <a:xfrm>
            <a:off x="8862400" y="4803900"/>
            <a:ext cx="248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1" name="Google Shape;701;p23"/>
          <p:cNvSpPr txBox="1"/>
          <p:nvPr>
            <p:ph idx="1" type="subTitle"/>
          </p:nvPr>
        </p:nvSpPr>
        <p:spPr>
          <a:xfrm>
            <a:off x="713225" y="3216362"/>
            <a:ext cx="4112100" cy="47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Laboratório de Sistemas Digitais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24"/>
          <p:cNvSpPr txBox="1"/>
          <p:nvPr/>
        </p:nvSpPr>
        <p:spPr>
          <a:xfrm>
            <a:off x="8862400" y="4803900"/>
            <a:ext cx="248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07" name="Google Shape;707;p24"/>
          <p:cNvSpPr txBox="1"/>
          <p:nvPr>
            <p:ph idx="4294967295" type="ctrTitle"/>
          </p:nvPr>
        </p:nvSpPr>
        <p:spPr>
          <a:xfrm>
            <a:off x="364950" y="-82850"/>
            <a:ext cx="8414100" cy="23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Fases do projeto</a:t>
            </a:r>
            <a:r>
              <a:rPr lang="en" sz="5300"/>
              <a:t> </a:t>
            </a:r>
            <a:endParaRPr sz="5300"/>
          </a:p>
        </p:txBody>
      </p:sp>
      <p:sp>
        <p:nvSpPr>
          <p:cNvPr id="708" name="Google Shape;708;p24"/>
          <p:cNvSpPr txBox="1"/>
          <p:nvPr/>
        </p:nvSpPr>
        <p:spPr>
          <a:xfrm>
            <a:off x="3374400" y="2166425"/>
            <a:ext cx="2395200" cy="415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1. Fase de Configuração</a:t>
            </a:r>
            <a:endParaRPr sz="1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/>
          </a:p>
        </p:txBody>
      </p:sp>
      <p:sp>
        <p:nvSpPr>
          <p:cNvPr id="709" name="Google Shape;709;p24"/>
          <p:cNvSpPr txBox="1"/>
          <p:nvPr/>
        </p:nvSpPr>
        <p:spPr>
          <a:xfrm>
            <a:off x="421925" y="1214375"/>
            <a:ext cx="2791200" cy="66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O projeto contém 3 fases.</a:t>
            </a:r>
            <a:endParaRPr sz="1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0" name="Google Shape;710;p24"/>
          <p:cNvSpPr txBox="1"/>
          <p:nvPr/>
        </p:nvSpPr>
        <p:spPr>
          <a:xfrm>
            <a:off x="1184400" y="3197175"/>
            <a:ext cx="2185800" cy="415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2. Fase de Competição</a:t>
            </a:r>
            <a:endParaRPr/>
          </a:p>
        </p:txBody>
      </p:sp>
      <p:sp>
        <p:nvSpPr>
          <p:cNvPr id="711" name="Google Shape;711;p24"/>
          <p:cNvSpPr txBox="1"/>
          <p:nvPr/>
        </p:nvSpPr>
        <p:spPr>
          <a:xfrm>
            <a:off x="5765400" y="3197175"/>
            <a:ext cx="2098800" cy="415500"/>
          </a:xfrm>
          <a:prstGeom prst="rect">
            <a:avLst/>
          </a:prstGeom>
          <a:solidFill>
            <a:schemeClr val="dk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/>
              <a:t>3. Fase de Conclusão</a:t>
            </a:r>
            <a:endParaRPr/>
          </a:p>
        </p:txBody>
      </p:sp>
      <p:sp>
        <p:nvSpPr>
          <p:cNvPr id="712" name="Google Shape;712;p24"/>
          <p:cNvSpPr/>
          <p:nvPr/>
        </p:nvSpPr>
        <p:spPr>
          <a:xfrm flipH="1" rot="-2243705">
            <a:off x="1862052" y="2277944"/>
            <a:ext cx="1328816" cy="518361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3" name="Google Shape;713;p24"/>
          <p:cNvSpPr/>
          <p:nvPr/>
        </p:nvSpPr>
        <p:spPr>
          <a:xfrm flipH="1" rot="-10799783">
            <a:off x="2307550" y="3957750"/>
            <a:ext cx="4751700" cy="687600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14" name="Google Shape;714;p24"/>
          <p:cNvSpPr/>
          <p:nvPr/>
        </p:nvSpPr>
        <p:spPr>
          <a:xfrm flipH="1" rot="1434157">
            <a:off x="5901899" y="2172406"/>
            <a:ext cx="1574102" cy="550542"/>
          </a:xfrm>
          <a:prstGeom prst="curvedDownArrow">
            <a:avLst>
              <a:gd fmla="val 25000" name="adj1"/>
              <a:gd fmla="val 50000" name="adj2"/>
              <a:gd fmla="val 25000" name="adj3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p25"/>
          <p:cNvSpPr txBox="1"/>
          <p:nvPr/>
        </p:nvSpPr>
        <p:spPr>
          <a:xfrm>
            <a:off x="8862400" y="4803900"/>
            <a:ext cx="248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0" name="Google Shape;720;p25"/>
          <p:cNvSpPr txBox="1"/>
          <p:nvPr>
            <p:ph idx="4294967295" type="ctrTitle"/>
          </p:nvPr>
        </p:nvSpPr>
        <p:spPr>
          <a:xfrm>
            <a:off x="241100" y="-82850"/>
            <a:ext cx="8414100" cy="23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Fases do projeto</a:t>
            </a:r>
            <a:r>
              <a:rPr lang="en" sz="5300"/>
              <a:t> </a:t>
            </a:r>
            <a:endParaRPr sz="5300"/>
          </a:p>
        </p:txBody>
      </p:sp>
      <p:sp>
        <p:nvSpPr>
          <p:cNvPr id="721" name="Google Shape;721;p25"/>
          <p:cNvSpPr txBox="1"/>
          <p:nvPr/>
        </p:nvSpPr>
        <p:spPr>
          <a:xfrm>
            <a:off x="317675" y="983300"/>
            <a:ext cx="7185900" cy="317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1. Fase de Configuração</a:t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Secção de Display:</a:t>
            </a:r>
            <a:r>
              <a:rPr lang="en"/>
              <a:t> Exibe a palavra “ConF” nos displays HEX3-HEX0.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Secção de Ajuste de Ciclos:</a:t>
            </a:r>
            <a:r>
              <a:rPr lang="en"/>
              <a:t> Permite ajustar o número de ciclos de teste atribuído a cada jogador (entre 2 e 9). O valor ajustado é mostrado nos displays HEX7 e HEX6, que piscam a 1Hz.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b="1" lang="en"/>
              <a:t>Botões de Controlo:</a:t>
            </a:r>
            <a:endParaRPr b="1"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Botão de Confirmação: Confirma a configuração dos ciclos. (Key 0)</a:t>
            </a:r>
            <a:endParaRPr/>
          </a:p>
          <a:p>
            <a:pPr indent="-3175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Botão de Incremento: Aumenta o número de ciclos. (Key 2)</a:t>
            </a:r>
            <a:endParaRPr sz="1200">
              <a:solidFill>
                <a:srgbClr val="111111"/>
              </a:solidFill>
              <a:highlight>
                <a:srgbClr val="F7F7F7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p26"/>
          <p:cNvSpPr txBox="1"/>
          <p:nvPr/>
        </p:nvSpPr>
        <p:spPr>
          <a:xfrm>
            <a:off x="8862400" y="4803900"/>
            <a:ext cx="248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7" name="Google Shape;727;p26"/>
          <p:cNvSpPr txBox="1"/>
          <p:nvPr>
            <p:ph idx="4294967295" type="ctrTitle"/>
          </p:nvPr>
        </p:nvSpPr>
        <p:spPr>
          <a:xfrm>
            <a:off x="241100" y="-82850"/>
            <a:ext cx="8414100" cy="2378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Fases do projeto</a:t>
            </a:r>
            <a:r>
              <a:rPr lang="en" sz="5300"/>
              <a:t> </a:t>
            </a:r>
            <a:endParaRPr sz="5300"/>
          </a:p>
        </p:txBody>
      </p:sp>
      <p:sp>
        <p:nvSpPr>
          <p:cNvPr id="728" name="Google Shape;728;p26"/>
          <p:cNvSpPr txBox="1"/>
          <p:nvPr/>
        </p:nvSpPr>
        <p:spPr>
          <a:xfrm>
            <a:off x="317675" y="819300"/>
            <a:ext cx="7185900" cy="34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2.	</a:t>
            </a:r>
            <a:r>
              <a:rPr lang="en" sz="1800"/>
              <a:t>Fase de Competição</a:t>
            </a:r>
            <a:endParaRPr sz="18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Secção de Display:</a:t>
            </a:r>
            <a:endParaRPr b="1" sz="16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Exibe inicialmente “tESt” nos displays HEX3-HEX0.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Mostra os ciclos restantes para cada jogador nos displays HEX7 e HEX6.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Indica o jogador ativo no display HEX5.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Após o primeiro teste, exibe o tempo de reação mínimo registado até ao momento nos displays HEX3-HEX0 e o número do jogador correspondente no display HEX4.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  <p:sp>
        <p:nvSpPr>
          <p:cNvPr id="729" name="Google Shape;729;p26"/>
          <p:cNvSpPr txBox="1"/>
          <p:nvPr/>
        </p:nvSpPr>
        <p:spPr>
          <a:xfrm>
            <a:off x="317675" y="3900625"/>
            <a:ext cx="7185900" cy="180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Botões de Controlo:</a:t>
            </a:r>
            <a:endParaRPr b="1" sz="1600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Botão Iniciar/Reação: Inicia o teste de reação e regista a resposta ao estímulo.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27"/>
          <p:cNvSpPr txBox="1"/>
          <p:nvPr/>
        </p:nvSpPr>
        <p:spPr>
          <a:xfrm>
            <a:off x="8862400" y="4803900"/>
            <a:ext cx="248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6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35" name="Google Shape;735;p27"/>
          <p:cNvSpPr txBox="1"/>
          <p:nvPr>
            <p:ph idx="4294967295" type="ctrTitle"/>
          </p:nvPr>
        </p:nvSpPr>
        <p:spPr>
          <a:xfrm>
            <a:off x="0" y="0"/>
            <a:ext cx="8414100" cy="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/>
              <a:t> </a:t>
            </a:r>
            <a:r>
              <a:rPr lang="en" sz="3600"/>
              <a:t>Fases do Projeto</a:t>
            </a:r>
            <a:endParaRPr sz="3600"/>
          </a:p>
        </p:txBody>
      </p:sp>
      <p:sp>
        <p:nvSpPr>
          <p:cNvPr id="736" name="Google Shape;736;p27"/>
          <p:cNvSpPr txBox="1"/>
          <p:nvPr/>
        </p:nvSpPr>
        <p:spPr>
          <a:xfrm>
            <a:off x="169775" y="981900"/>
            <a:ext cx="8940900" cy="25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3</a:t>
            </a:r>
            <a:r>
              <a:rPr lang="en" sz="1800"/>
              <a:t>.	Fase de Conclusão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Após a conclusão de todos os ciclos, o sistema exibirá o tempo de reação mínimo e o número do jogador vencedor.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Se houver um empate, o sistema indicará isso alternando entre os números dos jogadores.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Char char="●"/>
            </a:pPr>
            <a:r>
              <a:rPr lang="en"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Após 6 segundos, o sistema retorna à fase de configuração, pronto para uma nova competição. </a:t>
            </a:r>
            <a:endParaRPr sz="16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0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28"/>
          <p:cNvSpPr txBox="1"/>
          <p:nvPr/>
        </p:nvSpPr>
        <p:spPr>
          <a:xfrm>
            <a:off x="8862400" y="4803900"/>
            <a:ext cx="248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7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42" name="Google Shape;742;p28"/>
          <p:cNvSpPr txBox="1"/>
          <p:nvPr>
            <p:ph idx="4294967295" type="ctrTitle"/>
          </p:nvPr>
        </p:nvSpPr>
        <p:spPr>
          <a:xfrm>
            <a:off x="282700" y="274850"/>
            <a:ext cx="8414100" cy="9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Máquina de estados</a:t>
            </a:r>
            <a:endParaRPr sz="3600"/>
          </a:p>
        </p:txBody>
      </p:sp>
      <p:pic>
        <p:nvPicPr>
          <p:cNvPr id="743" name="Google Shape;743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6750" y="1170538"/>
            <a:ext cx="7810500" cy="3514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7" name="Shape 7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Google Shape;748;p29"/>
          <p:cNvSpPr txBox="1"/>
          <p:nvPr/>
        </p:nvSpPr>
        <p:spPr>
          <a:xfrm>
            <a:off x="8862400" y="4803900"/>
            <a:ext cx="248400" cy="2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8</a:t>
            </a:r>
            <a:endParaRPr sz="12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749" name="Google Shape;749;p29"/>
          <p:cNvPicPr preferRelativeResize="0"/>
          <p:nvPr/>
        </p:nvPicPr>
        <p:blipFill rotWithShape="1">
          <a:blip r:embed="rId3">
            <a:alphaModFix/>
          </a:blip>
          <a:srcRect b="2849" l="3129" r="4268" t="4316"/>
          <a:stretch/>
        </p:blipFill>
        <p:spPr>
          <a:xfrm>
            <a:off x="2192000" y="259538"/>
            <a:ext cx="6029750" cy="4624475"/>
          </a:xfrm>
          <a:prstGeom prst="rect">
            <a:avLst/>
          </a:prstGeom>
          <a:noFill/>
          <a:ln>
            <a:noFill/>
          </a:ln>
          <a:effectLst>
            <a:outerShdw blurRad="57150" rotWithShape="0" algn="bl" dir="2400000" dist="171450">
              <a:srgbClr val="000000">
                <a:alpha val="41000"/>
              </a:srgbClr>
            </a:outerShdw>
          </a:effectLst>
        </p:spPr>
      </p:pic>
      <p:sp>
        <p:nvSpPr>
          <p:cNvPr id="750" name="Google Shape;750;p29"/>
          <p:cNvSpPr/>
          <p:nvPr/>
        </p:nvSpPr>
        <p:spPr>
          <a:xfrm>
            <a:off x="2426100" y="3690700"/>
            <a:ext cx="2373000" cy="364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1" name="Google Shape;751;p29"/>
          <p:cNvSpPr/>
          <p:nvPr/>
        </p:nvSpPr>
        <p:spPr>
          <a:xfrm>
            <a:off x="6565275" y="4439400"/>
            <a:ext cx="364500" cy="364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2" name="Google Shape;752;p29"/>
          <p:cNvSpPr/>
          <p:nvPr/>
        </p:nvSpPr>
        <p:spPr>
          <a:xfrm>
            <a:off x="6994875" y="4414550"/>
            <a:ext cx="364500" cy="364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3" name="Google Shape;753;p29"/>
          <p:cNvSpPr/>
          <p:nvPr/>
        </p:nvSpPr>
        <p:spPr>
          <a:xfrm>
            <a:off x="7396675" y="4414550"/>
            <a:ext cx="364500" cy="364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4" name="Google Shape;754;p29"/>
          <p:cNvSpPr/>
          <p:nvPr/>
        </p:nvSpPr>
        <p:spPr>
          <a:xfrm>
            <a:off x="5783600" y="4371600"/>
            <a:ext cx="364500" cy="3645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5" name="Google Shape;755;p29"/>
          <p:cNvSpPr txBox="1"/>
          <p:nvPr/>
        </p:nvSpPr>
        <p:spPr>
          <a:xfrm>
            <a:off x="226100" y="259525"/>
            <a:ext cx="1914900" cy="4624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3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FPGA</a:t>
            </a:r>
            <a:endParaRPr b="1" sz="2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rPr>
              <a:t>ALTERA DE2-115</a:t>
            </a:r>
            <a:endParaRPr b="1" sz="11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chemeClr val="dk1"/>
              </a:solidFill>
              <a:latin typeface="Epilogue"/>
              <a:ea typeface="Epilogue"/>
              <a:cs typeface="Epilogue"/>
              <a:sym typeface="Epilogue"/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RESET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SW[0]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DISPLAY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HEX[7..0]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INCREMENTO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KEY[2]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DECREMENTO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KEY[1]</a:t>
            </a:r>
            <a:endParaRPr b="1" sz="11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b="1" lang="en" sz="1300">
                <a:solidFill>
                  <a:schemeClr val="dk1"/>
                </a:solidFill>
              </a:rPr>
              <a:t>ATIVAÇÃO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KEY[0]</a:t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756" name="Google Shape;756;p29"/>
          <p:cNvSpPr txBox="1"/>
          <p:nvPr/>
        </p:nvSpPr>
        <p:spPr>
          <a:xfrm>
            <a:off x="3623400" y="3326025"/>
            <a:ext cx="364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2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7" name="Google Shape;757;p29"/>
          <p:cNvSpPr txBox="1"/>
          <p:nvPr/>
        </p:nvSpPr>
        <p:spPr>
          <a:xfrm>
            <a:off x="5783625" y="3985000"/>
            <a:ext cx="364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1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8" name="Google Shape;758;p29"/>
          <p:cNvSpPr txBox="1"/>
          <p:nvPr/>
        </p:nvSpPr>
        <p:spPr>
          <a:xfrm>
            <a:off x="6598863" y="4027350"/>
            <a:ext cx="364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3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59" name="Google Shape;759;p29"/>
          <p:cNvSpPr txBox="1"/>
          <p:nvPr/>
        </p:nvSpPr>
        <p:spPr>
          <a:xfrm>
            <a:off x="6956113" y="4066500"/>
            <a:ext cx="364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4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60" name="Google Shape;760;p29"/>
          <p:cNvSpPr txBox="1"/>
          <p:nvPr/>
        </p:nvSpPr>
        <p:spPr>
          <a:xfrm>
            <a:off x="7414125" y="4055200"/>
            <a:ext cx="364500" cy="30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FF0000"/>
                </a:solidFill>
                <a:latin typeface="Lato"/>
                <a:ea typeface="Lato"/>
                <a:cs typeface="Lato"/>
                <a:sym typeface="Lato"/>
              </a:rPr>
              <a:t>5</a:t>
            </a:r>
            <a:endParaRPr sz="19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