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5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9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4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8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49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5EE2BC33-F8B8-4768-AE46-E7CF6E3D7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05EB5AC-4150-4206-9DBE-37DD0EBFB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asílica de Santa Maria em Cracóvia, Polónia">
            <a:extLst>
              <a:ext uri="{FF2B5EF4-FFF2-40B4-BE49-F238E27FC236}">
                <a16:creationId xmlns:a16="http://schemas.microsoft.com/office/drawing/2014/main" id="{8BB03A5E-E75F-1C87-7433-BBD200592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4" b="831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53F851-4F97-E85E-1535-1EC22B0CA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27703"/>
            <a:ext cx="3216673" cy="38099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 err="1">
                <a:solidFill>
                  <a:srgbClr val="FFFFFF"/>
                </a:solidFill>
              </a:rPr>
              <a:t>Cracóvia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39285E-83AD-0DCE-CB47-68B5A07DA664}"/>
              </a:ext>
            </a:extLst>
          </p:cNvPr>
          <p:cNvSpPr txBox="1"/>
          <p:nvPr/>
        </p:nvSpPr>
        <p:spPr>
          <a:xfrm>
            <a:off x="3429000" y="1037303"/>
            <a:ext cx="5334000" cy="1332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>
                <a:solidFill>
                  <a:srgbClr val="FFFFFF"/>
                </a:solidFill>
              </a:rPr>
              <a:t>Paulo Lacerda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Técnicas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comunicação</a:t>
            </a:r>
            <a:r>
              <a:rPr lang="en-US" dirty="0">
                <a:solidFill>
                  <a:srgbClr val="FFFFFF"/>
                </a:solidFill>
              </a:rPr>
              <a:t> e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 err="1">
                <a:solidFill>
                  <a:srgbClr val="FFFFFF"/>
                </a:solidFill>
              </a:rPr>
              <a:t>apresentações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130000"/>
              </a:lnSpc>
              <a:spcAft>
                <a:spcPts val="600"/>
              </a:spcAft>
              <a:buSzPct val="85000"/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52DFAB70-A9C9-1851-6468-51F76BF96AE9}"/>
              </a:ext>
            </a:extLst>
          </p:cNvPr>
          <p:cNvCxnSpPr/>
          <p:nvPr/>
        </p:nvCxnSpPr>
        <p:spPr>
          <a:xfrm>
            <a:off x="3323304" y="619433"/>
            <a:ext cx="0" cy="18877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A051D0-E9EF-7F63-122F-A65474055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11" y="105798"/>
            <a:ext cx="2012390" cy="73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1265911B-1E2F-489E-97EF-A15A9299E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119D4F1-CE65-4D74-A168-F27C15F1B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Bairro judeu e gueto de Cracóvia: história e roteiro de onde visitar">
            <a:extLst>
              <a:ext uri="{FF2B5EF4-FFF2-40B4-BE49-F238E27FC236}">
                <a16:creationId xmlns:a16="http://schemas.microsoft.com/office/drawing/2014/main" id="{F7EE7D78-6EA3-91E3-4199-D3A4CEEF5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4" r="25312" b="-1"/>
          <a:stretch/>
        </p:blipFill>
        <p:spPr bwMode="auto">
          <a:xfrm>
            <a:off x="20" y="10"/>
            <a:ext cx="6095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4AA65-6C9C-6E34-4CFA-16FD1C76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25718"/>
            <a:ext cx="4057650" cy="4770783"/>
          </a:xfrm>
        </p:spPr>
        <p:txBody>
          <a:bodyPr anchor="ctr">
            <a:normAutofit/>
          </a:bodyPr>
          <a:lstStyle/>
          <a:p>
            <a:pPr algn="ctr"/>
            <a:r>
              <a:rPr lang="pt-PT" dirty="0">
                <a:solidFill>
                  <a:srgbClr val="FFFFFF"/>
                </a:solidFill>
              </a:rPr>
              <a:t>Um bocado da história…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B8609F3-CA0F-5F4A-0839-9C8558CA2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17" y="1218758"/>
            <a:ext cx="4640365" cy="5334000"/>
          </a:xfrm>
        </p:spPr>
        <p:txBody>
          <a:bodyPr anchor="ctr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500" dirty="0">
                <a:solidFill>
                  <a:schemeClr val="bg1"/>
                </a:solidFill>
              </a:rPr>
              <a:t>político. Sob a dinastia </a:t>
            </a:r>
            <a:r>
              <a:rPr lang="pt-PT" sz="1500" dirty="0" err="1">
                <a:solidFill>
                  <a:schemeClr val="bg1"/>
                </a:solidFill>
              </a:rPr>
              <a:t>Jagiellon</a:t>
            </a:r>
            <a:r>
              <a:rPr lang="pt-PT" sz="1500" dirty="0">
                <a:solidFill>
                  <a:schemeClr val="bg1"/>
                </a:solidFill>
              </a:rPr>
              <a:t>, floresceu durante o Renascimento. Ocupada pelos nazistas na Segunda Guerra Mundial, hoje é um patrimônio mundial da UNESCO. </a:t>
            </a:r>
            <a:endParaRPr lang="pt-PT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1600" dirty="0">
                <a:solidFill>
                  <a:schemeClr val="bg1"/>
                </a:solidFill>
              </a:rPr>
              <a:t>   Após a guerra, Cracóvia se recuperou, preservando sua rica arquitetura medieval e renascentista. Atualmente, é um dos principais destinos turísticos da Europa, destacando-se por sua história, universidades e cultura vibrante.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pt-PT" sz="15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7" name="Gráfico 6" descr="Jornal destaque">
            <a:extLst>
              <a:ext uri="{FF2B5EF4-FFF2-40B4-BE49-F238E27FC236}">
                <a16:creationId xmlns:a16="http://schemas.microsoft.com/office/drawing/2014/main" id="{489D4F87-B457-B54D-EBF1-4FB206AB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18273" y="1290813"/>
            <a:ext cx="754595" cy="75459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543ACE-B2D8-8AFD-EC48-C9F5F6307A7E}"/>
              </a:ext>
            </a:extLst>
          </p:cNvPr>
          <p:cNvSpPr txBox="1"/>
          <p:nvPr/>
        </p:nvSpPr>
        <p:spPr>
          <a:xfrm>
            <a:off x="7472868" y="1290813"/>
            <a:ext cx="4343212" cy="744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sz="1500" dirty="0">
                <a:solidFill>
                  <a:schemeClr val="bg1"/>
                </a:solidFill>
              </a:rPr>
              <a:t>Cracóvia, fundada no século VII, foi a   capital da Polônia até 1596 e um importante centro cultural e</a:t>
            </a:r>
          </a:p>
        </p:txBody>
      </p:sp>
    </p:spTree>
    <p:extLst>
      <p:ext uri="{BB962C8B-B14F-4D97-AF65-F5344CB8AC3E}">
        <p14:creationId xmlns:p14="http://schemas.microsoft.com/office/powerpoint/2010/main" val="78246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2E7425-BCC6-51B2-C163-103EEC130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pt-PT"/>
              <a:t>Sítios a visitar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721F56D-73D8-754A-403F-91787D14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endParaRPr lang="pt-PT" dirty="0"/>
          </a:p>
        </p:txBody>
      </p:sp>
      <p:pic>
        <p:nvPicPr>
          <p:cNvPr id="5122" name="Picture 2" descr="Cracóvia, o que visitar? Roteiro de 3 dias - Ponto de Partida">
            <a:extLst>
              <a:ext uri="{FF2B5EF4-FFF2-40B4-BE49-F238E27FC236}">
                <a16:creationId xmlns:a16="http://schemas.microsoft.com/office/drawing/2014/main" id="{2B91BF77-A2B7-8080-9E3A-44124356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005" y="2648318"/>
            <a:ext cx="5592445" cy="420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sitar Cracóvia | Polónia: Roteiro de 2 e 3 dias - VagaMundos">
            <a:extLst>
              <a:ext uri="{FF2B5EF4-FFF2-40B4-BE49-F238E27FC236}">
                <a16:creationId xmlns:a16="http://schemas.microsoft.com/office/drawing/2014/main" id="{2FD13FF0-CCA2-0F2C-CD56-4E6DF766C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840" y="2659380"/>
            <a:ext cx="4836160" cy="36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O que fazer em Cracóvia: 5 atrações que você não pode perder">
            <a:extLst>
              <a:ext uri="{FF2B5EF4-FFF2-40B4-BE49-F238E27FC236}">
                <a16:creationId xmlns:a16="http://schemas.microsoft.com/office/drawing/2014/main" id="{0FE7DA3A-34C0-DBDD-3623-B2E44DB7C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514" y="0"/>
            <a:ext cx="6248400" cy="411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racóvia, Polônia: 15 sugestões incríveis para seu roteiro">
            <a:extLst>
              <a:ext uri="{FF2B5EF4-FFF2-40B4-BE49-F238E27FC236}">
                <a16:creationId xmlns:a16="http://schemas.microsoft.com/office/drawing/2014/main" id="{2A7CEEE8-E67E-DAE8-11F2-BCDA8118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429" y="2428860"/>
            <a:ext cx="6252572" cy="44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9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6761-042B-5D22-63F0-1540B3D1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A0735A-22A7-1586-A322-53EE49ED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4" name="Picture 6" descr="VIAGEM CRACÓVIA , AUSCHWITZ e WIELICZKA | Landescape Viagens">
            <a:extLst>
              <a:ext uri="{FF2B5EF4-FFF2-40B4-BE49-F238E27FC236}">
                <a16:creationId xmlns:a16="http://schemas.microsoft.com/office/drawing/2014/main" id="{50388871-BEA4-82DC-5A52-421EA1C0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A931EE9-8598-0CC7-0CE0-03EF0EF669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857888" y="3338735"/>
                </a:moveTo>
                <a:cubicBezTo>
                  <a:pt x="10889560" y="3338735"/>
                  <a:pt x="10925105" y="3345421"/>
                  <a:pt x="10964519" y="3358794"/>
                </a:cubicBezTo>
                <a:lnTo>
                  <a:pt x="10964519" y="3536160"/>
                </a:lnTo>
                <a:cubicBezTo>
                  <a:pt x="10937069" y="3559386"/>
                  <a:pt x="10903285" y="3571000"/>
                  <a:pt x="10863167" y="3571000"/>
                </a:cubicBezTo>
                <a:cubicBezTo>
                  <a:pt x="10823753" y="3571000"/>
                  <a:pt x="10791199" y="3559386"/>
                  <a:pt x="10765510" y="3536160"/>
                </a:cubicBezTo>
                <a:cubicBezTo>
                  <a:pt x="10739821" y="3512933"/>
                  <a:pt x="10726975" y="3484076"/>
                  <a:pt x="10726975" y="3449588"/>
                </a:cubicBezTo>
                <a:cubicBezTo>
                  <a:pt x="10726975" y="3416508"/>
                  <a:pt x="10738939" y="3389763"/>
                  <a:pt x="10762871" y="3369351"/>
                </a:cubicBezTo>
                <a:cubicBezTo>
                  <a:pt x="10786802" y="3348940"/>
                  <a:pt x="10818474" y="3338735"/>
                  <a:pt x="10857888" y="3338735"/>
                </a:cubicBezTo>
                <a:close/>
                <a:moveTo>
                  <a:pt x="3876064" y="3338735"/>
                </a:moveTo>
                <a:cubicBezTo>
                  <a:pt x="3907736" y="3338735"/>
                  <a:pt x="3943280" y="3345421"/>
                  <a:pt x="3982694" y="3358794"/>
                </a:cubicBezTo>
                <a:lnTo>
                  <a:pt x="3982694" y="3536160"/>
                </a:lnTo>
                <a:cubicBezTo>
                  <a:pt x="3955245" y="3559386"/>
                  <a:pt x="3921461" y="3571000"/>
                  <a:pt x="3881342" y="3571000"/>
                </a:cubicBezTo>
                <a:cubicBezTo>
                  <a:pt x="3841928" y="3571000"/>
                  <a:pt x="3809376" y="3559386"/>
                  <a:pt x="3783686" y="3536160"/>
                </a:cubicBezTo>
                <a:cubicBezTo>
                  <a:pt x="3757996" y="3512933"/>
                  <a:pt x="3745151" y="3484076"/>
                  <a:pt x="3745151" y="3449588"/>
                </a:cubicBezTo>
                <a:cubicBezTo>
                  <a:pt x="3745151" y="3416508"/>
                  <a:pt x="3757116" y="3389763"/>
                  <a:pt x="3781046" y="3369351"/>
                </a:cubicBezTo>
                <a:cubicBezTo>
                  <a:pt x="3804976" y="3348940"/>
                  <a:pt x="3836649" y="3338735"/>
                  <a:pt x="3876064" y="3338735"/>
                </a:cubicBezTo>
                <a:close/>
                <a:moveTo>
                  <a:pt x="6952336" y="3020954"/>
                </a:moveTo>
                <a:cubicBezTo>
                  <a:pt x="6995270" y="3020954"/>
                  <a:pt x="7030110" y="3034327"/>
                  <a:pt x="7056855" y="3061073"/>
                </a:cubicBezTo>
                <a:cubicBezTo>
                  <a:pt x="7083601" y="3087818"/>
                  <a:pt x="7096974" y="3123010"/>
                  <a:pt x="7096974" y="3166648"/>
                </a:cubicBezTo>
                <a:cubicBezTo>
                  <a:pt x="7096974" y="3209581"/>
                  <a:pt x="7083601" y="3244421"/>
                  <a:pt x="7056855" y="3271167"/>
                </a:cubicBezTo>
                <a:cubicBezTo>
                  <a:pt x="7030110" y="3297912"/>
                  <a:pt x="6995270" y="3311285"/>
                  <a:pt x="6952336" y="3311285"/>
                </a:cubicBezTo>
                <a:cubicBezTo>
                  <a:pt x="6910106" y="3311285"/>
                  <a:pt x="6875794" y="3297912"/>
                  <a:pt x="6849400" y="3271167"/>
                </a:cubicBezTo>
                <a:cubicBezTo>
                  <a:pt x="6823007" y="3244421"/>
                  <a:pt x="6809810" y="3209581"/>
                  <a:pt x="6809810" y="3166648"/>
                </a:cubicBezTo>
                <a:cubicBezTo>
                  <a:pt x="6809810" y="3123714"/>
                  <a:pt x="6823007" y="3088698"/>
                  <a:pt x="6849400" y="3061600"/>
                </a:cubicBezTo>
                <a:cubicBezTo>
                  <a:pt x="6875794" y="3034503"/>
                  <a:pt x="6910106" y="3020954"/>
                  <a:pt x="6952336" y="3020954"/>
                </a:cubicBezTo>
                <a:close/>
                <a:moveTo>
                  <a:pt x="9426193" y="2545867"/>
                </a:moveTo>
                <a:lnTo>
                  <a:pt x="9426193" y="3816989"/>
                </a:lnTo>
                <a:lnTo>
                  <a:pt x="10078647" y="3816989"/>
                </a:lnTo>
                <a:lnTo>
                  <a:pt x="10078647" y="2545867"/>
                </a:lnTo>
                <a:cubicBezTo>
                  <a:pt x="9994187" y="2594431"/>
                  <a:pt x="9888261" y="2618714"/>
                  <a:pt x="9760866" y="2618714"/>
                </a:cubicBezTo>
                <a:cubicBezTo>
                  <a:pt x="9623619" y="2618714"/>
                  <a:pt x="9512062" y="2594431"/>
                  <a:pt x="9426193" y="2545867"/>
                </a:cubicBezTo>
                <a:close/>
                <a:moveTo>
                  <a:pt x="7724712" y="2545867"/>
                </a:moveTo>
                <a:lnTo>
                  <a:pt x="8275813" y="3816989"/>
                </a:lnTo>
                <a:lnTo>
                  <a:pt x="8758291" y="3816989"/>
                </a:lnTo>
                <a:lnTo>
                  <a:pt x="9309392" y="2545867"/>
                </a:lnTo>
                <a:lnTo>
                  <a:pt x="8656939" y="2545867"/>
                </a:lnTo>
                <a:lnTo>
                  <a:pt x="8518635" y="2869982"/>
                </a:lnTo>
                <a:lnTo>
                  <a:pt x="8377165" y="2545867"/>
                </a:lnTo>
                <a:close/>
                <a:moveTo>
                  <a:pt x="10966630" y="2535309"/>
                </a:moveTo>
                <a:cubicBezTo>
                  <a:pt x="10732958" y="2535309"/>
                  <a:pt x="10523920" y="2585633"/>
                  <a:pt x="10339515" y="2686281"/>
                </a:cubicBezTo>
                <a:lnTo>
                  <a:pt x="10339515" y="3068463"/>
                </a:lnTo>
                <a:cubicBezTo>
                  <a:pt x="10464798" y="3000895"/>
                  <a:pt x="10587265" y="2967111"/>
                  <a:pt x="10706916" y="2967111"/>
                </a:cubicBezTo>
                <a:cubicBezTo>
                  <a:pt x="10787857" y="2967111"/>
                  <a:pt x="10851026" y="2983651"/>
                  <a:pt x="10896423" y="3016731"/>
                </a:cubicBezTo>
                <a:cubicBezTo>
                  <a:pt x="10941820" y="3049811"/>
                  <a:pt x="10964519" y="3095912"/>
                  <a:pt x="10964519" y="3155034"/>
                </a:cubicBezTo>
                <a:cubicBezTo>
                  <a:pt x="10892023" y="3135327"/>
                  <a:pt x="10817769" y="3125473"/>
                  <a:pt x="10741756" y="3125473"/>
                </a:cubicBezTo>
                <a:cubicBezTo>
                  <a:pt x="10612249" y="3125473"/>
                  <a:pt x="10507379" y="3159785"/>
                  <a:pt x="10427142" y="3228409"/>
                </a:cubicBezTo>
                <a:cubicBezTo>
                  <a:pt x="10346905" y="3297033"/>
                  <a:pt x="10306787" y="3385891"/>
                  <a:pt x="10306787" y="3494986"/>
                </a:cubicBezTo>
                <a:cubicBezTo>
                  <a:pt x="10306787" y="3590707"/>
                  <a:pt x="10339164" y="3670064"/>
                  <a:pt x="10403916" y="3733057"/>
                </a:cubicBezTo>
                <a:cubicBezTo>
                  <a:pt x="10468668" y="3796050"/>
                  <a:pt x="10549609" y="3827547"/>
                  <a:pt x="10646738" y="3827547"/>
                </a:cubicBezTo>
                <a:cubicBezTo>
                  <a:pt x="10762166" y="3827547"/>
                  <a:pt x="10868094" y="3792355"/>
                  <a:pt x="10964519" y="3721972"/>
                </a:cubicBezTo>
                <a:lnTo>
                  <a:pt x="10964519" y="3816989"/>
                </a:lnTo>
                <a:lnTo>
                  <a:pt x="11616972" y="3816989"/>
                </a:lnTo>
                <a:lnTo>
                  <a:pt x="11616972" y="3113860"/>
                </a:lnTo>
                <a:cubicBezTo>
                  <a:pt x="11616972" y="2918195"/>
                  <a:pt x="11564184" y="2772853"/>
                  <a:pt x="11458609" y="2677835"/>
                </a:cubicBezTo>
                <a:cubicBezTo>
                  <a:pt x="11353034" y="2582818"/>
                  <a:pt x="11189042" y="2535309"/>
                  <a:pt x="10966630" y="2535309"/>
                </a:cubicBezTo>
                <a:close/>
                <a:moveTo>
                  <a:pt x="3984806" y="2535309"/>
                </a:moveTo>
                <a:cubicBezTo>
                  <a:pt x="3751133" y="2535309"/>
                  <a:pt x="3542095" y="2585633"/>
                  <a:pt x="3357691" y="2686281"/>
                </a:cubicBezTo>
                <a:lnTo>
                  <a:pt x="3357691" y="3068463"/>
                </a:lnTo>
                <a:cubicBezTo>
                  <a:pt x="3482973" y="3000895"/>
                  <a:pt x="3605440" y="2967111"/>
                  <a:pt x="3725091" y="2967111"/>
                </a:cubicBezTo>
                <a:cubicBezTo>
                  <a:pt x="3806032" y="2967111"/>
                  <a:pt x="3869201" y="2983651"/>
                  <a:pt x="3914598" y="3016731"/>
                </a:cubicBezTo>
                <a:cubicBezTo>
                  <a:pt x="3959996" y="3049811"/>
                  <a:pt x="3982694" y="3095912"/>
                  <a:pt x="3982694" y="3155034"/>
                </a:cubicBezTo>
                <a:cubicBezTo>
                  <a:pt x="3910200" y="3135327"/>
                  <a:pt x="3835945" y="3125473"/>
                  <a:pt x="3759931" y="3125473"/>
                </a:cubicBezTo>
                <a:cubicBezTo>
                  <a:pt x="3630426" y="3125473"/>
                  <a:pt x="3525555" y="3159785"/>
                  <a:pt x="3445318" y="3228409"/>
                </a:cubicBezTo>
                <a:cubicBezTo>
                  <a:pt x="3365081" y="3297033"/>
                  <a:pt x="3324962" y="3385891"/>
                  <a:pt x="3324962" y="3494986"/>
                </a:cubicBezTo>
                <a:cubicBezTo>
                  <a:pt x="3324962" y="3590707"/>
                  <a:pt x="3357339" y="3670064"/>
                  <a:pt x="3422092" y="3733057"/>
                </a:cubicBezTo>
                <a:cubicBezTo>
                  <a:pt x="3486844" y="3796050"/>
                  <a:pt x="3567785" y="3827547"/>
                  <a:pt x="3664914" y="3827547"/>
                </a:cubicBezTo>
                <a:cubicBezTo>
                  <a:pt x="3780343" y="3827547"/>
                  <a:pt x="3886269" y="3792355"/>
                  <a:pt x="3982694" y="3721972"/>
                </a:cubicBezTo>
                <a:lnTo>
                  <a:pt x="3982694" y="3816989"/>
                </a:lnTo>
                <a:lnTo>
                  <a:pt x="4635147" y="3816989"/>
                </a:lnTo>
                <a:lnTo>
                  <a:pt x="4635147" y="3113860"/>
                </a:lnTo>
                <a:cubicBezTo>
                  <a:pt x="4635147" y="2918195"/>
                  <a:pt x="4582360" y="2772853"/>
                  <a:pt x="4476785" y="2677835"/>
                </a:cubicBezTo>
                <a:cubicBezTo>
                  <a:pt x="4371210" y="2582818"/>
                  <a:pt x="4207217" y="2535309"/>
                  <a:pt x="3984806" y="2535309"/>
                </a:cubicBezTo>
                <a:close/>
                <a:moveTo>
                  <a:pt x="2986941" y="2535309"/>
                </a:moveTo>
                <a:cubicBezTo>
                  <a:pt x="2829283" y="2535309"/>
                  <a:pt x="2708927" y="2631734"/>
                  <a:pt x="2625875" y="2824585"/>
                </a:cubicBezTo>
                <a:lnTo>
                  <a:pt x="2625875" y="2545867"/>
                </a:lnTo>
                <a:lnTo>
                  <a:pt x="1973422" y="2545867"/>
                </a:lnTo>
                <a:lnTo>
                  <a:pt x="1973422" y="3816989"/>
                </a:lnTo>
                <a:lnTo>
                  <a:pt x="2625875" y="3816989"/>
                </a:lnTo>
                <a:lnTo>
                  <a:pt x="2625875" y="3342958"/>
                </a:lnTo>
                <a:cubicBezTo>
                  <a:pt x="2625875" y="3193745"/>
                  <a:pt x="2658252" y="3091689"/>
                  <a:pt x="2723004" y="3036790"/>
                </a:cubicBezTo>
                <a:cubicBezTo>
                  <a:pt x="2796202" y="3114212"/>
                  <a:pt x="2884182" y="3152923"/>
                  <a:pt x="2986941" y="3152923"/>
                </a:cubicBezTo>
                <a:cubicBezTo>
                  <a:pt x="3077032" y="3152923"/>
                  <a:pt x="3150054" y="3124242"/>
                  <a:pt x="3206009" y="3066879"/>
                </a:cubicBezTo>
                <a:cubicBezTo>
                  <a:pt x="3261964" y="3009517"/>
                  <a:pt x="3289942" y="2934383"/>
                  <a:pt x="3289942" y="2841477"/>
                </a:cubicBezTo>
                <a:cubicBezTo>
                  <a:pt x="3289942" y="2752794"/>
                  <a:pt x="3261436" y="2679595"/>
                  <a:pt x="3204426" y="2621881"/>
                </a:cubicBezTo>
                <a:cubicBezTo>
                  <a:pt x="3147415" y="2564167"/>
                  <a:pt x="3074920" y="2535309"/>
                  <a:pt x="2986941" y="2535309"/>
                </a:cubicBezTo>
                <a:close/>
                <a:moveTo>
                  <a:pt x="6952336" y="2519473"/>
                </a:moveTo>
                <a:cubicBezTo>
                  <a:pt x="6747521" y="2519473"/>
                  <a:pt x="6580712" y="2580707"/>
                  <a:pt x="6451911" y="2703173"/>
                </a:cubicBezTo>
                <a:cubicBezTo>
                  <a:pt x="6323109" y="2825640"/>
                  <a:pt x="6258708" y="2984355"/>
                  <a:pt x="6258708" y="3179317"/>
                </a:cubicBezTo>
                <a:cubicBezTo>
                  <a:pt x="6258708" y="3374278"/>
                  <a:pt x="6323989" y="3532465"/>
                  <a:pt x="6454550" y="3653876"/>
                </a:cubicBezTo>
                <a:cubicBezTo>
                  <a:pt x="6585111" y="3775287"/>
                  <a:pt x="6751039" y="3835993"/>
                  <a:pt x="6952336" y="3835993"/>
                </a:cubicBezTo>
                <a:cubicBezTo>
                  <a:pt x="7158559" y="3835993"/>
                  <a:pt x="7326247" y="3775111"/>
                  <a:pt x="7455401" y="3653348"/>
                </a:cubicBezTo>
                <a:cubicBezTo>
                  <a:pt x="7584554" y="3531585"/>
                  <a:pt x="7649131" y="3373574"/>
                  <a:pt x="7649131" y="3179317"/>
                </a:cubicBezTo>
                <a:cubicBezTo>
                  <a:pt x="7649131" y="2984355"/>
                  <a:pt x="7584554" y="2825640"/>
                  <a:pt x="7455401" y="2703173"/>
                </a:cubicBezTo>
                <a:cubicBezTo>
                  <a:pt x="7326247" y="2580707"/>
                  <a:pt x="7158559" y="2519473"/>
                  <a:pt x="6952336" y="2519473"/>
                </a:cubicBezTo>
                <a:close/>
                <a:moveTo>
                  <a:pt x="5584843" y="2519473"/>
                </a:moveTo>
                <a:cubicBezTo>
                  <a:pt x="5361024" y="2519473"/>
                  <a:pt x="5182603" y="2583346"/>
                  <a:pt x="5049578" y="2711092"/>
                </a:cubicBezTo>
                <a:cubicBezTo>
                  <a:pt x="4916553" y="2838837"/>
                  <a:pt x="4850042" y="2997024"/>
                  <a:pt x="4850042" y="3185651"/>
                </a:cubicBezTo>
                <a:cubicBezTo>
                  <a:pt x="4850042" y="3374278"/>
                  <a:pt x="4919721" y="3529825"/>
                  <a:pt x="5059079" y="3652292"/>
                </a:cubicBezTo>
                <a:cubicBezTo>
                  <a:pt x="5198438" y="3774759"/>
                  <a:pt x="5395511" y="3835993"/>
                  <a:pt x="5650299" y="3835993"/>
                </a:cubicBezTo>
                <a:cubicBezTo>
                  <a:pt x="5795289" y="3835993"/>
                  <a:pt x="5931481" y="3817341"/>
                  <a:pt x="6058874" y="3780038"/>
                </a:cubicBezTo>
                <a:lnTo>
                  <a:pt x="6058874" y="3228937"/>
                </a:lnTo>
                <a:cubicBezTo>
                  <a:pt x="5969488" y="3273278"/>
                  <a:pt x="5860041" y="3295449"/>
                  <a:pt x="5730536" y="3295449"/>
                </a:cubicBezTo>
                <a:cubicBezTo>
                  <a:pt x="5579212" y="3295449"/>
                  <a:pt x="5503550" y="3254627"/>
                  <a:pt x="5503550" y="3172982"/>
                </a:cubicBezTo>
                <a:cubicBezTo>
                  <a:pt x="5503550" y="3137790"/>
                  <a:pt x="5520970" y="3110165"/>
                  <a:pt x="5555810" y="3090106"/>
                </a:cubicBezTo>
                <a:cubicBezTo>
                  <a:pt x="5590649" y="3070046"/>
                  <a:pt x="5639389" y="3060017"/>
                  <a:pt x="5702031" y="3060017"/>
                </a:cubicBezTo>
                <a:cubicBezTo>
                  <a:pt x="5810421" y="3060017"/>
                  <a:pt x="5929369" y="3090986"/>
                  <a:pt x="6058874" y="3152923"/>
                </a:cubicBezTo>
                <a:lnTo>
                  <a:pt x="6058874" y="2595487"/>
                </a:lnTo>
                <a:cubicBezTo>
                  <a:pt x="5898400" y="2544811"/>
                  <a:pt x="5740390" y="2519473"/>
                  <a:pt x="5584843" y="2519473"/>
                </a:cubicBezTo>
                <a:close/>
                <a:moveTo>
                  <a:pt x="9890724" y="2180577"/>
                </a:moveTo>
                <a:cubicBezTo>
                  <a:pt x="9840048" y="2180577"/>
                  <a:pt x="9796410" y="2198525"/>
                  <a:pt x="9759810" y="2234421"/>
                </a:cubicBezTo>
                <a:cubicBezTo>
                  <a:pt x="9723212" y="2270316"/>
                  <a:pt x="9704911" y="2313602"/>
                  <a:pt x="9704911" y="2364278"/>
                </a:cubicBezTo>
                <a:cubicBezTo>
                  <a:pt x="9704911" y="2414954"/>
                  <a:pt x="9723212" y="2458592"/>
                  <a:pt x="9759810" y="2495191"/>
                </a:cubicBezTo>
                <a:cubicBezTo>
                  <a:pt x="9796410" y="2531790"/>
                  <a:pt x="9840048" y="2550090"/>
                  <a:pt x="9890724" y="2550090"/>
                </a:cubicBezTo>
                <a:cubicBezTo>
                  <a:pt x="9941400" y="2550090"/>
                  <a:pt x="9984685" y="2531790"/>
                  <a:pt x="10020581" y="2495191"/>
                </a:cubicBezTo>
                <a:cubicBezTo>
                  <a:pt x="10056476" y="2458592"/>
                  <a:pt x="10074424" y="2414954"/>
                  <a:pt x="10074424" y="2364278"/>
                </a:cubicBezTo>
                <a:cubicBezTo>
                  <a:pt x="10074424" y="2313602"/>
                  <a:pt x="10056476" y="2270316"/>
                  <a:pt x="10020581" y="2234421"/>
                </a:cubicBezTo>
                <a:cubicBezTo>
                  <a:pt x="9984685" y="2198525"/>
                  <a:pt x="9941400" y="2180577"/>
                  <a:pt x="9890724" y="2180577"/>
                </a:cubicBezTo>
                <a:close/>
                <a:moveTo>
                  <a:pt x="6898493" y="2180577"/>
                </a:moveTo>
                <a:lnTo>
                  <a:pt x="6753855" y="2463518"/>
                </a:lnTo>
                <a:lnTo>
                  <a:pt x="6971339" y="2463518"/>
                </a:lnTo>
                <a:lnTo>
                  <a:pt x="7332406" y="2180577"/>
                </a:lnTo>
                <a:close/>
                <a:moveTo>
                  <a:pt x="1175382" y="2180577"/>
                </a:moveTo>
                <a:cubicBezTo>
                  <a:pt x="914964" y="2180577"/>
                  <a:pt x="700295" y="2259935"/>
                  <a:pt x="531375" y="2418649"/>
                </a:cubicBezTo>
                <a:cubicBezTo>
                  <a:pt x="362455" y="2577364"/>
                  <a:pt x="277995" y="2778836"/>
                  <a:pt x="277995" y="3023066"/>
                </a:cubicBezTo>
                <a:cubicBezTo>
                  <a:pt x="277995" y="3253923"/>
                  <a:pt x="359112" y="3448357"/>
                  <a:pt x="521345" y="3606367"/>
                </a:cubicBezTo>
                <a:cubicBezTo>
                  <a:pt x="683579" y="3764378"/>
                  <a:pt x="901591" y="3843383"/>
                  <a:pt x="1175382" y="3843383"/>
                </a:cubicBezTo>
                <a:cubicBezTo>
                  <a:pt x="1284476" y="3843383"/>
                  <a:pt x="1398849" y="3828250"/>
                  <a:pt x="1518501" y="3797986"/>
                </a:cubicBezTo>
                <a:cubicBezTo>
                  <a:pt x="1638152" y="3767721"/>
                  <a:pt x="1740208" y="3727251"/>
                  <a:pt x="1824668" y="3676575"/>
                </a:cubicBezTo>
                <a:lnTo>
                  <a:pt x="1525891" y="3066351"/>
                </a:lnTo>
                <a:cubicBezTo>
                  <a:pt x="1449877" y="3104358"/>
                  <a:pt x="1359082" y="3123362"/>
                  <a:pt x="1253507" y="3123362"/>
                </a:cubicBezTo>
                <a:cubicBezTo>
                  <a:pt x="1175382" y="3123362"/>
                  <a:pt x="1115204" y="3112277"/>
                  <a:pt x="1072974" y="3090106"/>
                </a:cubicBezTo>
                <a:cubicBezTo>
                  <a:pt x="1030744" y="3067935"/>
                  <a:pt x="1009629" y="3037142"/>
                  <a:pt x="1009629" y="2997728"/>
                </a:cubicBezTo>
                <a:cubicBezTo>
                  <a:pt x="1009629" y="2915379"/>
                  <a:pt x="1085292" y="2874205"/>
                  <a:pt x="1236615" y="2874205"/>
                </a:cubicBezTo>
                <a:cubicBezTo>
                  <a:pt x="1342190" y="2874205"/>
                  <a:pt x="1438616" y="2889337"/>
                  <a:pt x="1525891" y="2919602"/>
                </a:cubicBezTo>
                <a:lnTo>
                  <a:pt x="1824668" y="2350553"/>
                </a:lnTo>
                <a:cubicBezTo>
                  <a:pt x="1744431" y="2298469"/>
                  <a:pt x="1644311" y="2257119"/>
                  <a:pt x="1524307" y="2226502"/>
                </a:cubicBezTo>
                <a:cubicBezTo>
                  <a:pt x="1404304" y="2195886"/>
                  <a:pt x="1287995" y="2180577"/>
                  <a:pt x="1175382" y="218057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452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156761-042B-5D22-63F0-1540B3D1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AA0735A-22A7-1586-A322-53EE49ED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2054" name="Picture 6" descr="VIAGEM CRACÓVIA , AUSCHWITZ e WIELICZKA | Landescape Viagens">
            <a:extLst>
              <a:ext uri="{FF2B5EF4-FFF2-40B4-BE49-F238E27FC236}">
                <a16:creationId xmlns:a16="http://schemas.microsoft.com/office/drawing/2014/main" id="{50388871-BEA4-82DC-5A52-421EA1C0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A931EE9-8598-0CC7-0CE0-03EF0EF669CA}"/>
              </a:ext>
            </a:extLst>
          </p:cNvPr>
          <p:cNvSpPr/>
          <p:nvPr/>
        </p:nvSpPr>
        <p:spPr>
          <a:xfrm>
            <a:off x="-99441000" y="-54635400"/>
            <a:ext cx="230047801" cy="1418844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857888" y="3338735"/>
                </a:moveTo>
                <a:cubicBezTo>
                  <a:pt x="10889560" y="3338735"/>
                  <a:pt x="10925105" y="3345421"/>
                  <a:pt x="10964519" y="3358794"/>
                </a:cubicBezTo>
                <a:lnTo>
                  <a:pt x="10964519" y="3536160"/>
                </a:lnTo>
                <a:cubicBezTo>
                  <a:pt x="10937069" y="3559386"/>
                  <a:pt x="10903285" y="3571000"/>
                  <a:pt x="10863167" y="3571000"/>
                </a:cubicBezTo>
                <a:cubicBezTo>
                  <a:pt x="10823753" y="3571000"/>
                  <a:pt x="10791199" y="3559386"/>
                  <a:pt x="10765510" y="3536160"/>
                </a:cubicBezTo>
                <a:cubicBezTo>
                  <a:pt x="10739821" y="3512933"/>
                  <a:pt x="10726975" y="3484076"/>
                  <a:pt x="10726975" y="3449588"/>
                </a:cubicBezTo>
                <a:cubicBezTo>
                  <a:pt x="10726975" y="3416508"/>
                  <a:pt x="10738939" y="3389763"/>
                  <a:pt x="10762871" y="3369351"/>
                </a:cubicBezTo>
                <a:cubicBezTo>
                  <a:pt x="10786802" y="3348940"/>
                  <a:pt x="10818474" y="3338735"/>
                  <a:pt x="10857888" y="3338735"/>
                </a:cubicBezTo>
                <a:close/>
                <a:moveTo>
                  <a:pt x="3876064" y="3338735"/>
                </a:moveTo>
                <a:cubicBezTo>
                  <a:pt x="3907736" y="3338735"/>
                  <a:pt x="3943280" y="3345421"/>
                  <a:pt x="3982694" y="3358794"/>
                </a:cubicBezTo>
                <a:lnTo>
                  <a:pt x="3982694" y="3536160"/>
                </a:lnTo>
                <a:cubicBezTo>
                  <a:pt x="3955245" y="3559386"/>
                  <a:pt x="3921461" y="3571000"/>
                  <a:pt x="3881342" y="3571000"/>
                </a:cubicBezTo>
                <a:cubicBezTo>
                  <a:pt x="3841928" y="3571000"/>
                  <a:pt x="3809376" y="3559386"/>
                  <a:pt x="3783686" y="3536160"/>
                </a:cubicBezTo>
                <a:cubicBezTo>
                  <a:pt x="3757996" y="3512933"/>
                  <a:pt x="3745151" y="3484076"/>
                  <a:pt x="3745151" y="3449588"/>
                </a:cubicBezTo>
                <a:cubicBezTo>
                  <a:pt x="3745151" y="3416508"/>
                  <a:pt x="3757116" y="3389763"/>
                  <a:pt x="3781046" y="3369351"/>
                </a:cubicBezTo>
                <a:cubicBezTo>
                  <a:pt x="3804976" y="3348940"/>
                  <a:pt x="3836649" y="3338735"/>
                  <a:pt x="3876064" y="3338735"/>
                </a:cubicBezTo>
                <a:close/>
                <a:moveTo>
                  <a:pt x="6952336" y="3020954"/>
                </a:moveTo>
                <a:cubicBezTo>
                  <a:pt x="6995270" y="3020954"/>
                  <a:pt x="7030110" y="3034327"/>
                  <a:pt x="7056855" y="3061073"/>
                </a:cubicBezTo>
                <a:cubicBezTo>
                  <a:pt x="7083601" y="3087818"/>
                  <a:pt x="7096974" y="3123010"/>
                  <a:pt x="7096974" y="3166648"/>
                </a:cubicBezTo>
                <a:cubicBezTo>
                  <a:pt x="7096974" y="3209581"/>
                  <a:pt x="7083601" y="3244421"/>
                  <a:pt x="7056855" y="3271167"/>
                </a:cubicBezTo>
                <a:cubicBezTo>
                  <a:pt x="7030110" y="3297912"/>
                  <a:pt x="6995270" y="3311285"/>
                  <a:pt x="6952336" y="3311285"/>
                </a:cubicBezTo>
                <a:cubicBezTo>
                  <a:pt x="6910106" y="3311285"/>
                  <a:pt x="6875794" y="3297912"/>
                  <a:pt x="6849400" y="3271167"/>
                </a:cubicBezTo>
                <a:cubicBezTo>
                  <a:pt x="6823007" y="3244421"/>
                  <a:pt x="6809810" y="3209581"/>
                  <a:pt x="6809810" y="3166648"/>
                </a:cubicBezTo>
                <a:cubicBezTo>
                  <a:pt x="6809810" y="3123714"/>
                  <a:pt x="6823007" y="3088698"/>
                  <a:pt x="6849400" y="3061600"/>
                </a:cubicBezTo>
                <a:cubicBezTo>
                  <a:pt x="6875794" y="3034503"/>
                  <a:pt x="6910106" y="3020954"/>
                  <a:pt x="6952336" y="3020954"/>
                </a:cubicBezTo>
                <a:close/>
                <a:moveTo>
                  <a:pt x="9426193" y="2545867"/>
                </a:moveTo>
                <a:lnTo>
                  <a:pt x="9426193" y="3816989"/>
                </a:lnTo>
                <a:lnTo>
                  <a:pt x="10078647" y="3816989"/>
                </a:lnTo>
                <a:lnTo>
                  <a:pt x="10078647" y="2545867"/>
                </a:lnTo>
                <a:cubicBezTo>
                  <a:pt x="9994187" y="2594431"/>
                  <a:pt x="9888261" y="2618714"/>
                  <a:pt x="9760866" y="2618714"/>
                </a:cubicBezTo>
                <a:cubicBezTo>
                  <a:pt x="9623619" y="2618714"/>
                  <a:pt x="9512062" y="2594431"/>
                  <a:pt x="9426193" y="2545867"/>
                </a:cubicBezTo>
                <a:close/>
                <a:moveTo>
                  <a:pt x="7724712" y="2545867"/>
                </a:moveTo>
                <a:lnTo>
                  <a:pt x="8275813" y="3816989"/>
                </a:lnTo>
                <a:lnTo>
                  <a:pt x="8758291" y="3816989"/>
                </a:lnTo>
                <a:lnTo>
                  <a:pt x="9309392" y="2545867"/>
                </a:lnTo>
                <a:lnTo>
                  <a:pt x="8656939" y="2545867"/>
                </a:lnTo>
                <a:lnTo>
                  <a:pt x="8518635" y="2869982"/>
                </a:lnTo>
                <a:lnTo>
                  <a:pt x="8377165" y="2545867"/>
                </a:lnTo>
                <a:close/>
                <a:moveTo>
                  <a:pt x="10966630" y="2535309"/>
                </a:moveTo>
                <a:cubicBezTo>
                  <a:pt x="10732958" y="2535309"/>
                  <a:pt x="10523920" y="2585633"/>
                  <a:pt x="10339515" y="2686281"/>
                </a:cubicBezTo>
                <a:lnTo>
                  <a:pt x="10339515" y="3068463"/>
                </a:lnTo>
                <a:cubicBezTo>
                  <a:pt x="10464798" y="3000895"/>
                  <a:pt x="10587265" y="2967111"/>
                  <a:pt x="10706916" y="2967111"/>
                </a:cubicBezTo>
                <a:cubicBezTo>
                  <a:pt x="10787857" y="2967111"/>
                  <a:pt x="10851026" y="2983651"/>
                  <a:pt x="10896423" y="3016731"/>
                </a:cubicBezTo>
                <a:cubicBezTo>
                  <a:pt x="10941820" y="3049811"/>
                  <a:pt x="10964519" y="3095912"/>
                  <a:pt x="10964519" y="3155034"/>
                </a:cubicBezTo>
                <a:cubicBezTo>
                  <a:pt x="10892023" y="3135327"/>
                  <a:pt x="10817769" y="3125473"/>
                  <a:pt x="10741756" y="3125473"/>
                </a:cubicBezTo>
                <a:cubicBezTo>
                  <a:pt x="10612249" y="3125473"/>
                  <a:pt x="10507379" y="3159785"/>
                  <a:pt x="10427142" y="3228409"/>
                </a:cubicBezTo>
                <a:cubicBezTo>
                  <a:pt x="10346905" y="3297033"/>
                  <a:pt x="10306787" y="3385891"/>
                  <a:pt x="10306787" y="3494986"/>
                </a:cubicBezTo>
                <a:cubicBezTo>
                  <a:pt x="10306787" y="3590707"/>
                  <a:pt x="10339164" y="3670064"/>
                  <a:pt x="10403916" y="3733057"/>
                </a:cubicBezTo>
                <a:cubicBezTo>
                  <a:pt x="10468668" y="3796050"/>
                  <a:pt x="10549609" y="3827547"/>
                  <a:pt x="10646738" y="3827547"/>
                </a:cubicBezTo>
                <a:cubicBezTo>
                  <a:pt x="10762166" y="3827547"/>
                  <a:pt x="10868094" y="3792355"/>
                  <a:pt x="10964519" y="3721972"/>
                </a:cubicBezTo>
                <a:lnTo>
                  <a:pt x="10964519" y="3816989"/>
                </a:lnTo>
                <a:lnTo>
                  <a:pt x="11616972" y="3816989"/>
                </a:lnTo>
                <a:lnTo>
                  <a:pt x="11616972" y="3113860"/>
                </a:lnTo>
                <a:cubicBezTo>
                  <a:pt x="11616972" y="2918195"/>
                  <a:pt x="11564184" y="2772853"/>
                  <a:pt x="11458609" y="2677835"/>
                </a:cubicBezTo>
                <a:cubicBezTo>
                  <a:pt x="11353034" y="2582818"/>
                  <a:pt x="11189042" y="2535309"/>
                  <a:pt x="10966630" y="2535309"/>
                </a:cubicBezTo>
                <a:close/>
                <a:moveTo>
                  <a:pt x="3984806" y="2535309"/>
                </a:moveTo>
                <a:cubicBezTo>
                  <a:pt x="3751133" y="2535309"/>
                  <a:pt x="3542095" y="2585633"/>
                  <a:pt x="3357691" y="2686281"/>
                </a:cubicBezTo>
                <a:lnTo>
                  <a:pt x="3357691" y="3068463"/>
                </a:lnTo>
                <a:cubicBezTo>
                  <a:pt x="3482973" y="3000895"/>
                  <a:pt x="3605440" y="2967111"/>
                  <a:pt x="3725091" y="2967111"/>
                </a:cubicBezTo>
                <a:cubicBezTo>
                  <a:pt x="3806032" y="2967111"/>
                  <a:pt x="3869201" y="2983651"/>
                  <a:pt x="3914598" y="3016731"/>
                </a:cubicBezTo>
                <a:cubicBezTo>
                  <a:pt x="3959996" y="3049811"/>
                  <a:pt x="3982694" y="3095912"/>
                  <a:pt x="3982694" y="3155034"/>
                </a:cubicBezTo>
                <a:cubicBezTo>
                  <a:pt x="3910200" y="3135327"/>
                  <a:pt x="3835945" y="3125473"/>
                  <a:pt x="3759931" y="3125473"/>
                </a:cubicBezTo>
                <a:cubicBezTo>
                  <a:pt x="3630426" y="3125473"/>
                  <a:pt x="3525555" y="3159785"/>
                  <a:pt x="3445318" y="3228409"/>
                </a:cubicBezTo>
                <a:cubicBezTo>
                  <a:pt x="3365081" y="3297033"/>
                  <a:pt x="3324962" y="3385891"/>
                  <a:pt x="3324962" y="3494986"/>
                </a:cubicBezTo>
                <a:cubicBezTo>
                  <a:pt x="3324962" y="3590707"/>
                  <a:pt x="3357339" y="3670064"/>
                  <a:pt x="3422092" y="3733057"/>
                </a:cubicBezTo>
                <a:cubicBezTo>
                  <a:pt x="3486844" y="3796050"/>
                  <a:pt x="3567785" y="3827547"/>
                  <a:pt x="3664914" y="3827547"/>
                </a:cubicBezTo>
                <a:cubicBezTo>
                  <a:pt x="3780343" y="3827547"/>
                  <a:pt x="3886269" y="3792355"/>
                  <a:pt x="3982694" y="3721972"/>
                </a:cubicBezTo>
                <a:lnTo>
                  <a:pt x="3982694" y="3816989"/>
                </a:lnTo>
                <a:lnTo>
                  <a:pt x="4635147" y="3816989"/>
                </a:lnTo>
                <a:lnTo>
                  <a:pt x="4635147" y="3113860"/>
                </a:lnTo>
                <a:cubicBezTo>
                  <a:pt x="4635147" y="2918195"/>
                  <a:pt x="4582360" y="2772853"/>
                  <a:pt x="4476785" y="2677835"/>
                </a:cubicBezTo>
                <a:cubicBezTo>
                  <a:pt x="4371210" y="2582818"/>
                  <a:pt x="4207217" y="2535309"/>
                  <a:pt x="3984806" y="2535309"/>
                </a:cubicBezTo>
                <a:close/>
                <a:moveTo>
                  <a:pt x="2986941" y="2535309"/>
                </a:moveTo>
                <a:cubicBezTo>
                  <a:pt x="2829283" y="2535309"/>
                  <a:pt x="2708927" y="2631734"/>
                  <a:pt x="2625875" y="2824585"/>
                </a:cubicBezTo>
                <a:lnTo>
                  <a:pt x="2625875" y="2545867"/>
                </a:lnTo>
                <a:lnTo>
                  <a:pt x="1973422" y="2545867"/>
                </a:lnTo>
                <a:lnTo>
                  <a:pt x="1973422" y="3816989"/>
                </a:lnTo>
                <a:lnTo>
                  <a:pt x="2625875" y="3816989"/>
                </a:lnTo>
                <a:lnTo>
                  <a:pt x="2625875" y="3342958"/>
                </a:lnTo>
                <a:cubicBezTo>
                  <a:pt x="2625875" y="3193745"/>
                  <a:pt x="2658252" y="3091689"/>
                  <a:pt x="2723004" y="3036790"/>
                </a:cubicBezTo>
                <a:cubicBezTo>
                  <a:pt x="2796202" y="3114212"/>
                  <a:pt x="2884182" y="3152923"/>
                  <a:pt x="2986941" y="3152923"/>
                </a:cubicBezTo>
                <a:cubicBezTo>
                  <a:pt x="3077032" y="3152923"/>
                  <a:pt x="3150054" y="3124242"/>
                  <a:pt x="3206009" y="3066879"/>
                </a:cubicBezTo>
                <a:cubicBezTo>
                  <a:pt x="3261964" y="3009517"/>
                  <a:pt x="3289942" y="2934383"/>
                  <a:pt x="3289942" y="2841477"/>
                </a:cubicBezTo>
                <a:cubicBezTo>
                  <a:pt x="3289942" y="2752794"/>
                  <a:pt x="3261436" y="2679595"/>
                  <a:pt x="3204426" y="2621881"/>
                </a:cubicBezTo>
                <a:cubicBezTo>
                  <a:pt x="3147415" y="2564167"/>
                  <a:pt x="3074920" y="2535309"/>
                  <a:pt x="2986941" y="2535309"/>
                </a:cubicBezTo>
                <a:close/>
                <a:moveTo>
                  <a:pt x="6952336" y="2519473"/>
                </a:moveTo>
                <a:cubicBezTo>
                  <a:pt x="6747521" y="2519473"/>
                  <a:pt x="6580712" y="2580707"/>
                  <a:pt x="6451911" y="2703173"/>
                </a:cubicBezTo>
                <a:cubicBezTo>
                  <a:pt x="6323109" y="2825640"/>
                  <a:pt x="6258708" y="2984355"/>
                  <a:pt x="6258708" y="3179317"/>
                </a:cubicBezTo>
                <a:cubicBezTo>
                  <a:pt x="6258708" y="3374278"/>
                  <a:pt x="6323989" y="3532465"/>
                  <a:pt x="6454550" y="3653876"/>
                </a:cubicBezTo>
                <a:cubicBezTo>
                  <a:pt x="6585111" y="3775287"/>
                  <a:pt x="6751039" y="3835993"/>
                  <a:pt x="6952336" y="3835993"/>
                </a:cubicBezTo>
                <a:cubicBezTo>
                  <a:pt x="7158559" y="3835993"/>
                  <a:pt x="7326247" y="3775111"/>
                  <a:pt x="7455401" y="3653348"/>
                </a:cubicBezTo>
                <a:cubicBezTo>
                  <a:pt x="7584554" y="3531585"/>
                  <a:pt x="7649131" y="3373574"/>
                  <a:pt x="7649131" y="3179317"/>
                </a:cubicBezTo>
                <a:cubicBezTo>
                  <a:pt x="7649131" y="2984355"/>
                  <a:pt x="7584554" y="2825640"/>
                  <a:pt x="7455401" y="2703173"/>
                </a:cubicBezTo>
                <a:cubicBezTo>
                  <a:pt x="7326247" y="2580707"/>
                  <a:pt x="7158559" y="2519473"/>
                  <a:pt x="6952336" y="2519473"/>
                </a:cubicBezTo>
                <a:close/>
                <a:moveTo>
                  <a:pt x="5584843" y="2519473"/>
                </a:moveTo>
                <a:cubicBezTo>
                  <a:pt x="5361024" y="2519473"/>
                  <a:pt x="5182603" y="2583346"/>
                  <a:pt x="5049578" y="2711092"/>
                </a:cubicBezTo>
                <a:cubicBezTo>
                  <a:pt x="4916553" y="2838837"/>
                  <a:pt x="4850042" y="2997024"/>
                  <a:pt x="4850042" y="3185651"/>
                </a:cubicBezTo>
                <a:cubicBezTo>
                  <a:pt x="4850042" y="3374278"/>
                  <a:pt x="4919721" y="3529825"/>
                  <a:pt x="5059079" y="3652292"/>
                </a:cubicBezTo>
                <a:cubicBezTo>
                  <a:pt x="5198438" y="3774759"/>
                  <a:pt x="5395511" y="3835993"/>
                  <a:pt x="5650299" y="3835993"/>
                </a:cubicBezTo>
                <a:cubicBezTo>
                  <a:pt x="5795289" y="3835993"/>
                  <a:pt x="5931481" y="3817341"/>
                  <a:pt x="6058874" y="3780038"/>
                </a:cubicBezTo>
                <a:lnTo>
                  <a:pt x="6058874" y="3228937"/>
                </a:lnTo>
                <a:cubicBezTo>
                  <a:pt x="5969488" y="3273278"/>
                  <a:pt x="5860041" y="3295449"/>
                  <a:pt x="5730536" y="3295449"/>
                </a:cubicBezTo>
                <a:cubicBezTo>
                  <a:pt x="5579212" y="3295449"/>
                  <a:pt x="5503550" y="3254627"/>
                  <a:pt x="5503550" y="3172982"/>
                </a:cubicBezTo>
                <a:cubicBezTo>
                  <a:pt x="5503550" y="3137790"/>
                  <a:pt x="5520970" y="3110165"/>
                  <a:pt x="5555810" y="3090106"/>
                </a:cubicBezTo>
                <a:cubicBezTo>
                  <a:pt x="5590649" y="3070046"/>
                  <a:pt x="5639389" y="3060017"/>
                  <a:pt x="5702031" y="3060017"/>
                </a:cubicBezTo>
                <a:cubicBezTo>
                  <a:pt x="5810421" y="3060017"/>
                  <a:pt x="5929369" y="3090986"/>
                  <a:pt x="6058874" y="3152923"/>
                </a:cubicBezTo>
                <a:lnTo>
                  <a:pt x="6058874" y="2595487"/>
                </a:lnTo>
                <a:cubicBezTo>
                  <a:pt x="5898400" y="2544811"/>
                  <a:pt x="5740390" y="2519473"/>
                  <a:pt x="5584843" y="2519473"/>
                </a:cubicBezTo>
                <a:close/>
                <a:moveTo>
                  <a:pt x="9890724" y="2180577"/>
                </a:moveTo>
                <a:cubicBezTo>
                  <a:pt x="9840048" y="2180577"/>
                  <a:pt x="9796410" y="2198525"/>
                  <a:pt x="9759810" y="2234421"/>
                </a:cubicBezTo>
                <a:cubicBezTo>
                  <a:pt x="9723212" y="2270316"/>
                  <a:pt x="9704911" y="2313602"/>
                  <a:pt x="9704911" y="2364278"/>
                </a:cubicBezTo>
                <a:cubicBezTo>
                  <a:pt x="9704911" y="2414954"/>
                  <a:pt x="9723212" y="2458592"/>
                  <a:pt x="9759810" y="2495191"/>
                </a:cubicBezTo>
                <a:cubicBezTo>
                  <a:pt x="9796410" y="2531790"/>
                  <a:pt x="9840048" y="2550090"/>
                  <a:pt x="9890724" y="2550090"/>
                </a:cubicBezTo>
                <a:cubicBezTo>
                  <a:pt x="9941400" y="2550090"/>
                  <a:pt x="9984685" y="2531790"/>
                  <a:pt x="10020581" y="2495191"/>
                </a:cubicBezTo>
                <a:cubicBezTo>
                  <a:pt x="10056476" y="2458592"/>
                  <a:pt x="10074424" y="2414954"/>
                  <a:pt x="10074424" y="2364278"/>
                </a:cubicBezTo>
                <a:cubicBezTo>
                  <a:pt x="10074424" y="2313602"/>
                  <a:pt x="10056476" y="2270316"/>
                  <a:pt x="10020581" y="2234421"/>
                </a:cubicBezTo>
                <a:cubicBezTo>
                  <a:pt x="9984685" y="2198525"/>
                  <a:pt x="9941400" y="2180577"/>
                  <a:pt x="9890724" y="2180577"/>
                </a:cubicBezTo>
                <a:close/>
                <a:moveTo>
                  <a:pt x="6898493" y="2180577"/>
                </a:moveTo>
                <a:lnTo>
                  <a:pt x="6753855" y="2463518"/>
                </a:lnTo>
                <a:lnTo>
                  <a:pt x="6971339" y="2463518"/>
                </a:lnTo>
                <a:lnTo>
                  <a:pt x="7332406" y="2180577"/>
                </a:lnTo>
                <a:close/>
                <a:moveTo>
                  <a:pt x="1175382" y="2180577"/>
                </a:moveTo>
                <a:cubicBezTo>
                  <a:pt x="914964" y="2180577"/>
                  <a:pt x="700295" y="2259935"/>
                  <a:pt x="531375" y="2418649"/>
                </a:cubicBezTo>
                <a:cubicBezTo>
                  <a:pt x="362455" y="2577364"/>
                  <a:pt x="277995" y="2778836"/>
                  <a:pt x="277995" y="3023066"/>
                </a:cubicBezTo>
                <a:cubicBezTo>
                  <a:pt x="277995" y="3253923"/>
                  <a:pt x="359112" y="3448357"/>
                  <a:pt x="521345" y="3606367"/>
                </a:cubicBezTo>
                <a:cubicBezTo>
                  <a:pt x="683579" y="3764378"/>
                  <a:pt x="901591" y="3843383"/>
                  <a:pt x="1175382" y="3843383"/>
                </a:cubicBezTo>
                <a:cubicBezTo>
                  <a:pt x="1284476" y="3843383"/>
                  <a:pt x="1398849" y="3828250"/>
                  <a:pt x="1518501" y="3797986"/>
                </a:cubicBezTo>
                <a:cubicBezTo>
                  <a:pt x="1638152" y="3767721"/>
                  <a:pt x="1740208" y="3727251"/>
                  <a:pt x="1824668" y="3676575"/>
                </a:cubicBezTo>
                <a:lnTo>
                  <a:pt x="1525891" y="3066351"/>
                </a:lnTo>
                <a:cubicBezTo>
                  <a:pt x="1449877" y="3104358"/>
                  <a:pt x="1359082" y="3123362"/>
                  <a:pt x="1253507" y="3123362"/>
                </a:cubicBezTo>
                <a:cubicBezTo>
                  <a:pt x="1175382" y="3123362"/>
                  <a:pt x="1115204" y="3112277"/>
                  <a:pt x="1072974" y="3090106"/>
                </a:cubicBezTo>
                <a:cubicBezTo>
                  <a:pt x="1030744" y="3067935"/>
                  <a:pt x="1009629" y="3037142"/>
                  <a:pt x="1009629" y="2997728"/>
                </a:cubicBezTo>
                <a:cubicBezTo>
                  <a:pt x="1009629" y="2915379"/>
                  <a:pt x="1085292" y="2874205"/>
                  <a:pt x="1236615" y="2874205"/>
                </a:cubicBezTo>
                <a:cubicBezTo>
                  <a:pt x="1342190" y="2874205"/>
                  <a:pt x="1438616" y="2889337"/>
                  <a:pt x="1525891" y="2919602"/>
                </a:cubicBezTo>
                <a:lnTo>
                  <a:pt x="1824668" y="2350553"/>
                </a:lnTo>
                <a:cubicBezTo>
                  <a:pt x="1744431" y="2298469"/>
                  <a:pt x="1644311" y="2257119"/>
                  <a:pt x="1524307" y="2226502"/>
                </a:cubicBezTo>
                <a:cubicBezTo>
                  <a:pt x="1404304" y="2195886"/>
                  <a:pt x="1287995" y="2180577"/>
                  <a:pt x="1175382" y="218057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88761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104</Words>
  <Application>Microsoft Office PowerPoint</Application>
  <PresentationFormat>Ecrã Panorâmico</PresentationFormat>
  <Paragraphs>11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Cracóvia</vt:lpstr>
      <vt:lpstr>Um bocado da história…</vt:lpstr>
      <vt:lpstr>Sítios a visitar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Lacerda</dc:creator>
  <cp:lastModifiedBy>Paulo Lacerda</cp:lastModifiedBy>
  <cp:revision>1</cp:revision>
  <dcterms:created xsi:type="dcterms:W3CDTF">2024-09-23T10:01:45Z</dcterms:created>
  <dcterms:modified xsi:type="dcterms:W3CDTF">2024-09-23T10:57:52Z</dcterms:modified>
</cp:coreProperties>
</file>