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3" r:id="rId1"/>
  </p:sldMasterIdLst>
  <p:sldIdLst>
    <p:sldId id="256" r:id="rId2"/>
    <p:sldId id="264" r:id="rId3"/>
    <p:sldId id="257" r:id="rId4"/>
    <p:sldId id="265" r:id="rId5"/>
    <p:sldId id="258" r:id="rId6"/>
    <p:sldId id="259" r:id="rId7"/>
    <p:sldId id="260" r:id="rId8"/>
    <p:sldId id="261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31" autoAdjust="0"/>
    <p:restoredTop sz="95470"/>
  </p:normalViewPr>
  <p:slideViewPr>
    <p:cSldViewPr snapToGrid="0" snapToObjects="1">
      <p:cViewPr varScale="1">
        <p:scale>
          <a:sx n="78" d="100"/>
          <a:sy n="78" d="100"/>
        </p:scale>
        <p:origin x="58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102240" y="2386744"/>
            <a:ext cx="693952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10/7/2020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9532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10/7/2020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449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1053966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6046" y="937260"/>
            <a:ext cx="4716174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10/7/2020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926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10/7/2020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9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106424" y="2386744"/>
            <a:ext cx="6940296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10/7/2020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7095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2239" y="2638044"/>
            <a:ext cx="3288023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2638044"/>
            <a:ext cx="3290516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10/7/2020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210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39" y="2313434"/>
            <a:ext cx="3288024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39" y="3143250"/>
            <a:ext cx="3288024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29051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9051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10/7/2020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28399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10/7/2020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360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10/7/2020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215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703" y="2243829"/>
            <a:ext cx="3290594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8"/>
            <a:ext cx="284607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10/7/2020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40703" y="6236208"/>
            <a:ext cx="3806398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488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080" y="2243828"/>
            <a:ext cx="329184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-42172"/>
            <a:ext cx="4576573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9B482E8-6E0E-1B4F-B1FD-C69DB9E858D9}" type="datetimeFigureOut">
              <a:rPr lang="en-US" smtClean="0"/>
              <a:pPr/>
              <a:t>10/7/2020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40080" y="6236208"/>
            <a:ext cx="3803904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2839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06045" y="964692"/>
            <a:ext cx="5937755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045" y="2638045"/>
            <a:ext cx="5937755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8943" y="6238816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10/7/2020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2239" y="6236208"/>
            <a:ext cx="4556664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011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492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854162F5-84C3-E248-B56A-B760B2963C40}"/>
              </a:ext>
            </a:extLst>
          </p:cNvPr>
          <p:cNvSpPr txBox="1">
            <a:spLocks/>
          </p:cNvSpPr>
          <p:nvPr/>
        </p:nvSpPr>
        <p:spPr bwMode="blackWhite">
          <a:xfrm>
            <a:off x="634634" y="5369570"/>
            <a:ext cx="6555306" cy="943547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sz="2400" dirty="0"/>
              <a:t>CONTROLANDO VERSÕES COM GIT E GITHUB</a:t>
            </a:r>
          </a:p>
        </p:txBody>
      </p:sp>
    </p:spTree>
    <p:extLst>
      <p:ext uri="{BB962C8B-B14F-4D97-AF65-F5344CB8AC3E}">
        <p14:creationId xmlns:p14="http://schemas.microsoft.com/office/powerpoint/2010/main" val="342718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3FD4F77-028A-7A47-BC41-2C419FC56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8" y="2668044"/>
            <a:ext cx="7524003" cy="760956"/>
          </a:xfrm>
        </p:spPr>
        <p:txBody>
          <a:bodyPr/>
          <a:lstStyle/>
          <a:p>
            <a:r>
              <a:rPr lang="x-none" dirty="0"/>
              <a:t>CAPÍTULO 1 – INTRODUÇÃO</a:t>
            </a:r>
          </a:p>
        </p:txBody>
      </p:sp>
      <p:pic>
        <p:nvPicPr>
          <p:cNvPr id="1026" name="Picture 2" descr="Git na prática — Parte 1 (Subindo projeto para o github).">
            <a:extLst>
              <a:ext uri="{FF2B5EF4-FFF2-40B4-BE49-F238E27FC236}">
                <a16:creationId xmlns="" xmlns:a16="http://schemas.microsoft.com/office/drawing/2014/main" id="{C41C7762-29AF-DE4A-8B75-0AA40134A4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9424" y="4727513"/>
            <a:ext cx="1634577" cy="1634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618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D5751BA7-3065-D045-A3E0-72C84756D1B7}"/>
              </a:ext>
            </a:extLst>
          </p:cNvPr>
          <p:cNvSpPr txBox="1"/>
          <p:nvPr/>
        </p:nvSpPr>
        <p:spPr>
          <a:xfrm>
            <a:off x="437882" y="1490680"/>
            <a:ext cx="8401317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endParaRPr lang="x-none" sz="3200" dirty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x-none" sz="3200" dirty="0"/>
              <a:t>Histórico ajuda a entender do começo até a última </a:t>
            </a:r>
            <a:r>
              <a:rPr lang="x-none" sz="3200" dirty="0" smtClean="0"/>
              <a:t>alteração</a:t>
            </a:r>
            <a:r>
              <a:rPr lang="pt-BR" sz="3200" dirty="0" smtClean="0"/>
              <a:t> de documentos/arquivos/fontes.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x-none" sz="3200" dirty="0"/>
          </a:p>
        </p:txBody>
      </p:sp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437883" y="11655"/>
            <a:ext cx="8203842" cy="902745"/>
          </a:xfrm>
        </p:spPr>
        <p:txBody>
          <a:bodyPr>
            <a:normAutofit fontScale="90000"/>
          </a:bodyPr>
          <a:lstStyle/>
          <a:p>
            <a:pPr>
              <a:lnSpc>
                <a:spcPct val="200000"/>
              </a:lnSpc>
            </a:pPr>
            <a:r>
              <a:rPr lang="x-none" sz="2800" b="1" dirty="0"/>
              <a:t>MANTER O </a:t>
            </a:r>
            <a:r>
              <a:rPr lang="x-none" sz="2800" b="1" dirty="0" smtClean="0"/>
              <a:t>HISTÓRICO</a:t>
            </a:r>
            <a:endParaRPr lang="x-none" sz="2800" b="1" dirty="0"/>
          </a:p>
        </p:txBody>
      </p:sp>
    </p:spTree>
    <p:extLst>
      <p:ext uri="{BB962C8B-B14F-4D97-AF65-F5344CB8AC3E}">
        <p14:creationId xmlns:p14="http://schemas.microsoft.com/office/powerpoint/2010/main" val="110423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D5751BA7-3065-D045-A3E0-72C84756D1B7}"/>
              </a:ext>
            </a:extLst>
          </p:cNvPr>
          <p:cNvSpPr txBox="1"/>
          <p:nvPr/>
        </p:nvSpPr>
        <p:spPr>
          <a:xfrm>
            <a:off x="437882" y="1313804"/>
            <a:ext cx="8401317" cy="458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pt-BR" sz="1400" dirty="0" smtClean="0"/>
              <a:t>Paulo Fonseca (Professor)</a:t>
            </a:r>
            <a:r>
              <a:rPr lang="pt-BR" sz="1400" dirty="0"/>
              <a:t> </a:t>
            </a:r>
            <a:r>
              <a:rPr lang="pt-BR" sz="1400" smtClean="0"/>
              <a:t>– paulo.fonseca@uniron.edu.br</a:t>
            </a:r>
          </a:p>
        </p:txBody>
      </p:sp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437883" y="11655"/>
            <a:ext cx="8203842" cy="902745"/>
          </a:xfrm>
        </p:spPr>
        <p:txBody>
          <a:bodyPr>
            <a:normAutofit fontScale="90000"/>
          </a:bodyPr>
          <a:lstStyle/>
          <a:p>
            <a:pPr>
              <a:lnSpc>
                <a:spcPct val="200000"/>
              </a:lnSpc>
            </a:pPr>
            <a:r>
              <a:rPr lang="pt-BR" sz="2800" b="1" dirty="0" smtClean="0"/>
              <a:t>integrantes do 4º. Período 2020.2</a:t>
            </a:r>
            <a:endParaRPr lang="x-none" sz="2800" b="1" dirty="0"/>
          </a:p>
        </p:txBody>
      </p:sp>
    </p:spTree>
    <p:extLst>
      <p:ext uri="{BB962C8B-B14F-4D97-AF65-F5344CB8AC3E}">
        <p14:creationId xmlns:p14="http://schemas.microsoft.com/office/powerpoint/2010/main" val="379023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D5751BA7-3065-D045-A3E0-72C84756D1B7}"/>
              </a:ext>
            </a:extLst>
          </p:cNvPr>
          <p:cNvSpPr txBox="1"/>
          <p:nvPr/>
        </p:nvSpPr>
        <p:spPr>
          <a:xfrm>
            <a:off x="475989" y="1213682"/>
            <a:ext cx="8192022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sz="32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3200" dirty="0" smtClean="0"/>
              <a:t>Muito </a:t>
            </a:r>
            <a:r>
              <a:rPr lang="pt-BR" sz="3200" dirty="0"/>
              <a:t>raramente trabalhamos sozinhos.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3200" dirty="0"/>
              <a:t>Construir um sistema em equipe é um grande desafio. </a:t>
            </a:r>
            <a:endParaRPr lang="pt-BR" sz="32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3200" dirty="0" smtClean="0"/>
              <a:t>Nosso </a:t>
            </a:r>
            <a:r>
              <a:rPr lang="pt-BR" sz="3200" dirty="0"/>
              <a:t>código tem que se integrar de maneira transparente e sem emendas com o código de todos os outros membros da nossa equipe.</a:t>
            </a:r>
          </a:p>
          <a:p>
            <a:pPr algn="just">
              <a:lnSpc>
                <a:spcPct val="150000"/>
              </a:lnSpc>
            </a:pPr>
            <a:endParaRPr lang="x-none" sz="3200" dirty="0"/>
          </a:p>
        </p:txBody>
      </p:sp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437883" y="11655"/>
            <a:ext cx="8203842" cy="902745"/>
          </a:xfrm>
        </p:spPr>
        <p:txBody>
          <a:bodyPr>
            <a:normAutofit fontScale="90000"/>
          </a:bodyPr>
          <a:lstStyle/>
          <a:p>
            <a:pPr>
              <a:lnSpc>
                <a:spcPct val="200000"/>
              </a:lnSpc>
            </a:pPr>
            <a:r>
              <a:rPr lang="x-none" sz="2800" b="1" dirty="0"/>
              <a:t>TRABALHANDO EM </a:t>
            </a:r>
            <a:r>
              <a:rPr lang="x-none" sz="2800" b="1" dirty="0" smtClean="0"/>
              <a:t>EQUIPE</a:t>
            </a:r>
            <a:endParaRPr lang="x-none" sz="2800" b="1" dirty="0"/>
          </a:p>
        </p:txBody>
      </p:sp>
    </p:spTree>
    <p:extLst>
      <p:ext uri="{BB962C8B-B14F-4D97-AF65-F5344CB8AC3E}">
        <p14:creationId xmlns:p14="http://schemas.microsoft.com/office/powerpoint/2010/main" val="348168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D5751BA7-3065-D045-A3E0-72C84756D1B7}"/>
              </a:ext>
            </a:extLst>
          </p:cNvPr>
          <p:cNvSpPr txBox="1"/>
          <p:nvPr/>
        </p:nvSpPr>
        <p:spPr>
          <a:xfrm>
            <a:off x="475989" y="840919"/>
            <a:ext cx="819202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x-none" sz="3200" dirty="0" smtClean="0"/>
              <a:t>Ferramentas </a:t>
            </a:r>
            <a:r>
              <a:rPr lang="x-none" sz="3200" dirty="0"/>
              <a:t>que funcionam como máquinas do tempo e robôs de </a:t>
            </a:r>
            <a:r>
              <a:rPr lang="x-none" sz="3200" dirty="0" smtClean="0"/>
              <a:t>integração</a:t>
            </a:r>
            <a:r>
              <a:rPr lang="pt-BR" sz="3200" dirty="0" smtClean="0"/>
              <a:t> dos documentos</a:t>
            </a:r>
            <a:r>
              <a:rPr lang="x-none" sz="3200" dirty="0" smtClean="0"/>
              <a:t>;</a:t>
            </a:r>
            <a:endParaRPr lang="x-none" sz="3200" dirty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x-none" sz="3200" dirty="0"/>
              <a:t>Mostra todo o </a:t>
            </a:r>
            <a:r>
              <a:rPr lang="x-none" sz="3200" dirty="0" smtClean="0"/>
              <a:t>histórico</a:t>
            </a:r>
            <a:r>
              <a:rPr lang="pt-BR" sz="3200" dirty="0" smtClean="0"/>
              <a:t> do documento</a:t>
            </a:r>
            <a:r>
              <a:rPr lang="x-none" sz="3200" dirty="0" smtClean="0"/>
              <a:t>;</a:t>
            </a:r>
            <a:endParaRPr lang="x-none" sz="3200" dirty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x-none" sz="3200" dirty="0"/>
              <a:t>Possui um </a:t>
            </a:r>
            <a:r>
              <a:rPr lang="x-none" sz="3200" dirty="0" smtClean="0"/>
              <a:t>repositório.</a:t>
            </a:r>
            <a:endParaRPr lang="pt-BR" sz="3200" dirty="0" smtClean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200" i="1" dirty="0" smtClean="0"/>
              <a:t>CVS</a:t>
            </a:r>
            <a:r>
              <a:rPr lang="pt-BR" sz="3200" i="1" dirty="0"/>
              <a:t>, </a:t>
            </a:r>
            <a:r>
              <a:rPr lang="pt-BR" sz="3200" i="1" dirty="0" err="1"/>
              <a:t>ClearCase</a:t>
            </a:r>
            <a:r>
              <a:rPr lang="pt-BR" sz="3200" i="1" dirty="0"/>
              <a:t>, </a:t>
            </a:r>
            <a:r>
              <a:rPr lang="pt-BR" sz="3200" i="1" dirty="0" err="1"/>
              <a:t>Source-Safe</a:t>
            </a:r>
            <a:r>
              <a:rPr lang="pt-BR" sz="3200" i="1" dirty="0"/>
              <a:t> e SVN </a:t>
            </a:r>
            <a:endParaRPr lang="pt-BR" sz="3200" i="1" dirty="0" smtClean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200" b="1" dirty="0"/>
              <a:t>Mercurial, </a:t>
            </a:r>
            <a:r>
              <a:rPr lang="pt-BR" sz="3200" b="1" dirty="0" err="1"/>
              <a:t>Bazaar</a:t>
            </a:r>
            <a:r>
              <a:rPr lang="pt-BR" sz="3200" b="1" dirty="0"/>
              <a:t> e, é claro, </a:t>
            </a:r>
            <a:r>
              <a:rPr lang="pt-BR" sz="3200" b="1" dirty="0" err="1" smtClean="0"/>
              <a:t>Git</a:t>
            </a:r>
            <a:r>
              <a:rPr lang="pt-BR" sz="3200" b="1" dirty="0" smtClean="0"/>
              <a:t>.</a:t>
            </a:r>
            <a:endParaRPr lang="x-none" sz="3200" b="1" dirty="0"/>
          </a:p>
        </p:txBody>
      </p:sp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437883" y="11655"/>
            <a:ext cx="8203842" cy="902745"/>
          </a:xfrm>
        </p:spPr>
        <p:txBody>
          <a:bodyPr>
            <a:normAutofit fontScale="90000"/>
          </a:bodyPr>
          <a:lstStyle/>
          <a:p>
            <a:pPr>
              <a:lnSpc>
                <a:spcPct val="200000"/>
              </a:lnSpc>
            </a:pPr>
            <a:r>
              <a:rPr lang="x-none" sz="2800" b="1" dirty="0"/>
              <a:t>SISTEMAS DE CONTROLE DE </a:t>
            </a:r>
            <a:r>
              <a:rPr lang="x-none" sz="2800" b="1" dirty="0" smtClean="0"/>
              <a:t>VERSÃO</a:t>
            </a:r>
            <a:endParaRPr lang="x-none" sz="2800" b="1" dirty="0"/>
          </a:p>
        </p:txBody>
      </p:sp>
    </p:spTree>
    <p:extLst>
      <p:ext uri="{BB962C8B-B14F-4D97-AF65-F5344CB8AC3E}">
        <p14:creationId xmlns:p14="http://schemas.microsoft.com/office/powerpoint/2010/main" val="13632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D5751BA7-3065-D045-A3E0-72C84756D1B7}"/>
              </a:ext>
            </a:extLst>
          </p:cNvPr>
          <p:cNvSpPr txBox="1"/>
          <p:nvPr/>
        </p:nvSpPr>
        <p:spPr>
          <a:xfrm>
            <a:off x="475989" y="840919"/>
            <a:ext cx="819202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endParaRPr lang="x-none" sz="3200" dirty="0" smtClean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x-none" sz="3200" dirty="0" smtClean="0"/>
              <a:t>Criado em 2005 por Linus Torvalds, após se mostrar descontente com o BitKeeper, ferramenta utilizada anteriormente para versionamento do kernel Linux;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x-none" sz="3200" dirty="0" smtClean="0"/>
              <a:t>Utilizado </a:t>
            </a:r>
            <a:r>
              <a:rPr lang="x-none" sz="3200" dirty="0"/>
              <a:t>amplamente em todo o mundo.</a:t>
            </a: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37883" y="11655"/>
            <a:ext cx="8203842" cy="902745"/>
          </a:xfrm>
        </p:spPr>
        <p:txBody>
          <a:bodyPr>
            <a:normAutofit fontScale="90000"/>
          </a:bodyPr>
          <a:lstStyle/>
          <a:p>
            <a:pPr>
              <a:lnSpc>
                <a:spcPct val="200000"/>
              </a:lnSpc>
            </a:pPr>
            <a:r>
              <a:rPr lang="x-none" sz="2800" b="1" dirty="0" smtClean="0"/>
              <a:t>GIT</a:t>
            </a:r>
            <a:endParaRPr lang="x-none" sz="2800" b="1" dirty="0"/>
          </a:p>
        </p:txBody>
      </p:sp>
    </p:spTree>
    <p:extLst>
      <p:ext uri="{BB962C8B-B14F-4D97-AF65-F5344CB8AC3E}">
        <p14:creationId xmlns:p14="http://schemas.microsoft.com/office/powerpoint/2010/main" val="150204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D5751BA7-3065-D045-A3E0-72C84756D1B7}"/>
              </a:ext>
            </a:extLst>
          </p:cNvPr>
          <p:cNvSpPr txBox="1"/>
          <p:nvPr/>
        </p:nvSpPr>
        <p:spPr>
          <a:xfrm>
            <a:off x="475988" y="840919"/>
            <a:ext cx="857785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endParaRPr lang="x-none" sz="3200" b="1" dirty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x-none" sz="3200" dirty="0" smtClean="0"/>
              <a:t>Aplicação </a:t>
            </a:r>
            <a:r>
              <a:rPr lang="x-none" sz="3200" dirty="0"/>
              <a:t>Web criada em 2008 que permite a hospedagem de repositórios Git;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x-none" sz="3200" dirty="0"/>
              <a:t>Atua também como uma rede social;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x-none" sz="3200" dirty="0"/>
              <a:t>Possui atualmente uma grande parte de projetos de códigos abertos.</a:t>
            </a:r>
          </a:p>
        </p:txBody>
      </p:sp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437883" y="11655"/>
            <a:ext cx="8203842" cy="902745"/>
          </a:xfrm>
        </p:spPr>
        <p:txBody>
          <a:bodyPr>
            <a:normAutofit fontScale="90000"/>
          </a:bodyPr>
          <a:lstStyle/>
          <a:p>
            <a:pPr>
              <a:lnSpc>
                <a:spcPct val="200000"/>
              </a:lnSpc>
            </a:pPr>
            <a:r>
              <a:rPr lang="x-none" sz="2800" b="1" dirty="0"/>
              <a:t>HOSPEDANDO </a:t>
            </a:r>
            <a:r>
              <a:rPr lang="x-none" sz="2800" b="1" dirty="0" smtClean="0"/>
              <a:t>NO </a:t>
            </a:r>
            <a:r>
              <a:rPr lang="x-none" sz="2800" b="1" dirty="0"/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113245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D5751BA7-3065-D045-A3E0-72C84756D1B7}"/>
              </a:ext>
            </a:extLst>
          </p:cNvPr>
          <p:cNvSpPr txBox="1"/>
          <p:nvPr/>
        </p:nvSpPr>
        <p:spPr>
          <a:xfrm>
            <a:off x="475988" y="840919"/>
            <a:ext cx="8577859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endParaRPr lang="x-none" sz="32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/>
              <a:t>Atualmente, conhecer bem como utilizar o </a:t>
            </a:r>
            <a:r>
              <a:rPr lang="pt-BR" sz="3200" dirty="0" err="1"/>
              <a:t>Git</a:t>
            </a:r>
            <a:r>
              <a:rPr lang="pt-BR" sz="3200" dirty="0"/>
              <a:t> é uma habilidade importante para uma carreira bem-sucedida no desenvolvimento de </a:t>
            </a:r>
            <a:r>
              <a:rPr lang="pt-BR" sz="3200"/>
              <a:t>software</a:t>
            </a:r>
            <a:r>
              <a:rPr lang="pt-BR" sz="3200" smtClean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32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3200" dirty="0" smtClean="0"/>
              <a:t>O GitHub está sendo usado como base de pesquisa para avaliar a produção de um potencial candidato.</a:t>
            </a:r>
          </a:p>
          <a:p>
            <a:endParaRPr lang="pt-BR" sz="3200" dirty="0"/>
          </a:p>
        </p:txBody>
      </p:sp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437883" y="11655"/>
            <a:ext cx="8203842" cy="902745"/>
          </a:xfrm>
        </p:spPr>
        <p:txBody>
          <a:bodyPr>
            <a:normAutofit fontScale="90000"/>
          </a:bodyPr>
          <a:lstStyle/>
          <a:p>
            <a:pPr>
              <a:lnSpc>
                <a:spcPct val="200000"/>
              </a:lnSpc>
            </a:pPr>
            <a:r>
              <a:rPr lang="x-none" sz="2800" b="1" dirty="0"/>
              <a:t>HOSPEDANDO </a:t>
            </a:r>
            <a:r>
              <a:rPr lang="x-none" sz="2800" b="1" dirty="0" smtClean="0"/>
              <a:t>NO </a:t>
            </a:r>
            <a:r>
              <a:rPr lang="x-none" sz="2800" b="1" dirty="0"/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396393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{55B0B986-6DA1-4D40-A88E-BD3341521908}tf10001120</Template>
  <TotalTime>2978</TotalTime>
  <Words>236</Words>
  <Application>Microsoft Office PowerPoint</Application>
  <PresentationFormat>Apresentação na tela (4:3)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2" baseType="lpstr">
      <vt:lpstr>Arial</vt:lpstr>
      <vt:lpstr>Gill Sans MT</vt:lpstr>
      <vt:lpstr>Parcel</vt:lpstr>
      <vt:lpstr>Apresentação do PowerPoint</vt:lpstr>
      <vt:lpstr>CAPÍTULO 1 – INTRODUÇÃO</vt:lpstr>
      <vt:lpstr>MANTER O HISTÓRICO</vt:lpstr>
      <vt:lpstr>integrantes do 4º. Período 2020.2</vt:lpstr>
      <vt:lpstr>TRABALHANDO EM EQUIPE</vt:lpstr>
      <vt:lpstr>SISTEMAS DE CONTROLE DE VERSÃO</vt:lpstr>
      <vt:lpstr>GIT</vt:lpstr>
      <vt:lpstr>HOSPEDANDO NO GITHUB</vt:lpstr>
      <vt:lpstr>HOSPEDANDO NO GITHUB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CONTROLANDO VERSÕES COM GIT E GITHUB</dc:title>
  <dc:creator>Microsoft Office User</dc:creator>
  <cp:lastModifiedBy>Lena Fernandes</cp:lastModifiedBy>
  <cp:revision>216</cp:revision>
  <dcterms:created xsi:type="dcterms:W3CDTF">2020-06-12T21:54:22Z</dcterms:created>
  <dcterms:modified xsi:type="dcterms:W3CDTF">2020-10-08T00:14:29Z</dcterms:modified>
</cp:coreProperties>
</file>