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6" r:id="rId27"/>
    <p:sldId id="383" r:id="rId28"/>
    <p:sldId id="384" r:id="rId29"/>
    <p:sldId id="3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1" autoAdjust="0"/>
    <p:restoredTop sz="95470"/>
  </p:normalViewPr>
  <p:slideViewPr>
    <p:cSldViewPr snapToGrid="0" snapToObjects="1">
      <p:cViewPr varScale="1">
        <p:scale>
          <a:sx n="78" d="100"/>
          <a:sy n="7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o-UNIRON/aula_git_2020.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Basta apenas abrir um </a:t>
            </a:r>
            <a:r>
              <a:rPr lang="pt-BR" sz="2800" i="1" dirty="0"/>
              <a:t>browser</a:t>
            </a:r>
            <a:r>
              <a:rPr lang="pt-BR" sz="2800" dirty="0"/>
              <a:t> e acessar a URL: </a:t>
            </a:r>
          </a:p>
          <a:p>
            <a:pPr algn="just"/>
            <a:endParaRPr lang="pt-BR" sz="2800" dirty="0"/>
          </a:p>
          <a:p>
            <a:pPr algn="ctr"/>
            <a:r>
              <a:rPr lang="pt-BR" sz="2800" dirty="0">
                <a:hlinkClick r:id="rId2"/>
              </a:rPr>
              <a:t>https://github.com</a:t>
            </a:r>
            <a:endParaRPr lang="pt-BR" sz="2800" dirty="0"/>
          </a:p>
          <a:p>
            <a:pPr algn="just"/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Na página inicial é possível efetuar </a:t>
            </a:r>
            <a:r>
              <a:rPr lang="pt-BR" sz="2800" dirty="0" err="1"/>
              <a:t>login</a:t>
            </a:r>
            <a:r>
              <a:rPr lang="pt-BR" sz="2800" dirty="0"/>
              <a:t>, criar um novo usuário, fazer buscas e acessar outros links.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ENCONTRANDO PROJETOS E VISUALIZANDO CÓDIGO-FONTE</a:t>
            </a:r>
          </a:p>
        </p:txBody>
      </p:sp>
    </p:spTree>
    <p:extLst>
      <p:ext uri="{BB962C8B-B14F-4D97-AF65-F5344CB8AC3E}">
        <p14:creationId xmlns:p14="http://schemas.microsoft.com/office/powerpoint/2010/main" val="66331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A6F092-ACD0-964E-819A-CC60AFF9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51" y="800729"/>
            <a:ext cx="9339701" cy="535539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inicial do </a:t>
            </a:r>
            <a:r>
              <a:rPr lang="pt-BR" sz="2400" b="1" dirty="0" err="1" smtClean="0"/>
              <a:t>github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1651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ECCC39-C13E-B048-8B9D-FEC4686E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45" y="753542"/>
            <a:ext cx="9331890" cy="535091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Resultados de pesquisa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9698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D06F15-7779-6D4F-BAA7-E0B9EE8E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522" y="734862"/>
            <a:ext cx="9397044" cy="538827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do repositório do </a:t>
            </a:r>
            <a:r>
              <a:rPr lang="pt-BR" sz="2400" b="1" dirty="0" err="1" smtClean="0"/>
              <a:t>vscode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9956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70BAD3-DCE0-E14B-8901-DF8695B2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de </a:t>
            </a:r>
            <a:r>
              <a:rPr lang="pt-BR" sz="2400" b="1" dirty="0" err="1" smtClean="0"/>
              <a:t>commits</a:t>
            </a:r>
            <a:r>
              <a:rPr lang="pt-BR" sz="2400" b="1" dirty="0" smtClean="0"/>
              <a:t> do </a:t>
            </a:r>
            <a:r>
              <a:rPr lang="pt-BR" sz="2400" b="1" dirty="0" err="1" smtClean="0"/>
              <a:t>vscode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00884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A48F9B-EA6C-1C4E-9075-B20E4568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de </a:t>
            </a:r>
            <a:r>
              <a:rPr lang="pt-BR" sz="2400" b="1" dirty="0" err="1" smtClean="0"/>
              <a:t>commits</a:t>
            </a:r>
            <a:r>
              <a:rPr lang="pt-BR" sz="2400" b="1" dirty="0" smtClean="0"/>
              <a:t> detalhados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1726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561644D-154E-774D-9AEB-729067EE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Diretório do repositório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2122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A8AB9C-C0E0-5E4F-B92E-DA1EC8A4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Detalhamento de um arquivo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9282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136064"/>
            <a:ext cx="81920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Clonar repositório desejado para contribuição.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Efetuar melhorias desejadas e registrar as alterações realizadas com </a:t>
            </a:r>
            <a:r>
              <a:rPr lang="pt-BR" sz="2800" dirty="0" err="1"/>
              <a:t>commits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Enviar alterações para o repositório remoto através do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push</a:t>
            </a:r>
            <a:r>
              <a:rPr lang="pt-BR" sz="2800" dirty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2400" dirty="0"/>
              <a:t>$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 </a:t>
            </a:r>
            <a:r>
              <a:rPr lang="pt-BR" sz="2400" dirty="0" err="1"/>
              <a:t>origin</a:t>
            </a:r>
            <a:r>
              <a:rPr lang="pt-BR" sz="2400" dirty="0"/>
              <a:t> </a:t>
            </a:r>
            <a:r>
              <a:rPr lang="pt-BR" sz="2400" dirty="0" err="1"/>
              <a:t>master</a:t>
            </a: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2121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47F43D-07E5-514A-8D24-492F8498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3" y="2128595"/>
            <a:ext cx="8912714" cy="260080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8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728912"/>
            <a:ext cx="7524003" cy="1400175"/>
          </a:xfrm>
        </p:spPr>
        <p:txBody>
          <a:bodyPr/>
          <a:lstStyle/>
          <a:p>
            <a:r>
              <a:rPr lang="x-none" dirty="0"/>
              <a:t>CAPÍTULO </a:t>
            </a:r>
            <a:r>
              <a:rPr lang="pt-BR" dirty="0"/>
              <a:t>5 – HOSPEDANDO O REPOSITÓRIO NO GITHUB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4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351508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Usuário </a:t>
            </a:r>
            <a:r>
              <a:rPr lang="pt-BR" sz="2800" dirty="0"/>
              <a:t>não possui permissão para o envio de </a:t>
            </a:r>
            <a:r>
              <a:rPr lang="pt-BR" sz="2800" dirty="0" err="1"/>
              <a:t>commits</a:t>
            </a:r>
            <a:r>
              <a:rPr lang="pt-BR" sz="2800" dirty="0"/>
              <a:t> para o repositório.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Repositório pertence a outro usuário.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Problema pode ser resolvido com o dono do repositório adicionando o usuário como colaborador.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455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659285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Abordagem deve ser utilizada apenas para usuários parte da equipe de desenvolvimento do projeto.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Inviável adicionar um usuário como colaborador a cada novo desenvolvedor querendo colaborar com o projeto.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Tal prática permite permissão de envio de </a:t>
            </a:r>
            <a:r>
              <a:rPr lang="pt-BR" sz="2800" dirty="0" err="1"/>
              <a:t>commits</a:t>
            </a:r>
            <a:r>
              <a:rPr lang="pt-BR" sz="2800" dirty="0"/>
              <a:t> sem restrições, podendo ser arriscado, pois não existe avaliação prévia das alterações.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536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166842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Colaboração para projetos open </a:t>
            </a:r>
            <a:r>
              <a:rPr lang="pt-BR" sz="2800" dirty="0" err="1"/>
              <a:t>source</a:t>
            </a:r>
            <a:r>
              <a:rPr lang="pt-BR" sz="2800" dirty="0"/>
              <a:t> através da funcionalidade </a:t>
            </a: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request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Deve-se acessar a página do projeto a ser colaborado, e clicar no botão </a:t>
            </a:r>
            <a:r>
              <a:rPr lang="pt-BR" sz="2800" b="1" dirty="0" err="1">
                <a:solidFill>
                  <a:srgbClr val="FF0000"/>
                </a:solidFill>
              </a:rPr>
              <a:t>Fork</a:t>
            </a:r>
            <a:r>
              <a:rPr lang="pt-BR" sz="2800" dirty="0"/>
              <a:t>. O GitHub irá criar uma cópia do repositório no usuário.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Clonar o repositório a partir do usuário que teve a cópia do repositório, e não do usuário dono do projeto.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211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40F94E-08BC-0549-82A7-3465C138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Botão para fazer </a:t>
            </a:r>
            <a:r>
              <a:rPr lang="pt-BR" sz="2400" b="1" dirty="0" err="1" smtClean="0"/>
              <a:t>fork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26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99B9F11-EFED-7C44-A2AE-FE46D87B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Projeto no usuário após o </a:t>
            </a:r>
            <a:r>
              <a:rPr lang="pt-BR" sz="2400" b="1" dirty="0" err="1" smtClean="0"/>
              <a:t>fork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855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705177"/>
            <a:ext cx="819202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algn="just"/>
            <a:r>
              <a:rPr lang="pt-BR" sz="2600" dirty="0"/>
              <a:t>Feito o </a:t>
            </a:r>
            <a:r>
              <a:rPr lang="pt-BR" sz="2600" i="1" dirty="0" err="1">
                <a:solidFill>
                  <a:srgbClr val="FF0000"/>
                </a:solidFill>
              </a:rPr>
              <a:t>fork</a:t>
            </a:r>
            <a:r>
              <a:rPr lang="pt-BR" sz="2600" dirty="0"/>
              <a:t>, basta clonar o repositório “</a:t>
            </a:r>
            <a:r>
              <a:rPr lang="pt-BR" sz="2600" dirty="0" err="1"/>
              <a:t>forkado</a:t>
            </a:r>
            <a:r>
              <a:rPr lang="pt-BR" sz="2600" dirty="0"/>
              <a:t>”.</a:t>
            </a:r>
          </a:p>
          <a:p>
            <a:pPr algn="just"/>
            <a:endParaRPr lang="pt-BR" sz="28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clone </a:t>
            </a:r>
            <a:r>
              <a:rPr lang="pt-BR" sz="2000" dirty="0">
                <a:solidFill>
                  <a:srgbClr val="FF0000"/>
                </a:solidFill>
                <a:hlinkClick r:id="rId2"/>
              </a:rPr>
              <a:t>https://github.com/Paulo-UNIRON/aula_git_2020.2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800" dirty="0"/>
          </a:p>
          <a:p>
            <a:pPr algn="just"/>
            <a:r>
              <a:rPr lang="pt-BR" sz="2600" dirty="0"/>
              <a:t>Alterações feitas no projeto podem ser enviadas através do </a:t>
            </a:r>
            <a:r>
              <a:rPr lang="pt-BR" sz="2600" i="1" dirty="0" err="1">
                <a:solidFill>
                  <a:srgbClr val="FF0000"/>
                </a:solidFill>
              </a:rPr>
              <a:t>git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push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normalmente, pois se trata de um repositório do usuário.</a:t>
            </a:r>
          </a:p>
          <a:p>
            <a:pPr algn="just"/>
            <a:r>
              <a:rPr lang="pt-BR" sz="2600" dirty="0"/>
              <a:t>Integrar </a:t>
            </a:r>
            <a:r>
              <a:rPr lang="pt-BR" sz="2600" dirty="0" err="1"/>
              <a:t>commits</a:t>
            </a:r>
            <a:r>
              <a:rPr lang="pt-BR" sz="2600" dirty="0"/>
              <a:t> no repositório original do projeto são feitos ao enviar um </a:t>
            </a:r>
            <a:r>
              <a:rPr lang="pt-BR" sz="2600" i="1" dirty="0" err="1">
                <a:solidFill>
                  <a:srgbClr val="FF0000"/>
                </a:solidFill>
              </a:rPr>
              <a:t>Pull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Request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para o usuário dono do projeto, solicitando um </a:t>
            </a:r>
            <a:r>
              <a:rPr lang="pt-BR" sz="2600" i="1" dirty="0" err="1">
                <a:solidFill>
                  <a:srgbClr val="FF0000"/>
                </a:solidFill>
              </a:rPr>
              <a:t>pull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dos </a:t>
            </a:r>
            <a:r>
              <a:rPr lang="pt-BR" sz="2600" dirty="0" err="1">
                <a:solidFill>
                  <a:srgbClr val="FF0000"/>
                </a:solidFill>
              </a:rPr>
              <a:t>commits</a:t>
            </a:r>
            <a:r>
              <a:rPr lang="pt-BR" sz="2600" dirty="0"/>
              <a:t> feitos pelo usuário que fez o </a:t>
            </a:r>
            <a:r>
              <a:rPr lang="pt-BR" sz="2600" dirty="0" err="1"/>
              <a:t>fork</a:t>
            </a:r>
            <a:r>
              <a:rPr lang="pt-BR" sz="2600" dirty="0"/>
              <a:t> do projeto.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134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982450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Ao criar um novo </a:t>
            </a: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Request</a:t>
            </a:r>
            <a:r>
              <a:rPr lang="pt-BR" sz="2800" dirty="0"/>
              <a:t>, o usuário dono original do projeto receberá uma notificação, realizará uma análise das alterações efetuadas e poderá efetuar o </a:t>
            </a: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dirty="0"/>
              <a:t> do(</a:t>
            </a:r>
            <a:r>
              <a:rPr lang="pt-BR" sz="2800" dirty="0" err="1"/>
              <a:t>s</a:t>
            </a:r>
            <a:r>
              <a:rPr lang="pt-BR" sz="2800" dirty="0"/>
              <a:t>) </a:t>
            </a:r>
            <a:r>
              <a:rPr lang="pt-BR" sz="2800" dirty="0" err="1"/>
              <a:t>commit</a:t>
            </a:r>
            <a:r>
              <a:rPr lang="pt-BR" sz="2800" dirty="0"/>
              <a:t>(</a:t>
            </a:r>
            <a:r>
              <a:rPr lang="pt-BR" sz="2800" dirty="0" err="1"/>
              <a:t>s</a:t>
            </a:r>
            <a:r>
              <a:rPr lang="pt-BR" sz="2800" dirty="0"/>
              <a:t>). </a:t>
            </a:r>
          </a:p>
          <a:p>
            <a:pPr algn="just"/>
            <a:r>
              <a:rPr lang="pt-BR" sz="2800" dirty="0"/>
              <a:t>Caso o usuário dono aceite as alterações, os </a:t>
            </a:r>
            <a:r>
              <a:rPr lang="pt-BR" sz="2800" dirty="0" err="1">
                <a:solidFill>
                  <a:srgbClr val="FF0000"/>
                </a:solidFill>
              </a:rPr>
              <a:t>commits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feitos serão integrados ao repositório original do projeto.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186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971232-338B-8F4B-8F51-C6EC4DC2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4" y="1517954"/>
            <a:ext cx="7757011" cy="3822091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083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31CF69-4D64-5744-B80F-E60D4F5A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25338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4FF899-9F7B-5A48-8156-2CABC7F8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51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720840"/>
            <a:ext cx="819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Existem serviços de hospedagem de projetos que permitem utilização de controle de versão, sendo possível hospedar projetos/repositórios e acessar de qualquer lugar.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SERVIÇOS DE HOSPEDAGEM DE PROJETOS</a:t>
            </a:r>
          </a:p>
        </p:txBody>
      </p:sp>
    </p:spTree>
    <p:extLst>
      <p:ext uri="{BB962C8B-B14F-4D97-AF65-F5344CB8AC3E}">
        <p14:creationId xmlns:p14="http://schemas.microsoft.com/office/powerpoint/2010/main" val="410067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2521059"/>
            <a:ext cx="8192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GitHub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BitBucket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Google </a:t>
            </a:r>
            <a:r>
              <a:rPr lang="pt-BR" sz="2800" dirty="0" err="1"/>
              <a:t>Code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Gitlab</a:t>
            </a:r>
            <a:endParaRPr lang="pt-BR" sz="28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SERVIÇOS DE HOSPEDAGEM DE PROJETOS</a:t>
            </a:r>
          </a:p>
        </p:txBody>
      </p:sp>
    </p:spTree>
    <p:extLst>
      <p:ext uri="{BB962C8B-B14F-4D97-AF65-F5344CB8AC3E}">
        <p14:creationId xmlns:p14="http://schemas.microsoft.com/office/powerpoint/2010/main" val="29257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o criar seu perfil no GitHub do Training Center - Training ...">
            <a:extLst>
              <a:ext uri="{FF2B5EF4-FFF2-40B4-BE49-F238E27FC236}">
                <a16:creationId xmlns:a16="http://schemas.microsoft.com/office/drawing/2014/main" xmlns="" id="{14BEEB00-269E-A946-AEC6-66D367FFA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031" y="1497480"/>
            <a:ext cx="10422061" cy="386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7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566952"/>
            <a:ext cx="81920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Criado em 2008 por Tom Preston-Werner, Chris </a:t>
            </a:r>
            <a:r>
              <a:rPr lang="pt-BR" sz="2800" dirty="0" err="1"/>
              <a:t>Wanstrath</a:t>
            </a:r>
            <a:r>
              <a:rPr lang="pt-BR" sz="2800" dirty="0"/>
              <a:t>, P. J. </a:t>
            </a:r>
            <a:r>
              <a:rPr lang="pt-BR" sz="2800" dirty="0" err="1"/>
              <a:t>Hyett</a:t>
            </a:r>
            <a:r>
              <a:rPr lang="pt-BR" sz="2800" dirty="0"/>
              <a:t> e Scott </a:t>
            </a:r>
            <a:r>
              <a:rPr lang="pt-BR" sz="2800" dirty="0" err="1"/>
              <a:t>Chacon</a:t>
            </a:r>
            <a:r>
              <a:rPr lang="pt-BR" sz="2800" dirty="0"/>
              <a:t>, com o objetivo de simplificar o compartilhamento de projetos.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atualmente o maior serviço de hospedagem </a:t>
            </a:r>
            <a:r>
              <a:rPr lang="pt-BR" sz="2800" dirty="0" err="1"/>
              <a:t>Git</a:t>
            </a:r>
            <a:r>
              <a:rPr lang="pt-BR" sz="2800" dirty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23114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2305615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Principal serviço utilizado por desenvolvedores que utilizam </a:t>
            </a:r>
            <a:r>
              <a:rPr lang="pt-BR" sz="2800" dirty="0" err="1"/>
              <a:t>Git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Github</a:t>
            </a:r>
            <a:r>
              <a:rPr lang="pt-BR" sz="2800" dirty="0"/>
              <a:t> é também uma ferramenta colaborativa, permitindo interagir nos repositórios através de funcionalidades.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124644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982450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Issue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Tracker</a:t>
            </a:r>
            <a:r>
              <a:rPr lang="pt-BR" sz="2800" dirty="0"/>
              <a:t>: criação e gestão de bugs e </a:t>
            </a:r>
            <a:r>
              <a:rPr lang="pt-BR" sz="2800" dirty="0" err="1"/>
              <a:t>milestones</a:t>
            </a:r>
            <a:r>
              <a:rPr lang="pt-BR" sz="2800" dirty="0"/>
              <a:t> do projeto;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Requests</a:t>
            </a:r>
            <a:r>
              <a:rPr lang="pt-BR" sz="2800" dirty="0"/>
              <a:t>: outros usuários enviam </a:t>
            </a:r>
            <a:r>
              <a:rPr lang="pt-BR" sz="2800" dirty="0" err="1"/>
              <a:t>commits</a:t>
            </a:r>
            <a:r>
              <a:rPr lang="pt-BR" sz="2800" dirty="0"/>
              <a:t> com alterações e/ou correções de bugs;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Commit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Comments</a:t>
            </a:r>
            <a:r>
              <a:rPr lang="pt-BR" sz="2800" dirty="0"/>
              <a:t>: usuários enviam comentários e discutem modificações no código de um determinado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/>
              <a:t>.</a:t>
            </a:r>
            <a:endParaRPr lang="pt-BR" sz="2800" i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193745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874728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criar </a:t>
            </a:r>
            <a:r>
              <a:rPr lang="pt-BR" sz="2800" b="1" dirty="0">
                <a:solidFill>
                  <a:srgbClr val="FF0000"/>
                </a:solidFill>
              </a:rPr>
              <a:t>organizações</a:t>
            </a:r>
            <a:r>
              <a:rPr lang="pt-BR" sz="2800" b="1" dirty="0"/>
              <a:t> </a:t>
            </a:r>
            <a:r>
              <a:rPr lang="pt-BR" sz="2800" dirty="0"/>
              <a:t>com </a:t>
            </a:r>
            <a:r>
              <a:rPr lang="pt-BR" sz="2800" b="1" dirty="0">
                <a:solidFill>
                  <a:srgbClr val="FF0000"/>
                </a:solidFill>
              </a:rPr>
              <a:t>equipes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para vincular usuários a equipes, bem como equipes a repositórios que irão trabalhar.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Por possuir uma ampla lista de funcionalidades e por permitir maior colaboração nos repositórios, GitHub é considerado uma </a:t>
            </a:r>
            <a:r>
              <a:rPr lang="pt-BR" sz="2800" b="1" dirty="0">
                <a:solidFill>
                  <a:srgbClr val="FF0000"/>
                </a:solidFill>
              </a:rPr>
              <a:t>rede social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para desenvolvedores.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5448237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3087</TotalTime>
  <Words>647</Words>
  <Application>Microsoft Office PowerPoint</Application>
  <PresentationFormat>Apresentação na tela (4:3)</PresentationFormat>
  <Paragraphs>76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Parcel</vt:lpstr>
      <vt:lpstr>Apresentação do PowerPoint</vt:lpstr>
      <vt:lpstr>CAPÍTULO 5 – HOSPEDANDO O REPOSITÓRIO NO GITHUB</vt:lpstr>
      <vt:lpstr>SERVIÇOS DE HOSPEDAGEM DE PROJETOS</vt:lpstr>
      <vt:lpstr>SERVIÇOS DE HOSPEDAGEM DE PROJETOS</vt:lpstr>
      <vt:lpstr>Apresentação do PowerPoint</vt:lpstr>
      <vt:lpstr>GITHUB: A REDE SOCIAL DOS DESENVOLVEDORES</vt:lpstr>
      <vt:lpstr>GITHUB: A REDE SOCIAL DOS DESENVOLVEDORES</vt:lpstr>
      <vt:lpstr>GITHUB: A REDE SOCIAL DOS DESENVOLVEDORES</vt:lpstr>
      <vt:lpstr>GITHUB: A REDE SOCIAL DOS DESENVOLVEDORES</vt:lpstr>
      <vt:lpstr>ENCONTRANDO PROJETOS E VISUALIZANDO CÓDIGO-FONTE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222</cp:revision>
  <dcterms:created xsi:type="dcterms:W3CDTF">2020-06-12T21:54:22Z</dcterms:created>
  <dcterms:modified xsi:type="dcterms:W3CDTF">2020-10-08T00:26:10Z</dcterms:modified>
</cp:coreProperties>
</file>