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66" r:id="rId2"/>
    <p:sldId id="256" r:id="rId3"/>
    <p:sldId id="264" r:id="rId4"/>
    <p:sldId id="257" r:id="rId5"/>
    <p:sldId id="265" r:id="rId6"/>
    <p:sldId id="258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8" d="100"/>
          <a:sy n="78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AED92C-68A4-44C0-9741-B66CE0D0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e </a:t>
            </a:r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CF6D10-121E-4096-8B6B-76216617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Marcos José </a:t>
            </a:r>
            <a:r>
              <a:rPr lang="pt-BR"/>
              <a:t>dos </a:t>
            </a:r>
            <a:r>
              <a:rPr lang="pt-BR" smtClean="0"/>
              <a:t>Santos - </a:t>
            </a:r>
            <a:r>
              <a:rPr lang="pt-BR" smtClean="0">
                <a:solidFill>
                  <a:srgbClr val="3C4043"/>
                </a:solidFill>
                <a:effectLst/>
              </a:rPr>
              <a:t>marcosjsantos48@gmail.com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33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8" y="840919"/>
            <a:ext cx="85778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Atualmente, conhecer bem como utilizar o </a:t>
            </a:r>
            <a:r>
              <a:rPr lang="pt-BR" sz="3200" dirty="0" err="1"/>
              <a:t>Git</a:t>
            </a:r>
            <a:r>
              <a:rPr lang="pt-BR" sz="3200" dirty="0"/>
              <a:t> é uma habilidade importante para uma carreira bem-sucedida no desenvolvimento de </a:t>
            </a:r>
            <a:r>
              <a:rPr lang="pt-BR" sz="3200"/>
              <a:t>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 GitHub está sendo usado como base de pesquisa para avaliar a produção de um potencial candidato.</a:t>
            </a:r>
          </a:p>
          <a:p>
            <a:endParaRPr lang="pt-BR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HOSPEDANDO NO GITHUB</a:t>
            </a:r>
          </a:p>
        </p:txBody>
      </p:sp>
    </p:spTree>
    <p:extLst>
      <p:ext uri="{BB962C8B-B14F-4D97-AF65-F5344CB8AC3E}">
        <p14:creationId xmlns:p14="http://schemas.microsoft.com/office/powerpoint/2010/main" val="39639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x-none" dirty="0"/>
              <a:t>CAPÍTULO 1 – INTRODUÇÃO</a:t>
            </a:r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xmlns="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8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Histórico ajuda a entender do começo até a última alteração</a:t>
            </a:r>
            <a:r>
              <a:rPr lang="pt-BR" sz="3200" dirty="0"/>
              <a:t> de documentos/arquivos/fontes.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MANTER O HISTÓRICO</a:t>
            </a:r>
          </a:p>
        </p:txBody>
      </p:sp>
    </p:spTree>
    <p:extLst>
      <p:ext uri="{BB962C8B-B14F-4D97-AF65-F5344CB8AC3E}">
        <p14:creationId xmlns:p14="http://schemas.microsoft.com/office/powerpoint/2010/main" val="110423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37882" y="1313804"/>
            <a:ext cx="8401317" cy="45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400" dirty="0"/>
              <a:t>Paulo Fonseca (Professor) </a:t>
            </a:r>
            <a:r>
              <a:rPr lang="pt-BR" sz="1400"/>
              <a:t>– paulo.fonseca@uniron.edu.br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/>
              <a:t>integrantes do 4º. Período 2020.2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379023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9" y="1213682"/>
            <a:ext cx="81920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Muito raramente trabalhamos sozinhos.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Construir um sistema em equipe é um grande desafio.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Nosso código tem que se integrar de maneira transparente e sem emendas com o código de todos os outros membros da nossa equipe.</a:t>
            </a:r>
          </a:p>
          <a:p>
            <a:pPr algn="just">
              <a:lnSpc>
                <a:spcPct val="150000"/>
              </a:lnSpc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TRABALHANDO EM EQUIPE</a:t>
            </a:r>
          </a:p>
        </p:txBody>
      </p:sp>
    </p:spTree>
    <p:extLst>
      <p:ext uri="{BB962C8B-B14F-4D97-AF65-F5344CB8AC3E}">
        <p14:creationId xmlns:p14="http://schemas.microsoft.com/office/powerpoint/2010/main" val="34816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9" y="840919"/>
            <a:ext cx="8192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Ferramentas que funcionam como máquinas do tempo e robôs de integração</a:t>
            </a:r>
            <a:r>
              <a:rPr lang="pt-BR" sz="3200" dirty="0"/>
              <a:t> dos documentos</a:t>
            </a:r>
            <a:r>
              <a:rPr lang="x-none" sz="3200" dirty="0"/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Mostra todo o histórico</a:t>
            </a:r>
            <a:r>
              <a:rPr lang="pt-BR" sz="3200" dirty="0"/>
              <a:t> do documento</a:t>
            </a:r>
            <a:r>
              <a:rPr lang="x-none" sz="3200" dirty="0"/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Possui um repositório.</a:t>
            </a:r>
            <a:endParaRPr lang="pt-BR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i="1" dirty="0"/>
              <a:t>CVS, </a:t>
            </a:r>
            <a:r>
              <a:rPr lang="pt-BR" sz="3200" i="1" dirty="0" err="1"/>
              <a:t>ClearCase</a:t>
            </a:r>
            <a:r>
              <a:rPr lang="pt-BR" sz="3200" i="1" dirty="0"/>
              <a:t>, </a:t>
            </a:r>
            <a:r>
              <a:rPr lang="pt-BR" sz="3200" i="1" dirty="0" err="1"/>
              <a:t>Source-Safe</a:t>
            </a:r>
            <a:r>
              <a:rPr lang="pt-BR" sz="3200" i="1" dirty="0"/>
              <a:t> e SVN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/>
              <a:t>Mercurial, </a:t>
            </a:r>
            <a:r>
              <a:rPr lang="pt-BR" sz="3200" b="1" dirty="0" err="1"/>
              <a:t>Bazaar</a:t>
            </a:r>
            <a:r>
              <a:rPr lang="pt-BR" sz="3200" b="1" dirty="0"/>
              <a:t> e, é claro, </a:t>
            </a:r>
            <a:r>
              <a:rPr lang="pt-BR" sz="3200" b="1" dirty="0" err="1"/>
              <a:t>Git</a:t>
            </a:r>
            <a:r>
              <a:rPr lang="pt-BR" sz="3200" b="1" dirty="0"/>
              <a:t>.</a:t>
            </a:r>
            <a:endParaRPr lang="x-none" sz="3200" b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SISTEMAS DE CONTROLE DE VERSÃO</a:t>
            </a:r>
          </a:p>
        </p:txBody>
      </p:sp>
    </p:spTree>
    <p:extLst>
      <p:ext uri="{BB962C8B-B14F-4D97-AF65-F5344CB8AC3E}">
        <p14:creationId xmlns:p14="http://schemas.microsoft.com/office/powerpoint/2010/main" val="13632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9" y="840919"/>
            <a:ext cx="8192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Criado em 2005 por Linus Torvalds, após se mostrar descontente com o BitKeeper, ferramenta utilizada anteriormente para versionamento do kernel Linux;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Utilizado amplamente em todo o mundo.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50204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8" y="840919"/>
            <a:ext cx="85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Aplicação Web criada em 2008 que permite a hospedagem de repositórios Git;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Atua também como uma rede social;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Possui atualmente uma grande parte de projetos de códigos abertos.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HOSPEDANDO NO GITHUB</a:t>
            </a:r>
          </a:p>
        </p:txBody>
      </p:sp>
    </p:spTree>
    <p:extLst>
      <p:ext uri="{BB962C8B-B14F-4D97-AF65-F5344CB8AC3E}">
        <p14:creationId xmlns:p14="http://schemas.microsoft.com/office/powerpoint/2010/main" val="11324548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2980</TotalTime>
  <Words>245</Words>
  <Application>Microsoft Office PowerPoint</Application>
  <PresentationFormat>Apresentação na tela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Nome e email</vt:lpstr>
      <vt:lpstr>Apresentação do PowerPoint</vt:lpstr>
      <vt:lpstr>CAPÍTULO 1 – INTRODUÇÃO</vt:lpstr>
      <vt:lpstr>MANTER O HISTÓRICO</vt:lpstr>
      <vt:lpstr>integrantes do 4º. Período 2020.2</vt:lpstr>
      <vt:lpstr>TRABALHANDO EM EQUIPE</vt:lpstr>
      <vt:lpstr>SISTEMAS DE CONTROLE DE VERSÃO</vt:lpstr>
      <vt:lpstr>GIT</vt:lpstr>
      <vt:lpstr>HOSPEDANDO NO GITHUB</vt:lpstr>
      <vt:lpstr>HOSPEDANDO NO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218</cp:revision>
  <dcterms:created xsi:type="dcterms:W3CDTF">2020-06-12T21:54:22Z</dcterms:created>
  <dcterms:modified xsi:type="dcterms:W3CDTF">2020-10-13T23:50:54Z</dcterms:modified>
</cp:coreProperties>
</file>