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4" r:id="rId4"/>
    <p:sldId id="257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1" autoAdjust="0"/>
    <p:restoredTop sz="95470"/>
  </p:normalViewPr>
  <p:slideViewPr>
    <p:cSldViewPr snapToGrid="0" snapToObjects="1">
      <p:cViewPr varScale="1">
        <p:scale>
          <a:sx n="74" d="100"/>
          <a:sy n="74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mailto:paulo.fonseca@uniron.edu.b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blackWhite">
          <a:xfrm>
            <a:off x="634634" y="5369570"/>
            <a:ext cx="6555306" cy="943547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400" dirty="0"/>
              <a:t>CONTROLANDO VERSÕES COM GIT E GITHUB</a:t>
            </a:r>
            <a:endParaRPr lang="x-none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8" y="2668044"/>
            <a:ext cx="7524003" cy="760956"/>
          </a:xfrm>
        </p:spPr>
        <p:txBody>
          <a:bodyPr/>
          <a:lstStyle/>
          <a:p>
            <a:r>
              <a:rPr lang="pt-BR" dirty="0" smtClean="0"/>
              <a:t>Atividade de controle de versões</a:t>
            </a:r>
            <a:endParaRPr lang="x-none" dirty="0"/>
          </a:p>
        </p:txBody>
      </p:sp>
      <p:pic>
        <p:nvPicPr>
          <p:cNvPr id="1026" name="Picture 2" descr="Git na prática — Parte 1 (Subindo projeto para o github)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424" y="4727513"/>
            <a:ext cx="1634577" cy="163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7882" y="1490680"/>
            <a:ext cx="84013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3200" dirty="0" smtClean="0"/>
              <a:t>Nome: Paulo Alexandre S. c. da Fonseca</a:t>
            </a:r>
            <a:endParaRPr lang="pt-BR" sz="3200" dirty="0" smtClean="0"/>
          </a:p>
          <a:p>
            <a:pPr algn="just">
              <a:lnSpc>
                <a:spcPct val="200000"/>
              </a:lnSpc>
            </a:pPr>
            <a:r>
              <a:rPr lang="pt-BR" sz="3200" dirty="0" err="1" smtClean="0"/>
              <a:t>Email</a:t>
            </a:r>
            <a:r>
              <a:rPr lang="pt-BR" sz="3200" dirty="0" smtClean="0"/>
              <a:t>: </a:t>
            </a:r>
            <a:r>
              <a:rPr lang="pt-BR" sz="3200" dirty="0" smtClean="0">
                <a:hlinkClick r:id="rId1"/>
              </a:rPr>
              <a:t>paulo.fonseca@uniron.edu.br</a:t>
            </a:r>
            <a:endParaRPr lang="pt-BR" sz="3200" dirty="0" smtClean="0"/>
          </a:p>
          <a:p>
            <a:pPr algn="just">
              <a:lnSpc>
                <a:spcPct val="200000"/>
              </a:lnSpc>
            </a:pPr>
            <a:endParaRPr lang="x-none" sz="3200" dirty="0"/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x-none" sz="32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pt-BR" sz="2800" b="1" dirty="0" smtClean="0"/>
              <a:t>Professor</a:t>
            </a:r>
            <a:endParaRPr lang="x-none" sz="2800" b="1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537" y="3506616"/>
            <a:ext cx="3354012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7882" y="1490680"/>
            <a:ext cx="8401317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3200" dirty="0" smtClean="0"/>
              <a:t>Nome:Antônio Carlos Gomes Tabosa</a:t>
            </a:r>
            <a:endParaRPr lang="pt-BR" sz="3200" dirty="0" smtClean="0"/>
          </a:p>
          <a:p>
            <a:pPr algn="just">
              <a:lnSpc>
                <a:spcPct val="200000"/>
              </a:lnSpc>
            </a:pPr>
            <a:r>
              <a:rPr lang="pt-BR" sz="3200" dirty="0" err="1" smtClean="0"/>
              <a:t>Email</a:t>
            </a:r>
            <a:r>
              <a:rPr lang="pt-BR" sz="3200" dirty="0" smtClean="0"/>
              <a:t>: Antonio.c.g.tabosa6838@gmail.com</a:t>
            </a:r>
            <a:endParaRPr lang="pt-BR" sz="3200" dirty="0" smtClean="0"/>
          </a:p>
          <a:p>
            <a:pPr algn="just">
              <a:lnSpc>
                <a:spcPct val="200000"/>
              </a:lnSpc>
            </a:pPr>
            <a:r>
              <a:rPr lang="pt-BR" sz="3200" smtClean="0"/>
              <a:t>Foto:</a:t>
            </a:r>
            <a:endParaRPr lang="x-none" sz="3200" dirty="0"/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x-none" sz="32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602870" y="302387"/>
            <a:ext cx="5937755" cy="1188720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pt-BR" sz="2800" b="1" dirty="0" smtClean="0"/>
              <a:t>Aluno</a:t>
            </a:r>
            <a:endParaRPr lang="x-none" sz="2800" b="1" dirty="0"/>
          </a:p>
        </p:txBody>
      </p:sp>
      <p:pic>
        <p:nvPicPr>
          <p:cNvPr id="2" name="Espaço Reservado para Conteúdo 1" descr="20210217_233159_52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60490" y="3524885"/>
            <a:ext cx="1968500" cy="23437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{55B0B986-6DA1-4D40-A88E-BD3341521908}tf10001120</Template>
  <TotalTime>0</TotalTime>
  <Words>230</Words>
  <Application>WPS Presentation</Application>
  <PresentationFormat>Apresentação na tela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Gill Sans MT</vt:lpstr>
      <vt:lpstr>Microsoft YaHei</vt:lpstr>
      <vt:lpstr>Arial Unicode MS</vt:lpstr>
      <vt:lpstr>Calibri</vt:lpstr>
      <vt:lpstr>Parcel</vt:lpstr>
      <vt:lpstr>PowerPoint 演示文稿</vt:lpstr>
      <vt:lpstr>Atividade de controle de versões</vt:lpstr>
      <vt:lpstr>Professor</vt:lpstr>
      <vt:lpstr>Aluno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CONTROLANDO VERSÕES COM GIT E GITHUB</dc:title>
  <dc:creator>Microsoft Office User</dc:creator>
  <cp:lastModifiedBy>Antônio Carlos</cp:lastModifiedBy>
  <cp:revision>222</cp:revision>
  <dcterms:created xsi:type="dcterms:W3CDTF">2020-06-12T21:54:00Z</dcterms:created>
  <dcterms:modified xsi:type="dcterms:W3CDTF">2021-04-01T00:28:40Z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1046-11.2.0.10078</vt:lpwstr>
  </property>
</Properties>
</file>