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4" d="100"/>
          <a:sy n="74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paulo.fonseca@uniron.edu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8" y="2668044"/>
            <a:ext cx="7524003" cy="760956"/>
          </a:xfrm>
        </p:spPr>
        <p:txBody>
          <a:bodyPr/>
          <a:lstStyle/>
          <a:p>
            <a:r>
              <a:rPr lang="pt-BR" dirty="0" smtClean="0"/>
              <a:t>Atividade de controle de versões</a:t>
            </a:r>
            <a:endParaRPr lang="x-none" dirty="0"/>
          </a:p>
        </p:txBody>
      </p:sp>
      <p:pic>
        <p:nvPicPr>
          <p:cNvPr id="1026" name="Picture 2" descr="Git na prática — Parte 1 (Subindo projeto para o github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882" y="1490680"/>
            <a:ext cx="84013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 smtClean="0"/>
              <a:t>Nome: Paulo Alexandre S. c. da Fonseca</a:t>
            </a:r>
          </a:p>
          <a:p>
            <a:pPr algn="just">
              <a:lnSpc>
                <a:spcPct val="200000"/>
              </a:lnSpc>
            </a:pPr>
            <a:r>
              <a:rPr lang="pt-BR" sz="3200" dirty="0" err="1" smtClean="0"/>
              <a:t>Email</a:t>
            </a:r>
            <a:r>
              <a:rPr lang="pt-BR" sz="3200" dirty="0" smtClean="0"/>
              <a:t>: </a:t>
            </a:r>
            <a:r>
              <a:rPr lang="pt-BR" sz="3200" dirty="0" smtClean="0">
                <a:hlinkClick r:id="rId2"/>
              </a:rPr>
              <a:t>paulo.fonseca@uniron.edu.br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endParaRPr lang="x-none" sz="32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Professor</a:t>
            </a:r>
            <a:endParaRPr lang="x-none" sz="2800" b="1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37" y="3506616"/>
            <a:ext cx="335401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882" y="1490680"/>
            <a:ext cx="8401317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 smtClean="0"/>
              <a:t>Nome</a:t>
            </a:r>
            <a:r>
              <a:rPr lang="pt-BR" sz="3200" dirty="0" smtClean="0"/>
              <a:t>: Antônio </a:t>
            </a:r>
            <a:r>
              <a:rPr lang="pt-BR" sz="3200" dirty="0" smtClean="0"/>
              <a:t>Carlos Gomes Tabosa</a:t>
            </a:r>
          </a:p>
          <a:p>
            <a:pPr algn="just">
              <a:lnSpc>
                <a:spcPct val="200000"/>
              </a:lnSpc>
            </a:pPr>
            <a:r>
              <a:rPr lang="pt-BR" sz="3200" dirty="0" err="1" smtClean="0"/>
              <a:t>Email</a:t>
            </a:r>
            <a:r>
              <a:rPr lang="pt-BR" sz="3200" dirty="0" smtClean="0"/>
              <a:t>: Antonio.c.g.tabosa6838@gmail.com</a:t>
            </a:r>
          </a:p>
          <a:p>
            <a:pPr algn="just">
              <a:lnSpc>
                <a:spcPct val="200000"/>
              </a:lnSpc>
            </a:pPr>
            <a:r>
              <a:rPr lang="pt-BR" sz="3200" dirty="0" smtClean="0"/>
              <a:t>Foto:</a:t>
            </a:r>
            <a:endParaRPr lang="x-none" sz="32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02870" y="302387"/>
            <a:ext cx="5937755" cy="118872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Aluno</a:t>
            </a:r>
            <a:endParaRPr lang="x-none" sz="2800" b="1" dirty="0"/>
          </a:p>
        </p:txBody>
      </p:sp>
      <p:pic>
        <p:nvPicPr>
          <p:cNvPr id="2" name="Espaço Reservado para Conteúdo 1" descr="20210217_233159_52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166" y="3506170"/>
            <a:ext cx="1968500" cy="2343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0</TotalTime>
  <Words>37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Apresentação do PowerPoint</vt:lpstr>
      <vt:lpstr>Atividade de controle de versões</vt:lpstr>
      <vt:lpstr>Professor</vt:lpstr>
      <vt:lpstr>Aluno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223</cp:revision>
  <dcterms:created xsi:type="dcterms:W3CDTF">2020-06-12T21:54:00Z</dcterms:created>
  <dcterms:modified xsi:type="dcterms:W3CDTF">2021-04-08T00:30:49Z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1046-11.2.0.10078</vt:lpwstr>
  </property>
</Properties>
</file>