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D1"/>
    <a:srgbClr val="1F4E79"/>
    <a:srgbClr val="F7F9B9"/>
    <a:srgbClr val="F4F69C"/>
    <a:srgbClr val="E8EDA5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2643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Bootstrap</a:t>
            </a:r>
            <a:r>
              <a:rPr lang="pt-PT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 5</a:t>
            </a:r>
            <a:endParaRPr lang="pt-PT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Introdução ao módulo</a:t>
            </a:r>
            <a:endParaRPr lang="pt-PT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BD1"/>
            </a:gs>
            <a:gs pos="100000">
              <a:srgbClr val="A3C2DE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Bootstrap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ao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454432" y="1258403"/>
            <a:ext cx="8230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latin typeface="Rajdhani" panose="02000000000000000000" pitchFamily="2" charset="0"/>
                <a:cs typeface="Rajdhani" panose="02000000000000000000" pitchFamily="2" charset="0"/>
              </a:rPr>
              <a:t>Com o </a:t>
            </a:r>
            <a:r>
              <a:rPr lang="pt-PT" sz="4000" b="1" dirty="0" err="1">
                <a:latin typeface="Rajdhani" panose="02000000000000000000" pitchFamily="2" charset="0"/>
                <a:cs typeface="Rajdhani" panose="02000000000000000000" pitchFamily="2" charset="0"/>
              </a:rPr>
              <a:t>Bootstrap</a:t>
            </a:r>
            <a:r>
              <a:rPr lang="pt-PT" sz="4000" dirty="0">
                <a:latin typeface="Rajdhani" panose="02000000000000000000" pitchFamily="2" charset="0"/>
                <a:cs typeface="Rajdhani" panose="02000000000000000000" pitchFamily="2" charset="0"/>
              </a:rPr>
              <a:t>, o teu trabalho de escrita de </a:t>
            </a:r>
            <a:r>
              <a:rPr lang="pt-PT" sz="4000" b="1" dirty="0">
                <a:latin typeface="Rajdhani" panose="02000000000000000000" pitchFamily="2" charset="0"/>
                <a:cs typeface="Rajdhani" panose="02000000000000000000" pitchFamily="2" charset="0"/>
              </a:rPr>
              <a:t>CSS</a:t>
            </a:r>
            <a:r>
              <a:rPr lang="pt-PT" sz="4000" dirty="0">
                <a:latin typeface="Rajdhani" panose="02000000000000000000" pitchFamily="2" charset="0"/>
                <a:cs typeface="Rajdhani" panose="02000000000000000000" pitchFamily="2" charset="0"/>
              </a:rPr>
              <a:t> fica </a:t>
            </a:r>
            <a:r>
              <a:rPr lang="pt-PT" sz="4000" dirty="0" smtClean="0">
                <a:latin typeface="Rajdhani" panose="02000000000000000000" pitchFamily="2" charset="0"/>
                <a:cs typeface="Rajdhani" panose="02000000000000000000" pitchFamily="2" charset="0"/>
              </a:rPr>
              <a:t>muito mais fácil.</a:t>
            </a:r>
            <a:endParaRPr lang="pt-PT" sz="40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95320" y="3107535"/>
            <a:ext cx="3700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>
                <a:latin typeface="Rajdhani" panose="02000000000000000000" pitchFamily="2" charset="0"/>
                <a:cs typeface="Rajdhani" panose="02000000000000000000" pitchFamily="2" charset="0"/>
              </a:rPr>
              <a:t>O que é o </a:t>
            </a:r>
            <a:r>
              <a:rPr lang="pt-PT" sz="3200" b="1" dirty="0" err="1">
                <a:latin typeface="Rajdhani" panose="02000000000000000000" pitchFamily="2" charset="0"/>
                <a:cs typeface="Rajdhani" panose="02000000000000000000" pitchFamily="2" charset="0"/>
              </a:rPr>
              <a:t>Bootstrap</a:t>
            </a:r>
            <a:r>
              <a:rPr lang="pt-PT" sz="3200" b="1" dirty="0">
                <a:latin typeface="Rajdhani" panose="02000000000000000000" pitchFamily="2" charset="0"/>
                <a:cs typeface="Rajdhani" panose="02000000000000000000" pitchFamily="2" charset="0"/>
              </a:rPr>
              <a:t>?</a:t>
            </a:r>
          </a:p>
        </p:txBody>
      </p:sp>
      <p:pic>
        <p:nvPicPr>
          <p:cNvPr id="1026" name="Picture 2" descr="https://getbootstrap.com/docs/5.2/assets/brand/bootstrap-logo-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20" y="733129"/>
            <a:ext cx="2659063" cy="219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tângulo 32"/>
          <p:cNvSpPr/>
          <p:nvPr/>
        </p:nvSpPr>
        <p:spPr>
          <a:xfrm>
            <a:off x="395320" y="4341113"/>
            <a:ext cx="11289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O </a:t>
            </a:r>
            <a:r>
              <a:rPr lang="pt-PT" sz="3200" b="1" dirty="0" err="1">
                <a:latin typeface="Rajdhani" panose="02000000000000000000" pitchFamily="2" charset="0"/>
                <a:cs typeface="Rajdhani" panose="02000000000000000000" pitchFamily="2" charset="0"/>
              </a:rPr>
              <a:t>Bootstrap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 é uma biblioteca de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CSS, 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de código aberto e livre utilização, que podes acrescentar aos teus projetos web para agilizar o teu processo de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BD1"/>
            </a:gs>
            <a:gs pos="100000">
              <a:srgbClr val="A3C2DE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Bootstrap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ao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95320" y="1050135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Algumas vantagens no uso do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Bootstrap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33445" y="1783057"/>
            <a:ext cx="296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É fácil de usar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33445" y="2858495"/>
            <a:ext cx="780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Permite poupar tempo no desenvolvimento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33445" y="3396214"/>
            <a:ext cx="10102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Tem classes praticamente para todo o tipo de elementos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33445" y="2320776"/>
            <a:ext cx="9014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Muito simples de adicionar a qualquer projeto </a:t>
            </a:r>
            <a:r>
              <a:rPr lang="pt-PT" sz="3200" i="1" dirty="0">
                <a:latin typeface="Rajdhani" panose="02000000000000000000" pitchFamily="2" charset="0"/>
                <a:cs typeface="Rajdhani" panose="02000000000000000000" pitchFamily="2" charset="0"/>
              </a:rPr>
              <a:t>web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33445" y="3933933"/>
            <a:ext cx="9879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Podes usar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 bibliotecas 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e </a:t>
            </a:r>
            <a:r>
              <a:rPr lang="pt-PT" sz="3200" i="1" dirty="0" err="1">
                <a:latin typeface="Rajdhani" panose="02000000000000000000" pitchFamily="2" charset="0"/>
                <a:cs typeface="Rajdhani" panose="02000000000000000000" pitchFamily="2" charset="0"/>
              </a:rPr>
              <a:t>frameworks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 de </a:t>
            </a:r>
            <a:r>
              <a:rPr lang="pt-PT" sz="3200" i="1" dirty="0" err="1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endParaRPr lang="pt-PT" sz="3200" i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33445" y="4471652"/>
            <a:ext cx="8047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Contém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muitos componentes prontos a usar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33445" y="5009371"/>
            <a:ext cx="6593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Extensa comunidade de utilizadores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3445" y="5547090"/>
            <a:ext cx="5785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É completamente </a:t>
            </a:r>
            <a:r>
              <a:rPr lang="pt-PT" sz="3200" dirty="0" err="1">
                <a:latin typeface="Rajdhani" panose="02000000000000000000" pitchFamily="2" charset="0"/>
                <a:cs typeface="Rajdhani" panose="02000000000000000000" pitchFamily="2" charset="0"/>
              </a:rPr>
              <a:t>customizável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633445" y="6084812"/>
            <a:ext cx="10810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Não tens que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saber tudo para 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a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poder usar nos 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teus projetos</a:t>
            </a:r>
          </a:p>
        </p:txBody>
      </p:sp>
    </p:spTree>
    <p:extLst>
      <p:ext uri="{BB962C8B-B14F-4D97-AF65-F5344CB8AC3E}">
        <p14:creationId xmlns:p14="http://schemas.microsoft.com/office/powerpoint/2010/main" val="16172382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9" grpId="0"/>
      <p:bldP spid="10" grpId="0"/>
      <p:bldP spid="12" grpId="0"/>
      <p:bldP spid="13" grpId="0"/>
      <p:bldP spid="14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BD1"/>
            </a:gs>
            <a:gs pos="100000">
              <a:srgbClr val="A3C2DE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Bootstrap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ao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95320" y="1050135"/>
            <a:ext cx="6877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>
                <a:latin typeface="Rajdhani" panose="02000000000000000000" pitchFamily="2" charset="0"/>
                <a:cs typeface="Rajdhani" panose="02000000000000000000" pitchFamily="2" charset="0"/>
              </a:rPr>
              <a:t>Como vamos desenvolver este módulo?</a:t>
            </a:r>
          </a:p>
        </p:txBody>
      </p:sp>
      <p:sp>
        <p:nvSpPr>
          <p:cNvPr id="9" name="Retângulo 8"/>
          <p:cNvSpPr/>
          <p:nvPr/>
        </p:nvSpPr>
        <p:spPr>
          <a:xfrm>
            <a:off x="633444" y="1783057"/>
            <a:ext cx="765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Não vamos estudar tudo de forma detalhada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33444" y="2441524"/>
            <a:ext cx="5939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Tem uma documentação excelente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33444" y="3099991"/>
            <a:ext cx="928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Compreender os conceitos fundamentais da biblioteca 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33444" y="3758458"/>
            <a:ext cx="890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estruturar a tua página com o sistema de </a:t>
            </a:r>
            <a:r>
              <a:rPr lang="pt-PT" sz="3200" b="1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grid</a:t>
            </a:r>
            <a:endParaRPr lang="pt-PT" sz="3200" b="1" i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33444" y="4416925"/>
            <a:ext cx="9284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Explorar as classes mais úteis: tabelas, formulários, etc.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33444" y="5075392"/>
            <a:ext cx="10049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Saber usar alguns componentes: </a:t>
            </a:r>
            <a:r>
              <a:rPr lang="pt-PT" sz="3200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slideshow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, </a:t>
            </a:r>
            <a:r>
              <a:rPr lang="pt-PT" sz="3200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dropdowns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, etc.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33444" y="5733862"/>
            <a:ext cx="6885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criar a nossa versão do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Bootstrap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739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9" grpId="0"/>
      <p:bldP spid="15" grpId="0"/>
      <p:bldP spid="16" grpId="0"/>
      <p:bldP spid="2" grpId="0"/>
      <p:bldP spid="18" grpId="0"/>
      <p:bldP spid="19" grpId="0"/>
      <p:bldP spid="2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203</Words>
  <Application>Microsoft Office PowerPoint</Application>
  <PresentationFormat>Ecrã Panorâmico</PresentationFormat>
  <Paragraphs>30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39</cp:revision>
  <dcterms:created xsi:type="dcterms:W3CDTF">2021-09-23T21:23:36Z</dcterms:created>
  <dcterms:modified xsi:type="dcterms:W3CDTF">2022-06-21T22:34:39Z</dcterms:modified>
</cp:coreProperties>
</file>