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D1"/>
    <a:srgbClr val="1F4E79"/>
    <a:srgbClr val="F7F9B9"/>
    <a:srgbClr val="F4F69C"/>
    <a:srgbClr val="E8EDA5"/>
    <a:srgbClr val="006B9F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27/06/2022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2643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Bootstrap</a:t>
            </a:r>
            <a:r>
              <a:rPr lang="pt-PT" sz="4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 5</a:t>
            </a:r>
            <a:endParaRPr lang="pt-PT" sz="4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929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Entendendo o que são os</a:t>
            </a:r>
            <a:br>
              <a:rPr lang="pt-PT" sz="3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ajdhani SemiBold" panose="02000000000000000000" pitchFamily="2" charset="0"/>
                <a:cs typeface="Rajdhani SemiBold" panose="02000000000000000000" pitchFamily="2" charset="0"/>
              </a:rPr>
              <a:t>breakpoints</a:t>
            </a:r>
            <a:endParaRPr lang="pt-PT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BD1"/>
            </a:gs>
            <a:gs pos="100000">
              <a:srgbClr val="A3C2DE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Bootstrap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520255" y="66390"/>
            <a:ext cx="5671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Entendendo o que são 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os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breakpoints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95320" y="973935"/>
            <a:ext cx="4187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>
                <a:latin typeface="Rajdhani" panose="02000000000000000000" pitchFamily="2" charset="0"/>
                <a:cs typeface="Rajdhani" panose="02000000000000000000" pitchFamily="2" charset="0"/>
              </a:rPr>
              <a:t>O que é 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um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breakpoint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?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95320" y="1699513"/>
            <a:ext cx="11289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Um </a:t>
            </a:r>
            <a:r>
              <a:rPr lang="pt-PT" sz="3200" b="1" i="1" dirty="0" err="1">
                <a:latin typeface="Rajdhani" panose="02000000000000000000" pitchFamily="2" charset="0"/>
                <a:cs typeface="Rajdhani" panose="02000000000000000000" pitchFamily="2" charset="0"/>
              </a:rPr>
              <a:t>breakpoint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 é um valor de largura que determina como o </a:t>
            </a:r>
            <a:r>
              <a:rPr lang="pt-PT" sz="3200" i="1" dirty="0">
                <a:latin typeface="Rajdhani" panose="02000000000000000000" pitchFamily="2" charset="0"/>
                <a:cs typeface="Rajdhani" panose="02000000000000000000" pitchFamily="2" charset="0"/>
              </a:rPr>
              <a:t>layout</a:t>
            </a:r>
            <a:r>
              <a:rPr lang="pt-PT" sz="3200" dirty="0">
                <a:latin typeface="Rajdhani" panose="02000000000000000000" pitchFamily="2" charset="0"/>
                <a:cs typeface="Rajdhani" panose="02000000000000000000" pitchFamily="2" charset="0"/>
              </a:rPr>
              <a:t> se vai adaptar em diferentes dispositivos.</a:t>
            </a:r>
            <a:endParaRPr lang="pt-PT" sz="3200" dirty="0" smtClean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3" name="Picture 2" descr="Smartphone - ícones de tecnologia gráti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7" r="20729"/>
          <a:stretch/>
        </p:blipFill>
        <p:spPr bwMode="auto">
          <a:xfrm>
            <a:off x="2339695" y="3145032"/>
            <a:ext cx="1917700" cy="333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0" y="3145032"/>
            <a:ext cx="4292600" cy="3324482"/>
          </a:xfrm>
          <a:prstGeom prst="rect">
            <a:avLst/>
          </a:prstGeom>
        </p:spPr>
      </p:pic>
      <p:cxnSp>
        <p:nvCxnSpPr>
          <p:cNvPr id="9" name="Conexão reta unidirecional 8"/>
          <p:cNvCxnSpPr/>
          <p:nvPr/>
        </p:nvCxnSpPr>
        <p:spPr>
          <a:xfrm>
            <a:off x="2476302" y="4749800"/>
            <a:ext cx="1587698" cy="0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xão reta unidirecional 15"/>
          <p:cNvCxnSpPr/>
          <p:nvPr/>
        </p:nvCxnSpPr>
        <p:spPr>
          <a:xfrm>
            <a:off x="7099300" y="4216400"/>
            <a:ext cx="3365500" cy="0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BD1"/>
            </a:gs>
            <a:gs pos="100000">
              <a:srgbClr val="A3C2DE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Bootstrap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5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30" y="1885950"/>
            <a:ext cx="11283139" cy="438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tângulo 16"/>
          <p:cNvSpPr/>
          <p:nvPr/>
        </p:nvSpPr>
        <p:spPr>
          <a:xfrm>
            <a:off x="395320" y="973935"/>
            <a:ext cx="4815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Breakpoints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do </a:t>
            </a:r>
            <a:r>
              <a:rPr lang="pt-PT" sz="32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Bootstrap</a:t>
            </a:r>
            <a:r>
              <a:rPr lang="pt-PT" sz="32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5</a:t>
            </a:r>
            <a:endParaRPr lang="pt-PT" sz="32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520255" y="66390"/>
            <a:ext cx="5671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Entendendo o que são 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os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breakpoints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382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55</Words>
  <Application>Microsoft Office PowerPoint</Application>
  <PresentationFormat>Ecrã Panorâmico</PresentationFormat>
  <Paragraphs>10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44</cp:revision>
  <dcterms:created xsi:type="dcterms:W3CDTF">2021-09-23T21:23:36Z</dcterms:created>
  <dcterms:modified xsi:type="dcterms:W3CDTF">2022-06-27T21:56:06Z</dcterms:modified>
</cp:coreProperties>
</file>