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7108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vamos estudar neste módulo?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1781886"/>
            <a:ext cx="709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Módulo introdutório ao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2655548"/>
            <a:ext cx="1004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Conhecimentos básicos para o módulo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2" y="3529210"/>
            <a:ext cx="10915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Principais conceitos sobre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SGBDs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Bases de dados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relacionais, o que é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, etc.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2" y="4956870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e terminologias.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3872" y="5830533"/>
            <a:ext cx="914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Introdução básica à execução de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</Words>
  <Application>Microsoft Office PowerPoint</Application>
  <PresentationFormat>Ecrã Panorâmico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36</cp:revision>
  <dcterms:created xsi:type="dcterms:W3CDTF">2021-09-23T21:23:36Z</dcterms:created>
  <dcterms:modified xsi:type="dcterms:W3CDTF">2022-10-19T09:07:03Z</dcterms:modified>
</cp:coreProperties>
</file>