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A4B8"/>
    <a:srgbClr val="BB84A0"/>
    <a:srgbClr val="BC8EA5"/>
    <a:srgbClr val="993366"/>
    <a:srgbClr val="2B2F45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4424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 &amp; SQL Básico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5386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O que é uma base de dados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r>
              <a:rPr lang="pt-PT" sz="2800" dirty="0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 &amp; SQL Básico</a:t>
            </a:r>
            <a:endParaRPr lang="pt-PT" sz="2800" dirty="0"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953339" y="66390"/>
            <a:ext cx="4238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O que é uma base de dados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33872" y="962184"/>
            <a:ext cx="5448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Imagina o seguinte cenário: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30567" y="1608515"/>
            <a:ext cx="5415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És proprietário de uma loja.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30566" y="2254846"/>
            <a:ext cx="11256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Tens centenas de clientes, que fazem centenas de compras.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30565" y="2901177"/>
            <a:ext cx="6274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Como guardas essa informação?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30565" y="3900092"/>
            <a:ext cx="11011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Podes guardar cada ficha de cliente num ficheiro de texto.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37238" y="4517004"/>
            <a:ext cx="9571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Podes guardar cada compra num ficheiro de texto.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37238" y="5545338"/>
            <a:ext cx="9433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Ou criar um único ficheiro para clientes e compras.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821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9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r>
              <a:rPr lang="pt-PT" sz="2800" dirty="0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 &amp; SQL Básico</a:t>
            </a:r>
            <a:endParaRPr lang="pt-PT" sz="2800" dirty="0"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953339" y="66390"/>
            <a:ext cx="4238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O que é uma base de dados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33872" y="962184"/>
            <a:ext cx="3853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Qual é o problema?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30567" y="1608515"/>
            <a:ext cx="11173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Como consegues rapidamente obter a ficha de um cliente?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30566" y="2254846"/>
            <a:ext cx="10310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Como consegues ver todas as compras de um cliente?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30565" y="2901177"/>
            <a:ext cx="10684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Como consegues ver o total de compras feitas num dia?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30565" y="3900092"/>
            <a:ext cx="9717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Tens que ter uma alternativa aos ficheiros de texto.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37238" y="4517004"/>
            <a:ext cx="10692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Uma organização de informação mais 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eficiente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 e 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rápida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.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37238" y="5545338"/>
            <a:ext cx="7385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Este é um mundo das bases de dados.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0759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9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r>
              <a:rPr lang="pt-PT" sz="2800" dirty="0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 &amp; SQL Básico</a:t>
            </a:r>
            <a:endParaRPr lang="pt-PT" sz="2800" dirty="0"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953339" y="66390"/>
            <a:ext cx="4238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O que é uma base de dados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33872" y="962184"/>
            <a:ext cx="5586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O que é uma base de dados?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30567" y="1632865"/>
            <a:ext cx="10685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É uma coleção estruturada e organizada de informação (dados)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30567" y="2241990"/>
            <a:ext cx="8820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Guardada eletronicamente num sistema informático.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30567" y="2851115"/>
            <a:ext cx="4709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O que é um DBMS (SGBD) ?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30567" y="3460240"/>
            <a:ext cx="66127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Database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Management </a:t>
            </a:r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System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.</a:t>
            </a:r>
            <a:b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Sistema de gestão de bases de dados.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30567" y="4561810"/>
            <a:ext cx="8868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São sistemas otimizados para gerir essa informação.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30567" y="5146585"/>
            <a:ext cx="116637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Quando dizemos “vamos criar uma base de dados” estamos a dizer</a:t>
            </a:r>
            <a:b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que vamos usar o SGBD para criar uma nova estrutura para os dados</a:t>
            </a:r>
            <a:b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da nossa aplicação.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0586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14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/>
          <p:cNvSpPr/>
          <p:nvPr/>
        </p:nvSpPr>
        <p:spPr>
          <a:xfrm>
            <a:off x="8370279" y="1997611"/>
            <a:ext cx="3151162" cy="3165231"/>
          </a:xfrm>
          <a:prstGeom prst="roundRect">
            <a:avLst>
              <a:gd name="adj" fmla="val 873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r>
              <a:rPr lang="pt-PT" sz="2800" dirty="0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 &amp; SQL Básico</a:t>
            </a:r>
            <a:endParaRPr lang="pt-PT" sz="2800" dirty="0"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953339" y="66390"/>
            <a:ext cx="4238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O que é uma base de dados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1026" name="Picture 2" descr="Database icon PNG and SVG Vector Free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863" y="2324318"/>
            <a:ext cx="595017" cy="69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atabase icon PNG and SVG Vector Free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309" y="2324318"/>
            <a:ext cx="595017" cy="69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Database icon PNG and SVG Vector Free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755" y="2324318"/>
            <a:ext cx="595017" cy="69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Database icon PNG and SVG Vector Free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863" y="3273081"/>
            <a:ext cx="595017" cy="69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Database icon PNG and SVG Vector Free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309" y="3273081"/>
            <a:ext cx="595017" cy="69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atabase icon PNG and SVG Vector Free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755" y="3273081"/>
            <a:ext cx="595017" cy="69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atabase icon PNG and SVG Vector Free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863" y="4221844"/>
            <a:ext cx="595017" cy="69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atabase icon PNG and SVG Vector Free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309" y="4221844"/>
            <a:ext cx="595017" cy="69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atabase icon PNG and SVG Vector Free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755" y="4221844"/>
            <a:ext cx="595017" cy="69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tângulo 32"/>
          <p:cNvSpPr/>
          <p:nvPr/>
        </p:nvSpPr>
        <p:spPr>
          <a:xfrm>
            <a:off x="7427741" y="2886219"/>
            <a:ext cx="1131408" cy="146926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 smtClean="0"/>
              <a:t>DBMS</a:t>
            </a:r>
            <a:endParaRPr lang="pt-PT" b="1" dirty="0"/>
          </a:p>
        </p:txBody>
      </p:sp>
      <p:pic>
        <p:nvPicPr>
          <p:cNvPr id="1028" name="Picture 4" descr="Server Svg Png Icon Free Download (#569193) - OnlineWebFonts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73" y="3019863"/>
            <a:ext cx="1131408" cy="119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4793422" y="4228736"/>
            <a:ext cx="1910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800" b="1" dirty="0" smtClean="0"/>
              <a:t>Web Server</a:t>
            </a:r>
            <a:endParaRPr lang="pt-PT" sz="2800" b="1" dirty="0"/>
          </a:p>
        </p:txBody>
      </p:sp>
      <p:cxnSp>
        <p:nvCxnSpPr>
          <p:cNvPr id="11" name="Conexão reta unidirecional 10"/>
          <p:cNvCxnSpPr>
            <a:stCxn id="1028" idx="3"/>
            <a:endCxn id="33" idx="1"/>
          </p:cNvCxnSpPr>
          <p:nvPr/>
        </p:nvCxnSpPr>
        <p:spPr>
          <a:xfrm>
            <a:off x="6314581" y="3617266"/>
            <a:ext cx="1113160" cy="358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30" name="Picture 6" descr="Torre e monitor de pc - ícones de computador gráti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50" y="1003388"/>
            <a:ext cx="1320930" cy="132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Torre e monitor de pc - ícones de computador gráti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50" y="2956801"/>
            <a:ext cx="1320930" cy="132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Torre e monitor de pc - ícones de computador gráti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50" y="5162842"/>
            <a:ext cx="1320930" cy="132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xão reta unidirecional 38"/>
          <p:cNvCxnSpPr>
            <a:stCxn id="1030" idx="3"/>
            <a:endCxn id="1028" idx="1"/>
          </p:cNvCxnSpPr>
          <p:nvPr/>
        </p:nvCxnSpPr>
        <p:spPr>
          <a:xfrm>
            <a:off x="2237980" y="1663853"/>
            <a:ext cx="2945193" cy="1953413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exão reta unidirecional 41"/>
          <p:cNvCxnSpPr>
            <a:stCxn id="37" idx="3"/>
            <a:endCxn id="1028" idx="1"/>
          </p:cNvCxnSpPr>
          <p:nvPr/>
        </p:nvCxnSpPr>
        <p:spPr>
          <a:xfrm>
            <a:off x="2237980" y="3617266"/>
            <a:ext cx="2945193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exão reta unidirecional 45"/>
          <p:cNvCxnSpPr>
            <a:stCxn id="38" idx="3"/>
            <a:endCxn id="1028" idx="1"/>
          </p:cNvCxnSpPr>
          <p:nvPr/>
        </p:nvCxnSpPr>
        <p:spPr>
          <a:xfrm flipV="1">
            <a:off x="2237980" y="3617266"/>
            <a:ext cx="2945193" cy="220604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5491642" y="5749148"/>
            <a:ext cx="6135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Rajdhani" panose="02000000000000000000" pitchFamily="2" charset="0"/>
                <a:cs typeface="Rajdhani" panose="02000000000000000000" pitchFamily="2" charset="0"/>
              </a:rPr>
              <a:t>O </a:t>
            </a:r>
            <a:r>
              <a:rPr lang="pt-PT" sz="40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MySQL</a:t>
            </a:r>
            <a:r>
              <a:rPr lang="pt-PT" sz="4000" dirty="0" smtClean="0">
                <a:latin typeface="Rajdhani" panose="02000000000000000000" pitchFamily="2" charset="0"/>
                <a:cs typeface="Rajdhani" panose="02000000000000000000" pitchFamily="2" charset="0"/>
              </a:rPr>
              <a:t> é um DBMS / SGBD</a:t>
            </a:r>
            <a:endParaRPr lang="pt-PT" sz="40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7776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4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6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3" grpId="0" animBg="1"/>
      <p:bldP spid="9" grpId="0"/>
      <p:bldP spid="49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248</Words>
  <Application>Microsoft Office PowerPoint</Application>
  <PresentationFormat>Ecrã Panorâmico</PresentationFormat>
  <Paragraphs>35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</cp:lastModifiedBy>
  <cp:revision>45</cp:revision>
  <dcterms:created xsi:type="dcterms:W3CDTF">2021-09-23T21:23:36Z</dcterms:created>
  <dcterms:modified xsi:type="dcterms:W3CDTF">2022-10-19T09:18:05Z</dcterms:modified>
</cp:coreProperties>
</file>