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5CF9AC0E-5C7F-45DD-B7F2-96F59BC49547}">
          <p14:sldIdLst>
            <p14:sldId id="256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0000"/>
    <a:srgbClr val="BC8EA5"/>
    <a:srgbClr val="BDD7EE"/>
    <a:srgbClr val="00CC00"/>
    <a:srgbClr val="FFFFFF"/>
    <a:srgbClr val="CCA4B8"/>
    <a:srgbClr val="BB84A0"/>
    <a:srgbClr val="993366"/>
    <a:srgbClr val="2B2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Estilo com Tema 2 - Destaqu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19/10/2022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4424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115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Schema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de base de dados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e Data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Types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204463" y="66390"/>
            <a:ext cx="598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Schema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base de dados e Data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Types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1154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um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Schema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de uma base de dados e os Data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Types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1719799"/>
            <a:ext cx="1140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Schema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não é mais do que a estrutura das tabelas e as suas relações. Serve para definir as tabelas, as suas colunas, os tipo de dados de cada coluna entre outras características, as relações entre as tabelas, etc.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3451543"/>
            <a:ext cx="1140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Os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Data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Types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são os tipos de dados que cada coluna de cada tabela vai permitir armazenar. Por exemplo, uma coluna pode armazenar valores numéricos, outra pode receber valores </a:t>
            </a:r>
            <a:r>
              <a:rPr lang="pt-PT" sz="28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string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outra pode receber valores do tipo data e hora.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5497930"/>
            <a:ext cx="11173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Não fiques assustado. Iremos avançar apenas com o fundamental.</a:t>
            </a:r>
            <a:b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Mais à frente no curso, iremos aprofundar os conceitos na prática.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43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204463" y="66390"/>
            <a:ext cx="598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Schema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base de dados e Data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Types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1104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necessário para criar uma base de dados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1719799"/>
            <a:ext cx="1140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Em primeiro lugar vamos necessitar do servidor de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a correr.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872" y="2354303"/>
            <a:ext cx="1140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Existem várias formas de criar bases de dados. As principais são: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58800" y="2988807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Utilizando SQL diretamente através de uma linguagem de programação.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8800" y="3589022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Recorrer a uma aplicação que, visualmente, permite a gestão.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8800" y="4189237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Através de mecanismos de importação de bases de dados existentes.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33872" y="5357637"/>
            <a:ext cx="11300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No próximo vídeo iremos recorrer ao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HeidiSQL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para criar uma base de dados com as características básicas para perceberes os principais conceitos.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297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9" grpId="0"/>
      <p:bldP spid="10" grpId="0"/>
      <p:bldP spid="12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r>
              <a:rPr lang="pt-PT" sz="2800" dirty="0" smtClean="0">
                <a:latin typeface="Rajdhani SemiBold" panose="02000000000000000000" pitchFamily="2" charset="0"/>
                <a:cs typeface="Rajdhani SemiBold" panose="02000000000000000000" pitchFamily="2" charset="0"/>
              </a:rPr>
              <a:t> &amp; SQL Básico</a:t>
            </a:r>
            <a:endParaRPr lang="pt-PT" sz="28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204463" y="66390"/>
            <a:ext cx="598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Schema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base de dados e Data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Types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946776"/>
            <a:ext cx="1140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Antes de avançar para a prática, vamos perceber o que são os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Data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Types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4736" y="1563729"/>
            <a:ext cx="1140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O </a:t>
            </a:r>
            <a:r>
              <a:rPr lang="pt-PT" sz="28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Data 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Type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de uma coluna define que valor essa coluna vai permitir.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94736" y="2422664"/>
            <a:ext cx="1140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Existem mais de 30 data 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types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, mas na maior parte dos casos, não os vais usar todos. Apenas alguns dos quais podemos destacar: 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232936" y="3534686"/>
            <a:ext cx="821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Integer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– Valores numéricos inteiros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232936" y="4057906"/>
            <a:ext cx="821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Float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– Valores numéricos com casas decimais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232936" y="4581126"/>
            <a:ext cx="821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1" dirty="0" err="1">
                <a:latin typeface="Rajdhani" panose="02000000000000000000" pitchFamily="2" charset="0"/>
                <a:cs typeface="Rajdhani" panose="02000000000000000000" pitchFamily="2" charset="0"/>
              </a:rPr>
              <a:t>V</a:t>
            </a: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archar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– Valores alfanuméricos (</a:t>
            </a:r>
            <a:r>
              <a:rPr lang="pt-PT" sz="28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strings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)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232936" y="5104346"/>
            <a:ext cx="821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DateTime</a:t>
            </a:r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 – Valores relacionados com datas e horas.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94736" y="5805366"/>
            <a:ext cx="1140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Mas nada melhor que aprender na prática…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606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349</Words>
  <Application>Microsoft Office PowerPoint</Application>
  <PresentationFormat>Ecrã Panorâmico</PresentationFormat>
  <Paragraphs>28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85</cp:revision>
  <dcterms:created xsi:type="dcterms:W3CDTF">2021-09-23T21:23:36Z</dcterms:created>
  <dcterms:modified xsi:type="dcterms:W3CDTF">2022-10-19T10:42:59Z</dcterms:modified>
</cp:coreProperties>
</file>