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14FA1"/>
    <a:srgbClr val="FFFFFF"/>
    <a:srgbClr val="CCA4B8"/>
    <a:srgbClr val="BB84A0"/>
    <a:srgbClr val="BC8EA5"/>
    <a:srgbClr val="993366"/>
    <a:srgbClr val="2B2F45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5396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conexão com </a:t>
            </a:r>
            <a:r>
              <a:rPr lang="pt-PT" sz="40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</a:t>
            </a:r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a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módulo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1" y="1143830"/>
            <a:ext cx="623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vamos ver neste módulo?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1" y="1850252"/>
            <a:ext cx="106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Já conhecemos o PHP. Já conhecemos o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o SQL.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0" y="2556674"/>
            <a:ext cx="857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aprender a conectar o PHP ao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33871" y="3737235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Requisitos necessários: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33871" y="4443657"/>
            <a:ext cx="1051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Ambiente de trabalho com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VSCode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Laragon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HeidiSQL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;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33870" y="5150079"/>
            <a:ext cx="813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Visualização dos módulos de PHP e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dirty="0">
                <a:latin typeface="Rajdhani" panose="02000000000000000000" pitchFamily="2" charset="0"/>
                <a:cs typeface="Rajdhani" panose="02000000000000000000" pitchFamily="2" charset="0"/>
              </a:rPr>
              <a:t>;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33870" y="5856499"/>
            <a:ext cx="682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Os conhecimentos básicos de HTML.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1" y="1143830"/>
            <a:ext cx="945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funciona a relação entre o PHP e o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2" y="3318627"/>
            <a:ext cx="1616136" cy="10094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151" y="2932709"/>
            <a:ext cx="1880184" cy="13953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137" y="2410653"/>
            <a:ext cx="1692686" cy="169268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974" y="2932709"/>
            <a:ext cx="611195" cy="618964"/>
          </a:xfrm>
          <a:prstGeom prst="rect">
            <a:avLst/>
          </a:prstGeom>
        </p:spPr>
      </p:pic>
      <p:cxnSp>
        <p:nvCxnSpPr>
          <p:cNvPr id="12" name="Conexão reta unidirecional 11"/>
          <p:cNvCxnSpPr/>
          <p:nvPr/>
        </p:nvCxnSpPr>
        <p:spPr>
          <a:xfrm>
            <a:off x="2475913" y="3629464"/>
            <a:ext cx="21242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866145" y="3167799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Request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cxnSp>
        <p:nvCxnSpPr>
          <p:cNvPr id="22" name="Conexão reta unidirecional 21"/>
          <p:cNvCxnSpPr/>
          <p:nvPr/>
        </p:nvCxnSpPr>
        <p:spPr>
          <a:xfrm flipH="1">
            <a:off x="2434814" y="4117850"/>
            <a:ext cx="2124219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758678" y="362201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Response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024372" y="261825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SQL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cxnSp>
        <p:nvCxnSpPr>
          <p:cNvPr id="28" name="Conexão reta unidirecional 27"/>
          <p:cNvCxnSpPr/>
          <p:nvPr/>
        </p:nvCxnSpPr>
        <p:spPr>
          <a:xfrm>
            <a:off x="7681452" y="3079917"/>
            <a:ext cx="21242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/>
          <p:cNvCxnSpPr/>
          <p:nvPr/>
        </p:nvCxnSpPr>
        <p:spPr>
          <a:xfrm flipH="1">
            <a:off x="7681452" y="3551673"/>
            <a:ext cx="2124219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967022" y="3139457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Resultados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0026137" y="408641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SERVIDOR</a:t>
            </a:r>
          </a:p>
          <a:p>
            <a:pPr algn="ctr"/>
            <a:r>
              <a:rPr lang="pt-PT" sz="24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124659" y="435791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SERVIDOR</a:t>
            </a:r>
          </a:p>
          <a:p>
            <a:pPr algn="ctr"/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WEB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973" y="3793857"/>
            <a:ext cx="611195" cy="618964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469971" y="5625665"/>
            <a:ext cx="1161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Resultados: 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Nenhum valor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|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Valor único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|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Array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associativo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|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Array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objetos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201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6" grpId="0"/>
      <p:bldP spid="27" grpId="0"/>
      <p:bldP spid="31" grpId="0"/>
      <p:bldP spid="32" grpId="0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1" y="851730"/>
            <a:ext cx="5347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, em termos gerais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1" y="1574261"/>
            <a:ext cx="1106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um sistema de bases de dados usado maioritariamente na web.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3871" y="2287083"/>
            <a:ext cx="5498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Funciona dentro de um servidor.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1" y="2999905"/>
            <a:ext cx="933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Perfeito tanto para pequenas como grandes aplicações.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8012" y="3712727"/>
            <a:ext cx="640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Muito rápido, confiável e fácil de usar.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33871" y="4425549"/>
            <a:ext cx="10030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Podemos comunicar com o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através de SQL standard.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58012" y="5138371"/>
            <a:ext cx="948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 ser usado com muitas linguagens de programação.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8012" y="5851191"/>
            <a:ext cx="10214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gratuito, desenvolvido e suportado pela Oracle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Corporation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608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191</Words>
  <Application>Microsoft Office PowerPoint</Application>
  <PresentationFormat>Ecrã Panorâmico</PresentationFormat>
  <Paragraphs>34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36</cp:revision>
  <dcterms:created xsi:type="dcterms:W3CDTF">2021-09-23T21:23:36Z</dcterms:created>
  <dcterms:modified xsi:type="dcterms:W3CDTF">2022-09-26T20:45:32Z</dcterms:modified>
</cp:coreProperties>
</file>