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14FA1"/>
    <a:srgbClr val="FFFFFF"/>
    <a:srgbClr val="CCA4B8"/>
    <a:srgbClr val="BB84A0"/>
    <a:srgbClr val="BC8EA5"/>
    <a:srgbClr val="993366"/>
    <a:srgbClr val="2B2F45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26/09/2022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5396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conexão com </a:t>
            </a:r>
            <a:r>
              <a:rPr lang="pt-PT" sz="40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08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36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MySQLi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 ou PDO?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36355" y="663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PHP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MySQLi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ou PDO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9733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 PHP tem duas formas de se conectar com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: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17979" y="1924809"/>
            <a:ext cx="877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Com a extensão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MySQLi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i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improved</a:t>
            </a:r>
            <a:endParaRPr lang="pt-PT" sz="3600" b="1" i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17979" y="3198392"/>
            <a:ext cx="517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PDO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</a:t>
            </a:r>
            <a:r>
              <a:rPr lang="pt-PT" sz="3600" i="1" dirty="0" smtClean="0">
                <a:latin typeface="Rajdhani" panose="02000000000000000000" pitchFamily="2" charset="0"/>
                <a:cs typeface="Rajdhani" panose="02000000000000000000" pitchFamily="2" charset="0"/>
              </a:rPr>
              <a:t>PHP Data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Objects</a:t>
            </a:r>
            <a:endParaRPr lang="pt-PT" sz="3600" b="1" i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0" y="4471975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Ambas são aceites e têm vantagens e desvantagens.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0" y="5218497"/>
            <a:ext cx="5908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Vamos ver quais, rapidamente.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36355" y="663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PHP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MySQLi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ou PDO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5134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MySQLi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–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improved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0" y="1779479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Vantagens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3870" y="4440255"/>
            <a:ext cx="287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Desvantagens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56954" y="2444673"/>
            <a:ext cx="1129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 ser usada de forma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procedural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ou orientada a objetos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56954" y="3109867"/>
            <a:ext cx="5133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Tem um bom desempenho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56954" y="3775061"/>
            <a:ext cx="311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Sintaxe simples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56954" y="5105449"/>
            <a:ext cx="6155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Só permite conexão com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56954" y="5770644"/>
            <a:ext cx="1062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Queries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parametrizadas não têm parâmetros nomeados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181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36355" y="663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PHP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MySQLi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ou PDO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4572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PDO – PHP Data </a:t>
            </a:r>
            <a:r>
              <a:rPr lang="pt-PT" sz="3600" b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Objects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0" y="1779479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Vantagens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3870" y="4440255"/>
            <a:ext cx="2879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Desvantagens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56954" y="2444673"/>
            <a:ext cx="6066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Totalmente orientada a objetos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56954" y="3109867"/>
            <a:ext cx="5301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Tem parâmetros nomeados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56954" y="3775061"/>
            <a:ext cx="9688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Permite a conexão com 12 tipos de bases de dados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856954" y="5105449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Não é tão performativo como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MySQLi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858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383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conexão com </a:t>
            </a:r>
            <a:r>
              <a:rPr lang="pt-PT" sz="2800" dirty="0" err="1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MySQL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9136355" y="6639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PHP </a:t>
            </a:r>
            <a:r>
              <a:rPr lang="pt-PT" sz="2800" dirty="0" err="1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MySQLi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 ou PDO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0" y="1032957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A nossa decisão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0" y="1939706"/>
            <a:ext cx="10249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Iremos construir todos os exercícios recorrendo a </a:t>
            </a: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PDO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69" y="2846455"/>
            <a:ext cx="109472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Trata-se de uma forma mais recente e a tendência é a de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abandonar um dia o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MySQLi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e ficar apenas com PDO.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69" y="4307202"/>
            <a:ext cx="10208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Aprender PDO também facilitará se quiseres ver como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conectar via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MySQLi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.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901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177</Words>
  <Application>Microsoft Office PowerPoint</Application>
  <PresentationFormat>Ecrã Panorâmico</PresentationFormat>
  <Paragraphs>35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40</cp:revision>
  <dcterms:created xsi:type="dcterms:W3CDTF">2021-09-23T21:23:36Z</dcterms:created>
  <dcterms:modified xsi:type="dcterms:W3CDTF">2022-09-26T21:42:31Z</dcterms:modified>
</cp:coreProperties>
</file>